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3" r:id="rId1"/>
  </p:sldMasterIdLst>
  <p:notesMasterIdLst>
    <p:notesMasterId r:id="rId25"/>
  </p:notesMasterIdLst>
  <p:handoutMasterIdLst>
    <p:handoutMasterId r:id="rId26"/>
  </p:handoutMasterIdLst>
  <p:sldIdLst>
    <p:sldId id="1452" r:id="rId2"/>
    <p:sldId id="1589" r:id="rId3"/>
    <p:sldId id="1500" r:id="rId4"/>
    <p:sldId id="1554" r:id="rId5"/>
    <p:sldId id="1454" r:id="rId6"/>
    <p:sldId id="1455" r:id="rId7"/>
    <p:sldId id="1556" r:id="rId8"/>
    <p:sldId id="1585" r:id="rId9"/>
    <p:sldId id="1557" r:id="rId10"/>
    <p:sldId id="1558" r:id="rId11"/>
    <p:sldId id="1559" r:id="rId12"/>
    <p:sldId id="1560" r:id="rId13"/>
    <p:sldId id="1561" r:id="rId14"/>
    <p:sldId id="1590" r:id="rId15"/>
    <p:sldId id="1321" r:id="rId16"/>
    <p:sldId id="1320" r:id="rId17"/>
    <p:sldId id="1322" r:id="rId18"/>
    <p:sldId id="1565" r:id="rId19"/>
    <p:sldId id="1566" r:id="rId20"/>
    <p:sldId id="1583" r:id="rId21"/>
    <p:sldId id="1584" r:id="rId22"/>
    <p:sldId id="1588" r:id="rId23"/>
    <p:sldId id="1582" r:id="rId24"/>
  </p:sldIdLst>
  <p:sldSz cx="11522075" cy="6858000"/>
  <p:notesSz cx="7102475" cy="10231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000099"/>
    <a:srgbClr val="CCFFCC"/>
    <a:srgbClr val="009999"/>
    <a:srgbClr val="FF9933"/>
    <a:srgbClr val="FF9900"/>
    <a:srgbClr val="99FFCC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07" autoAdjust="0"/>
    <p:restoredTop sz="95290" autoAdjust="0"/>
  </p:normalViewPr>
  <p:slideViewPr>
    <p:cSldViewPr>
      <p:cViewPr varScale="1">
        <p:scale>
          <a:sx n="70" d="100"/>
          <a:sy n="70" d="100"/>
        </p:scale>
        <p:origin x="-636" y="-90"/>
      </p:cViewPr>
      <p:guideLst>
        <p:guide orient="horz" pos="2160"/>
        <p:guide pos="36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7815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664" y="3"/>
            <a:ext cx="3077814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algn="r"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19869"/>
            <a:ext cx="3077815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664" y="9719869"/>
            <a:ext cx="3077814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algn="r" defTabSz="953797">
              <a:defRPr sz="1200">
                <a:cs typeface="+mn-cs"/>
              </a:defRPr>
            </a:lvl1pPr>
          </a:lstStyle>
          <a:p>
            <a:pPr>
              <a:defRPr/>
            </a:pPr>
            <a:fld id="{AC0F49EF-1A70-402E-B538-1E9B1148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633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77815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664" y="3"/>
            <a:ext cx="3077814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>
            <a:lvl1pPr algn="r"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768350"/>
            <a:ext cx="644525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982" y="4859935"/>
            <a:ext cx="5206514" cy="460414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0"/>
            <a:r>
              <a:rPr lang="ru-RU" noProof="0" smtClean="0"/>
              <a:t>Второй уровень</a:t>
            </a:r>
          </a:p>
          <a:p>
            <a:pPr lvl="0"/>
            <a:r>
              <a:rPr lang="ru-RU" noProof="0" smtClean="0"/>
              <a:t>Третий уровень</a:t>
            </a:r>
          </a:p>
          <a:p>
            <a:pPr lvl="0"/>
            <a:r>
              <a:rPr lang="ru-RU" noProof="0" smtClean="0"/>
              <a:t>Четвертый уровень</a:t>
            </a:r>
          </a:p>
          <a:p>
            <a:pPr lvl="0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19869"/>
            <a:ext cx="3077815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defTabSz="953797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664" y="9719869"/>
            <a:ext cx="3077814" cy="5115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5500" tIns="47751" rIns="95500" bIns="47751" numCol="1" anchor="b" anchorCtr="0" compatLnSpc="1">
            <a:prstTxWarp prst="textNoShape">
              <a:avLst/>
            </a:prstTxWarp>
          </a:bodyPr>
          <a:lstStyle>
            <a:lvl1pPr algn="r" defTabSz="953797">
              <a:defRPr sz="1200">
                <a:cs typeface="+mn-cs"/>
              </a:defRPr>
            </a:lvl1pPr>
          </a:lstStyle>
          <a:p>
            <a:pPr>
              <a:defRPr/>
            </a:pPr>
            <a:fld id="{53C88C5B-B4E1-4B2E-AE11-21463420D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394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73262" indent="-2974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89634" indent="-23792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65488" indent="-23792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41342" indent="-23792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17196" indent="-2379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93049" indent="-2379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68903" indent="-2379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44757" indent="-23792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A2725D-83F7-491D-ACB2-1BB9FB86B23E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43966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4022163" y="9722309"/>
            <a:ext cx="3077137" cy="51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53ECE0E-4DEC-4D81-B108-65DB0F981FD5}" type="slidenum">
              <a:rPr lang="ru-RU"/>
              <a:pPr algn="r" eaLnBrk="1" hangingPunct="1"/>
              <a:t>4</a:t>
            </a:fld>
            <a:endParaRPr lang="ru-RU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2004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5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3262" indent="-297409" defTabSz="95005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9634" indent="-237927" defTabSz="95005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65488" indent="-237927" defTabSz="95005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1342" indent="-237927" defTabSz="95005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17196" indent="-237927" defTabSz="950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93049" indent="-237927" defTabSz="950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68903" indent="-237927" defTabSz="950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44757" indent="-237927" defTabSz="950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DBEBD7-61DF-420F-8F18-399281F95458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398366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8DCC4-7A32-4F54-9587-0CB56EB777C6}" type="slidenum">
              <a:rPr lang="ru-RU"/>
              <a:pPr/>
              <a:t>6</a:t>
            </a:fld>
            <a:endParaRPr lang="ru-RU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34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6294" indent="-29472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8914" indent="-2357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0481" indent="-2357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2047" indent="-2357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3613" indent="-235783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65180" indent="-235783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6745" indent="-235783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8312" indent="-235783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A4A00F-899B-46F3-924C-761605D4F5FD}" type="slidenum">
              <a:rPr lang="ru-RU">
                <a:latin typeface="Times New Roman" pitchFamily="18" charset="0"/>
              </a:rPr>
              <a:pPr eaLnBrk="1" hangingPunct="1"/>
              <a:t>7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0838" y="762000"/>
            <a:ext cx="6396037" cy="38084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27" y="4825558"/>
            <a:ext cx="5204275" cy="456892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97467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8613" y="768350"/>
            <a:ext cx="6445250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C88C5B-B4E1-4B2E-AE11-21463420DF8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748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3262" indent="-297409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9634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65488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41342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17196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93049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68903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44757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B5B3DB5-A41B-4F44-B59B-B600470D2B43}" type="slidenum">
              <a:rPr lang="ru-RU" altLang="ru-RU" sz="1200"/>
              <a:pPr/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="" xmlns:p14="http://schemas.microsoft.com/office/powerpoint/2010/main" val="21604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8613" y="768350"/>
            <a:ext cx="6445250" cy="3836988"/>
          </a:xfrm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3262" indent="-297409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9634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65488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41342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17196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93049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68903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44757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877E957-3BDD-434C-BB08-2E7BDC643B0C}" type="slidenum">
              <a:rPr lang="ru-RU" altLang="ru-RU" sz="1200"/>
              <a:pPr/>
              <a:t>16</a:t>
            </a:fld>
            <a:endParaRPr lang="ru-RU" altLang="ru-RU" sz="1200"/>
          </a:p>
        </p:txBody>
      </p:sp>
    </p:spTree>
    <p:extLst>
      <p:ext uri="{BB962C8B-B14F-4D97-AF65-F5344CB8AC3E}">
        <p14:creationId xmlns="" xmlns:p14="http://schemas.microsoft.com/office/powerpoint/2010/main" val="818732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73262" indent="-297409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89634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65488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141342" indent="-237927" defTabSz="950056"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617196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93049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568903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044757" indent="-237927" defTabSz="9500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FC1242B-F262-440D-815B-FD1A5C6188C9}" type="slidenum">
              <a:rPr lang="ru-RU" altLang="ru-RU" sz="1200"/>
              <a:pPr/>
              <a:t>17</a:t>
            </a:fld>
            <a:endParaRPr lang="ru-RU" alt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350" y="768350"/>
            <a:ext cx="6443663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204" y="4860508"/>
            <a:ext cx="5107080" cy="460201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424759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52171" cy="685800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51D6D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>
                <a:cs typeface="+mn-cs"/>
              </a:rPr>
              <a:t> </a:t>
            </a:r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1440259" y="6324600"/>
            <a:ext cx="10081816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0241" y="533400"/>
            <a:ext cx="9793764" cy="4572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endParaRPr lang="ru-RU" dirty="0" smtClean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1440259" y="6324600"/>
            <a:ext cx="10081816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37" y="620713"/>
            <a:ext cx="9793764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164" y="1600201"/>
            <a:ext cx="8995807" cy="45259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99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0241" y="533400"/>
            <a:ext cx="97937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0"/>
            <a:ext cx="952171" cy="6858000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100000">
                <a:srgbClr val="185E5E"/>
              </a:gs>
            </a:gsLst>
            <a:lin ang="5400000" scaled="1"/>
          </a:gradFill>
          <a:ln w="9525">
            <a:solidFill>
              <a:srgbClr val="51D6D3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>
                <a:cs typeface="+mn-cs"/>
              </a:rPr>
              <a:t> </a:t>
            </a:r>
          </a:p>
        </p:txBody>
      </p:sp>
      <p:pic>
        <p:nvPicPr>
          <p:cNvPr id="1028" name="Picture 10" descr="NE_New_Logo_for_Souvenirs-01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287" y="22226"/>
            <a:ext cx="35386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Line 11"/>
          <p:cNvSpPr>
            <a:spLocks noChangeShapeType="1"/>
          </p:cNvSpPr>
          <p:nvPr userDrawn="1"/>
        </p:nvSpPr>
        <p:spPr bwMode="auto">
          <a:xfrm>
            <a:off x="952171" y="6324600"/>
            <a:ext cx="10569904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440259" y="6391276"/>
            <a:ext cx="10081816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ru-RU" sz="2000" i="1" dirty="0" smtClean="0">
                <a:solidFill>
                  <a:srgbClr val="009999"/>
                </a:solidFill>
                <a:latin typeface="Baltica" charset="0"/>
                <a:cs typeface="+mn-cs"/>
              </a:rPr>
              <a:t>Электротехническое оборудование</a:t>
            </a:r>
          </a:p>
        </p:txBody>
      </p:sp>
      <p:sp>
        <p:nvSpPr>
          <p:cNvPr id="1031" name="Line 14"/>
          <p:cNvSpPr>
            <a:spLocks noChangeShapeType="1"/>
          </p:cNvSpPr>
          <p:nvPr userDrawn="1"/>
        </p:nvSpPr>
        <p:spPr bwMode="auto">
          <a:xfrm>
            <a:off x="952171" y="1125538"/>
            <a:ext cx="10569904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32" name="Line 14"/>
          <p:cNvSpPr>
            <a:spLocks noChangeShapeType="1"/>
          </p:cNvSpPr>
          <p:nvPr userDrawn="1"/>
        </p:nvSpPr>
        <p:spPr bwMode="auto">
          <a:xfrm>
            <a:off x="952171" y="508000"/>
            <a:ext cx="10569904" cy="0"/>
          </a:xfrm>
          <a:prstGeom prst="line">
            <a:avLst/>
          </a:prstGeom>
          <a:noFill/>
          <a:ln w="19050">
            <a:solidFill>
              <a:srgbClr val="00808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47" r:id="rId2"/>
    <p:sldLayoutId id="2147484152" r:id="rId3"/>
    <p:sldLayoutId id="2147484148" r:id="rId4"/>
    <p:sldLayoutId id="2147484149" r:id="rId5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 i="1">
          <a:solidFill>
            <a:srgbClr val="CC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DDDDDD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404434" y="620713"/>
            <a:ext cx="8703568" cy="576262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099" name="Picture 2" descr="\\192.168.4.3\фото-архив\Имидж_стенд\варианты стенда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5220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76806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465" y="638175"/>
            <a:ext cx="10396601" cy="504056"/>
          </a:xfrm>
        </p:spPr>
        <p:txBody>
          <a:bodyPr/>
          <a:lstStyle/>
          <a:p>
            <a:r>
              <a:rPr lang="ru-RU" dirty="0"/>
              <a:t>Железные дороги</a:t>
            </a:r>
            <a:br>
              <a:rPr lang="ru-RU" dirty="0"/>
            </a:br>
            <a:r>
              <a:rPr lang="ru-RU" sz="1800" dirty="0"/>
              <a:t>Новая железнодорожная линия </a:t>
            </a:r>
            <a:r>
              <a:rPr lang="ru-RU" sz="1800" dirty="0" smtClean="0"/>
              <a:t>Журавка-Миллерово </a:t>
            </a:r>
            <a:r>
              <a:rPr lang="ru-RU" sz="1800" dirty="0"/>
              <a:t>– обход Украины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042813" y="2492896"/>
            <a:ext cx="57163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+mj-lt"/>
              </a:rPr>
              <a:t>Протяженность </a:t>
            </a:r>
            <a:r>
              <a:rPr lang="ru-RU" sz="1600" dirty="0">
                <a:solidFill>
                  <a:srgbClr val="000066"/>
                </a:solidFill>
                <a:latin typeface="+mj-lt"/>
              </a:rPr>
              <a:t>– 122,5 </a:t>
            </a:r>
            <a:r>
              <a:rPr lang="ru-RU" sz="1600" dirty="0" smtClean="0">
                <a:solidFill>
                  <a:srgbClr val="000066"/>
                </a:solidFill>
                <a:latin typeface="+mj-lt"/>
              </a:rPr>
              <a:t>км</a:t>
            </a:r>
          </a:p>
          <a:p>
            <a:endParaRPr lang="ru-RU" sz="1600" dirty="0">
              <a:solidFill>
                <a:srgbClr val="000066"/>
              </a:solidFill>
              <a:latin typeface="+mj-lt"/>
            </a:endParaRPr>
          </a:p>
          <a:p>
            <a:r>
              <a:rPr lang="ru-RU" sz="1600" dirty="0">
                <a:solidFill>
                  <a:srgbClr val="000066"/>
                </a:solidFill>
                <a:latin typeface="+mj-lt"/>
              </a:rPr>
              <a:t>Полная реконструкция ТП – Старая Станица, </a:t>
            </a:r>
            <a:r>
              <a:rPr lang="ru-RU" sz="1600" dirty="0" smtClean="0">
                <a:solidFill>
                  <a:srgbClr val="000066"/>
                </a:solidFill>
                <a:latin typeface="+mj-lt"/>
              </a:rPr>
              <a:t>Журавка</a:t>
            </a:r>
          </a:p>
          <a:p>
            <a:endParaRPr lang="ru-RU" sz="1600" dirty="0">
              <a:solidFill>
                <a:srgbClr val="000066"/>
              </a:solidFill>
              <a:latin typeface="+mj-lt"/>
            </a:endParaRPr>
          </a:p>
          <a:p>
            <a:r>
              <a:rPr lang="ru-RU" sz="1600" dirty="0">
                <a:solidFill>
                  <a:srgbClr val="000066"/>
                </a:solidFill>
                <a:latin typeface="+mj-lt"/>
              </a:rPr>
              <a:t>Строительство новых ТП – Сергеевка, Колодези, Кутейниково</a:t>
            </a:r>
          </a:p>
          <a:p>
            <a:endParaRPr lang="ru-RU" sz="1600" dirty="0" smtClean="0">
              <a:solidFill>
                <a:srgbClr val="000066"/>
              </a:solidFill>
              <a:latin typeface="+mj-lt"/>
            </a:endParaRPr>
          </a:p>
          <a:p>
            <a:r>
              <a:rPr lang="ru-RU" sz="1600" dirty="0" smtClean="0">
                <a:solidFill>
                  <a:srgbClr val="000066"/>
                </a:solidFill>
                <a:latin typeface="+mj-lt"/>
              </a:rPr>
              <a:t>Пост </a:t>
            </a:r>
            <a:r>
              <a:rPr lang="ru-RU" sz="1600" dirty="0">
                <a:solidFill>
                  <a:srgbClr val="000066"/>
                </a:solidFill>
                <a:latin typeface="+mj-lt"/>
              </a:rPr>
              <a:t>секционирования – </a:t>
            </a:r>
            <a:r>
              <a:rPr lang="ru-RU" sz="1600" dirty="0" smtClean="0">
                <a:solidFill>
                  <a:srgbClr val="000066"/>
                </a:solidFill>
                <a:latin typeface="+mj-lt"/>
              </a:rPr>
              <a:t>7 шт.</a:t>
            </a:r>
            <a:endParaRPr lang="ru-RU" sz="1600" dirty="0">
              <a:solidFill>
                <a:srgbClr val="000066"/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182407" y="1132417"/>
            <a:ext cx="3758719" cy="5149187"/>
            <a:chOff x="5883009" y="1039486"/>
            <a:chExt cx="3048330" cy="5262053"/>
          </a:xfrm>
        </p:grpSpPr>
        <p:pic>
          <p:nvPicPr>
            <p:cNvPr id="1026" name="Picture 2" descr="https://upload.wikimedia.org/wikipedia/commons/thumb/b/bf/%D0%A1%D1%85%D0%B5%D0%BC%D0%B0_I_%D0%BE%D1%87%D0%B5%D1%80%D0%B5%D0%B4%D0%B8_%D0%B6%D0%B5%D0%BB%D0%B5%D0%B7%D0%BD%D0%BE%D0%B4%D0%BE%D1%80%D0%BE%D0%B6%D0%BD%D0%BE%D0%B3%D0%BE_%D0%BE%D0%B1%D1%85%D0%BE%D0%B4%D0%B0_%D0%A3%D0%BA%D1%80%D0%B0%D0%B8%D0%BD%D1%8B.svg/800px-%D0%A1%D1%85%D0%B5%D0%BC%D0%B0_I_%D0%BE%D1%87%D0%B5%D1%80%D0%B5%D0%B4%D0%B8_%D0%B6%D0%B5%D0%BB%D0%B5%D0%B7%D0%BD%D0%BE%D0%B4%D0%BE%D1%80%D0%BE%D0%B6%D0%BD%D0%BE%D0%B3%D0%BE_%D0%BE%D0%B1%D1%85%D0%BE%D0%B4%D0%B0_%D0%A3%D0%BA%D1%80%D0%B0%D0%B8%D0%BD%D1%8B.svg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5153" y="1152352"/>
              <a:ext cx="2926186" cy="490683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8742819" y="4654553"/>
              <a:ext cx="112866" cy="112866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7411813" y="1958495"/>
              <a:ext cx="112866" cy="112866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8281276" y="3240543"/>
              <a:ext cx="112866" cy="112866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8394142" y="6002754"/>
              <a:ext cx="112866" cy="112866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483724" y="5964836"/>
              <a:ext cx="786783" cy="235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900" dirty="0"/>
                <a:t>Старая Станица</a:t>
              </a:r>
            </a:p>
          </p:txBody>
        </p:sp>
        <p:sp>
          <p:nvSpPr>
            <p:cNvPr id="11" name="Овал 10"/>
            <p:cNvSpPr/>
            <p:nvPr/>
          </p:nvSpPr>
          <p:spPr>
            <a:xfrm>
              <a:off x="6080397" y="1281301"/>
              <a:ext cx="112866" cy="112866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>
              <a:off x="7020272" y="1556792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>
              <a:off x="8394142" y="2492896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>
              <a:off x="8235024" y="2762926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>
              <a:off x="8711127" y="4005064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>
              <a:off x="5883009" y="1039486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>
              <a:off x="8577481" y="5189780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>
              <a:off x="8507008" y="6188673"/>
              <a:ext cx="144016" cy="112866"/>
            </a:xfrm>
            <a:prstGeom prst="triangle">
              <a:avLst/>
            </a:prstGeom>
            <a:solidFill>
              <a:srgbClr val="00999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8497455" y="6105236"/>
              <a:ext cx="110836" cy="120073"/>
            </a:xfrm>
            <a:custGeom>
              <a:avLst/>
              <a:gdLst>
                <a:gd name="connsiteX0" fmla="*/ 0 w 110836"/>
                <a:gd name="connsiteY0" fmla="*/ 0 h 120073"/>
                <a:gd name="connsiteX1" fmla="*/ 73890 w 110836"/>
                <a:gd name="connsiteY1" fmla="*/ 83128 h 120073"/>
                <a:gd name="connsiteX2" fmla="*/ 110836 w 110836"/>
                <a:gd name="connsiteY2" fmla="*/ 120073 h 120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0836" h="120073">
                  <a:moveTo>
                    <a:pt x="0" y="0"/>
                  </a:moveTo>
                  <a:cubicBezTo>
                    <a:pt x="27708" y="31558"/>
                    <a:pt x="55417" y="63116"/>
                    <a:pt x="73890" y="83128"/>
                  </a:cubicBezTo>
                  <a:cubicBezTo>
                    <a:pt x="92363" y="103140"/>
                    <a:pt x="104678" y="93903"/>
                    <a:pt x="110836" y="120073"/>
                  </a:cubicBezTo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252189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343" y="620688"/>
            <a:ext cx="10250252" cy="457200"/>
          </a:xfrm>
        </p:spPr>
        <p:txBody>
          <a:bodyPr/>
          <a:lstStyle/>
          <a:p>
            <a:r>
              <a:rPr lang="ru-RU" sz="1800" dirty="0"/>
              <a:t>Железные дороги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Реконструкция </a:t>
            </a:r>
            <a:r>
              <a:rPr lang="ru-RU" sz="1800" dirty="0"/>
              <a:t>и развитие Малого кольца </a:t>
            </a:r>
            <a:r>
              <a:rPr lang="ru-RU" sz="1800" dirty="0" smtClean="0"/>
              <a:t>Московской </a:t>
            </a:r>
            <a:r>
              <a:rPr lang="ru-RU" sz="1800" dirty="0" err="1" smtClean="0"/>
              <a:t>ж.д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757209" y="2060848"/>
            <a:ext cx="335719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rgbClr val="000066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Протяженность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-  54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км</a:t>
            </a:r>
          </a:p>
          <a:p>
            <a:endParaRPr lang="ru-RU" sz="1400" dirty="0">
              <a:solidFill>
                <a:srgbClr val="000066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000066"/>
                </a:solidFill>
                <a:latin typeface="+mj-lt"/>
              </a:rPr>
              <a:t>Тяговые подстанции – Белокаменная, </a:t>
            </a:r>
            <a:endParaRPr lang="ru-RU" sz="1400" dirty="0" smtClean="0">
              <a:solidFill>
                <a:srgbClr val="000066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Москва-Киевская,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Покровское-</a:t>
            </a:r>
            <a:r>
              <a:rPr lang="ru-RU" sz="1400" dirty="0" err="1" smtClean="0">
                <a:solidFill>
                  <a:srgbClr val="000066"/>
                </a:solidFill>
                <a:latin typeface="+mj-lt"/>
              </a:rPr>
              <a:t>Стрешнево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, </a:t>
            </a:r>
            <a:endParaRPr lang="ru-RU" sz="1400" dirty="0" smtClean="0">
              <a:solidFill>
                <a:srgbClr val="000066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>
                <a:solidFill>
                  <a:srgbClr val="000066"/>
                </a:solidFill>
                <a:latin typeface="+mj-lt"/>
              </a:rPr>
              <a:t>Андроновка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, </a:t>
            </a:r>
            <a:endParaRPr lang="ru-RU" sz="1400" dirty="0" smtClean="0">
              <a:solidFill>
                <a:srgbClr val="000066"/>
              </a:solidFill>
              <a:latin typeface="+mj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Окружная</a:t>
            </a:r>
            <a:endParaRPr lang="ru-RU" sz="1400" dirty="0">
              <a:solidFill>
                <a:srgbClr val="000066"/>
              </a:solidFill>
              <a:latin typeface="+mj-lt"/>
            </a:endParaRPr>
          </a:p>
          <a:p>
            <a:endParaRPr lang="ru-RU" sz="1400" dirty="0" smtClean="0">
              <a:solidFill>
                <a:srgbClr val="000066"/>
              </a:solidFill>
              <a:latin typeface="+mj-lt"/>
            </a:endParaRPr>
          </a:p>
          <a:p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Посты 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секционирования - Пресня-</a:t>
            </a:r>
            <a:r>
              <a:rPr lang="ru-RU" sz="1400" dirty="0" err="1">
                <a:solidFill>
                  <a:srgbClr val="000066"/>
                </a:solidFill>
                <a:latin typeface="+mj-lt"/>
              </a:rPr>
              <a:t>Лихоборы</a:t>
            </a:r>
            <a:r>
              <a:rPr lang="ru-RU" sz="1400" dirty="0">
                <a:solidFill>
                  <a:srgbClr val="000066"/>
                </a:solidFill>
                <a:latin typeface="+mj-lt"/>
              </a:rPr>
              <a:t>, 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Белокаменная-</a:t>
            </a:r>
            <a:r>
              <a:rPr lang="ru-RU" sz="1400" dirty="0" err="1" smtClean="0">
                <a:solidFill>
                  <a:srgbClr val="000066"/>
                </a:solidFill>
                <a:latin typeface="+mj-lt"/>
              </a:rPr>
              <a:t>Андроновка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6147" name="Picture 3" descr="S:\Успенская\Мизинцев\Московская кольцевая жел-дорога-схемы\20140714__4_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33549" y="1268761"/>
            <a:ext cx="5751820" cy="5065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5261995" y="2094231"/>
            <a:ext cx="272205" cy="216024"/>
          </a:xfrm>
          <a:prstGeom prst="ellipse">
            <a:avLst/>
          </a:prstGeom>
          <a:solidFill>
            <a:srgbClr val="00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2508" y="3933056"/>
            <a:ext cx="272205" cy="216024"/>
          </a:xfrm>
          <a:prstGeom prst="ellipse">
            <a:avLst/>
          </a:prstGeom>
          <a:solidFill>
            <a:srgbClr val="00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20455" y="1628800"/>
            <a:ext cx="272205" cy="216024"/>
          </a:xfrm>
          <a:prstGeom prst="ellipse">
            <a:avLst/>
          </a:prstGeom>
          <a:solidFill>
            <a:srgbClr val="00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77959" y="2462655"/>
            <a:ext cx="272205" cy="216024"/>
          </a:xfrm>
          <a:prstGeom prst="ellipse">
            <a:avLst/>
          </a:prstGeom>
          <a:solidFill>
            <a:srgbClr val="00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34244" y="3991724"/>
            <a:ext cx="272205" cy="216024"/>
          </a:xfrm>
          <a:prstGeom prst="ellipse">
            <a:avLst/>
          </a:prstGeom>
          <a:solidFill>
            <a:srgbClr val="00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2211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Железные дороги</a:t>
            </a:r>
            <a:br>
              <a:rPr lang="ru-RU" sz="1800" dirty="0"/>
            </a:br>
            <a:r>
              <a:rPr lang="ru-RU" sz="1800" dirty="0" smtClean="0"/>
              <a:t>Реконструкция объектов Восточного полигона и БАМа</a:t>
            </a:r>
            <a:endParaRPr lang="ru-RU" sz="1800" dirty="0"/>
          </a:p>
        </p:txBody>
      </p:sp>
      <p:pic>
        <p:nvPicPr>
          <p:cNvPr id="5122" name="Picture 2" descr="http://gifok.net/images/2014/10/16/gjtplf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813" y="1124744"/>
            <a:ext cx="10479262" cy="2945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5601" y="3645024"/>
            <a:ext cx="10343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Протяженность - более 10 тыс. км</a:t>
            </a:r>
          </a:p>
          <a:p>
            <a:endParaRPr lang="ru-RU" sz="1400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210885" y="116633"/>
            <a:ext cx="3180069" cy="3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kern="0" dirty="0" smtClean="0"/>
              <a:t>Проект 2014-2023</a:t>
            </a:r>
            <a:endParaRPr lang="ru-RU" kern="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677959" y="4070445"/>
          <a:ext cx="8801305" cy="2160241"/>
        </p:xfrm>
        <a:graphic>
          <a:graphicData uri="http://schemas.openxmlformats.org/drawingml/2006/table">
            <a:tbl>
              <a:tblPr/>
              <a:tblGrid>
                <a:gridCol w="3568277"/>
                <a:gridCol w="1364663"/>
                <a:gridCol w="822717"/>
                <a:gridCol w="649019"/>
                <a:gridCol w="902491"/>
                <a:gridCol w="647858"/>
                <a:gridCol w="846280"/>
              </a:tblGrid>
              <a:tr h="2310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Мероприятия 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Дороги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Показатели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З-СИБ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КРАС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В-СИБ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ЗАБ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ДВОСТ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2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Строительство тяговых подстанций, шт.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Техническое </a:t>
                      </a:r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перевооружение </a:t>
                      </a:r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тяговых подстанций, шт.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118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Техническое перевооружение контактной сети, км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2581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116</a:t>
                      </a:r>
                      <a:endParaRPr lang="ru-RU" sz="1400" b="0" i="0" u="none" strike="noStrike" dirty="0">
                        <a:solidFill>
                          <a:srgbClr val="000066"/>
                        </a:solidFill>
                        <a:effectLst/>
                        <a:latin typeface="+mj-lt"/>
                      </a:endParaRP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550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554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520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66"/>
                          </a:solidFill>
                          <a:effectLst/>
                          <a:latin typeface="+mj-lt"/>
                        </a:rPr>
                        <a:t>841</a:t>
                      </a:r>
                    </a:p>
                  </a:txBody>
                  <a:tcPr marL="6430" marR="6430" marT="51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44624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68" y="620713"/>
            <a:ext cx="11432620" cy="457200"/>
          </a:xfrm>
        </p:spPr>
        <p:txBody>
          <a:bodyPr/>
          <a:lstStyle/>
          <a:p>
            <a:r>
              <a:rPr lang="ru-RU" sz="1800" dirty="0"/>
              <a:t>Железные дороги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Этапы </a:t>
            </a:r>
            <a:r>
              <a:rPr lang="ru-RU" sz="1800" dirty="0"/>
              <a:t>электрификации </a:t>
            </a:r>
            <a:r>
              <a:rPr lang="ru-RU" sz="1800" dirty="0" err="1" smtClean="0"/>
              <a:t>ж.д</a:t>
            </a:r>
            <a:r>
              <a:rPr lang="ru-RU" sz="1800" dirty="0" smtClean="0"/>
              <a:t>. </a:t>
            </a:r>
            <a:r>
              <a:rPr lang="ru-RU" sz="1800" dirty="0"/>
              <a:t>линий Байкало-Амурской магистрали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40768"/>
            <a:ext cx="11529378" cy="3498428"/>
            <a:chOff x="-5796" y="1363133"/>
            <a:chExt cx="9149796" cy="3498428"/>
          </a:xfrm>
        </p:grpSpPr>
        <p:pic>
          <p:nvPicPr>
            <p:cNvPr id="5" name="Picture 12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b="-203"/>
            <a:stretch/>
          </p:blipFill>
          <p:spPr bwMode="auto">
            <a:xfrm>
              <a:off x="-5795" y="1363133"/>
              <a:ext cx="9149795" cy="3498428"/>
            </a:xfrm>
            <a:prstGeom prst="rect">
              <a:avLst/>
            </a:prstGeom>
            <a:solidFill>
              <a:schemeClr val="bg1">
                <a:lumMod val="85000"/>
                <a:alpha val="85000"/>
              </a:schemeClr>
            </a:solidFill>
            <a:ln w="38100"/>
            <a:effectLst/>
          </p:spPr>
        </p:pic>
        <p:sp>
          <p:nvSpPr>
            <p:cNvPr id="6" name="Полилиния 5"/>
            <p:cNvSpPr/>
            <p:nvPr/>
          </p:nvSpPr>
          <p:spPr>
            <a:xfrm>
              <a:off x="7303285" y="4057609"/>
              <a:ext cx="504152" cy="439473"/>
            </a:xfrm>
            <a:custGeom>
              <a:avLst/>
              <a:gdLst>
                <a:gd name="connsiteX0" fmla="*/ 40941 w 672202"/>
                <a:gd name="connsiteY0" fmla="*/ 585964 h 585964"/>
                <a:gd name="connsiteX1" fmla="*/ 835 w 672202"/>
                <a:gd name="connsiteY1" fmla="*/ 497733 h 585964"/>
                <a:gd name="connsiteX2" fmla="*/ 20888 w 672202"/>
                <a:gd name="connsiteY2" fmla="*/ 453617 h 585964"/>
                <a:gd name="connsiteX3" fmla="*/ 101099 w 672202"/>
                <a:gd name="connsiteY3" fmla="*/ 457628 h 585964"/>
                <a:gd name="connsiteX4" fmla="*/ 133183 w 672202"/>
                <a:gd name="connsiteY4" fmla="*/ 401480 h 585964"/>
                <a:gd name="connsiteX5" fmla="*/ 161256 w 672202"/>
                <a:gd name="connsiteY5" fmla="*/ 297207 h 585964"/>
                <a:gd name="connsiteX6" fmla="*/ 189330 w 672202"/>
                <a:gd name="connsiteY6" fmla="*/ 200954 h 585964"/>
                <a:gd name="connsiteX7" fmla="*/ 169278 w 672202"/>
                <a:gd name="connsiteY7" fmla="*/ 108712 h 585964"/>
                <a:gd name="connsiteX8" fmla="*/ 165267 w 672202"/>
                <a:gd name="connsiteY8" fmla="*/ 48554 h 585964"/>
                <a:gd name="connsiteX9" fmla="*/ 197351 w 672202"/>
                <a:gd name="connsiteY9" fmla="*/ 428 h 585964"/>
                <a:gd name="connsiteX10" fmla="*/ 225425 w 672202"/>
                <a:gd name="connsiteY10" fmla="*/ 76628 h 585964"/>
                <a:gd name="connsiteX11" fmla="*/ 305635 w 672202"/>
                <a:gd name="connsiteY11" fmla="*/ 96680 h 585964"/>
                <a:gd name="connsiteX12" fmla="*/ 377825 w 672202"/>
                <a:gd name="connsiteY12" fmla="*/ 68607 h 585964"/>
                <a:gd name="connsiteX13" fmla="*/ 494130 w 672202"/>
                <a:gd name="connsiteY13" fmla="*/ 88659 h 585964"/>
                <a:gd name="connsiteX14" fmla="*/ 590383 w 672202"/>
                <a:gd name="connsiteY14" fmla="*/ 72617 h 585964"/>
                <a:gd name="connsiteX15" fmla="*/ 630488 w 672202"/>
                <a:gd name="connsiteY15" fmla="*/ 28501 h 585964"/>
                <a:gd name="connsiteX16" fmla="*/ 670593 w 672202"/>
                <a:gd name="connsiteY16" fmla="*/ 44543 h 585964"/>
                <a:gd name="connsiteX17" fmla="*/ 662572 w 672202"/>
                <a:gd name="connsiteY17" fmla="*/ 108712 h 585964"/>
                <a:gd name="connsiteX18" fmla="*/ 646530 w 672202"/>
                <a:gd name="connsiteY18" fmla="*/ 172880 h 585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202" h="585964">
                  <a:moveTo>
                    <a:pt x="40941" y="585964"/>
                  </a:moveTo>
                  <a:cubicBezTo>
                    <a:pt x="22559" y="552877"/>
                    <a:pt x="4177" y="519791"/>
                    <a:pt x="835" y="497733"/>
                  </a:cubicBezTo>
                  <a:cubicBezTo>
                    <a:pt x="-2507" y="475675"/>
                    <a:pt x="4178" y="460301"/>
                    <a:pt x="20888" y="453617"/>
                  </a:cubicBezTo>
                  <a:cubicBezTo>
                    <a:pt x="37598" y="446933"/>
                    <a:pt x="82383" y="466317"/>
                    <a:pt x="101099" y="457628"/>
                  </a:cubicBezTo>
                  <a:cubicBezTo>
                    <a:pt x="119815" y="448938"/>
                    <a:pt x="123157" y="428217"/>
                    <a:pt x="133183" y="401480"/>
                  </a:cubicBezTo>
                  <a:cubicBezTo>
                    <a:pt x="143209" y="374743"/>
                    <a:pt x="151898" y="330628"/>
                    <a:pt x="161256" y="297207"/>
                  </a:cubicBezTo>
                  <a:cubicBezTo>
                    <a:pt x="170614" y="263786"/>
                    <a:pt x="187993" y="232370"/>
                    <a:pt x="189330" y="200954"/>
                  </a:cubicBezTo>
                  <a:cubicBezTo>
                    <a:pt x="190667" y="169538"/>
                    <a:pt x="173288" y="134112"/>
                    <a:pt x="169278" y="108712"/>
                  </a:cubicBezTo>
                  <a:cubicBezTo>
                    <a:pt x="165268" y="83312"/>
                    <a:pt x="160588" y="66601"/>
                    <a:pt x="165267" y="48554"/>
                  </a:cubicBezTo>
                  <a:cubicBezTo>
                    <a:pt x="169946" y="30507"/>
                    <a:pt x="187325" y="-4251"/>
                    <a:pt x="197351" y="428"/>
                  </a:cubicBezTo>
                  <a:cubicBezTo>
                    <a:pt x="207377" y="5107"/>
                    <a:pt x="207378" y="60586"/>
                    <a:pt x="225425" y="76628"/>
                  </a:cubicBezTo>
                  <a:cubicBezTo>
                    <a:pt x="243472" y="92670"/>
                    <a:pt x="280235" y="98017"/>
                    <a:pt x="305635" y="96680"/>
                  </a:cubicBezTo>
                  <a:cubicBezTo>
                    <a:pt x="331035" y="95343"/>
                    <a:pt x="346409" y="69944"/>
                    <a:pt x="377825" y="68607"/>
                  </a:cubicBezTo>
                  <a:cubicBezTo>
                    <a:pt x="409241" y="67270"/>
                    <a:pt x="458704" y="87991"/>
                    <a:pt x="494130" y="88659"/>
                  </a:cubicBezTo>
                  <a:cubicBezTo>
                    <a:pt x="529556" y="89327"/>
                    <a:pt x="567657" y="82643"/>
                    <a:pt x="590383" y="72617"/>
                  </a:cubicBezTo>
                  <a:cubicBezTo>
                    <a:pt x="613109" y="62591"/>
                    <a:pt x="617120" y="33180"/>
                    <a:pt x="630488" y="28501"/>
                  </a:cubicBezTo>
                  <a:cubicBezTo>
                    <a:pt x="643856" y="23822"/>
                    <a:pt x="665246" y="31175"/>
                    <a:pt x="670593" y="44543"/>
                  </a:cubicBezTo>
                  <a:cubicBezTo>
                    <a:pt x="675940" y="57911"/>
                    <a:pt x="666582" y="87323"/>
                    <a:pt x="662572" y="108712"/>
                  </a:cubicBezTo>
                  <a:cubicBezTo>
                    <a:pt x="658562" y="130101"/>
                    <a:pt x="652546" y="151490"/>
                    <a:pt x="646530" y="172880"/>
                  </a:cubicBezTo>
                </a:path>
              </a:pathLst>
            </a:custGeom>
            <a:noFill/>
            <a:ln w="69850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365428" y="2134040"/>
              <a:ext cx="1460303" cy="912557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3180398" y="3168967"/>
              <a:ext cx="565785" cy="220028"/>
            </a:xfrm>
            <a:custGeom>
              <a:avLst/>
              <a:gdLst>
                <a:gd name="connsiteX0" fmla="*/ 0 w 754380"/>
                <a:gd name="connsiteY0" fmla="*/ 293370 h 293370"/>
                <a:gd name="connsiteX1" fmla="*/ 144780 w 754380"/>
                <a:gd name="connsiteY1" fmla="*/ 247650 h 293370"/>
                <a:gd name="connsiteX2" fmla="*/ 274320 w 754380"/>
                <a:gd name="connsiteY2" fmla="*/ 236220 h 293370"/>
                <a:gd name="connsiteX3" fmla="*/ 361950 w 754380"/>
                <a:gd name="connsiteY3" fmla="*/ 175260 h 293370"/>
                <a:gd name="connsiteX4" fmla="*/ 567690 w 754380"/>
                <a:gd name="connsiteY4" fmla="*/ 99060 h 293370"/>
                <a:gd name="connsiteX5" fmla="*/ 662940 w 754380"/>
                <a:gd name="connsiteY5" fmla="*/ 57150 h 293370"/>
                <a:gd name="connsiteX6" fmla="*/ 754380 w 754380"/>
                <a:gd name="connsiteY6" fmla="*/ 0 h 2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4380" h="293370">
                  <a:moveTo>
                    <a:pt x="0" y="293370"/>
                  </a:moveTo>
                  <a:cubicBezTo>
                    <a:pt x="49530" y="275272"/>
                    <a:pt x="99060" y="257175"/>
                    <a:pt x="144780" y="247650"/>
                  </a:cubicBezTo>
                  <a:cubicBezTo>
                    <a:pt x="190500" y="238125"/>
                    <a:pt x="238125" y="248285"/>
                    <a:pt x="274320" y="236220"/>
                  </a:cubicBezTo>
                  <a:cubicBezTo>
                    <a:pt x="310515" y="224155"/>
                    <a:pt x="313055" y="198120"/>
                    <a:pt x="361950" y="175260"/>
                  </a:cubicBezTo>
                  <a:cubicBezTo>
                    <a:pt x="410845" y="152400"/>
                    <a:pt x="517525" y="118745"/>
                    <a:pt x="567690" y="99060"/>
                  </a:cubicBezTo>
                  <a:cubicBezTo>
                    <a:pt x="617855" y="79375"/>
                    <a:pt x="631825" y="73660"/>
                    <a:pt x="662940" y="57150"/>
                  </a:cubicBezTo>
                  <a:cubicBezTo>
                    <a:pt x="694055" y="40640"/>
                    <a:pt x="724217" y="20320"/>
                    <a:pt x="754380" y="0"/>
                  </a:cubicBezTo>
                </a:path>
              </a:pathLst>
            </a:custGeom>
            <a:noFill/>
            <a:ln w="82550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743326" y="3174682"/>
              <a:ext cx="619229" cy="345758"/>
            </a:xfrm>
            <a:custGeom>
              <a:avLst/>
              <a:gdLst>
                <a:gd name="connsiteX0" fmla="*/ 0 w 825639"/>
                <a:gd name="connsiteY0" fmla="*/ 0 h 461010"/>
                <a:gd name="connsiteX1" fmla="*/ 144780 w 825639"/>
                <a:gd name="connsiteY1" fmla="*/ 41910 h 461010"/>
                <a:gd name="connsiteX2" fmla="*/ 297180 w 825639"/>
                <a:gd name="connsiteY2" fmla="*/ 95250 h 461010"/>
                <a:gd name="connsiteX3" fmla="*/ 449580 w 825639"/>
                <a:gd name="connsiteY3" fmla="*/ 152400 h 461010"/>
                <a:gd name="connsiteX4" fmla="*/ 689610 w 825639"/>
                <a:gd name="connsiteY4" fmla="*/ 251460 h 461010"/>
                <a:gd name="connsiteX5" fmla="*/ 822960 w 825639"/>
                <a:gd name="connsiteY5" fmla="*/ 266700 h 461010"/>
                <a:gd name="connsiteX6" fmla="*/ 769620 w 825639"/>
                <a:gd name="connsiteY6" fmla="*/ 377190 h 461010"/>
                <a:gd name="connsiteX7" fmla="*/ 659130 w 825639"/>
                <a:gd name="connsiteY7" fmla="*/ 461010 h 46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5639" h="461010">
                  <a:moveTo>
                    <a:pt x="0" y="0"/>
                  </a:moveTo>
                  <a:cubicBezTo>
                    <a:pt x="47625" y="13017"/>
                    <a:pt x="95250" y="26035"/>
                    <a:pt x="144780" y="41910"/>
                  </a:cubicBezTo>
                  <a:cubicBezTo>
                    <a:pt x="194310" y="57785"/>
                    <a:pt x="246380" y="76835"/>
                    <a:pt x="297180" y="95250"/>
                  </a:cubicBezTo>
                  <a:cubicBezTo>
                    <a:pt x="347980" y="113665"/>
                    <a:pt x="384175" y="126365"/>
                    <a:pt x="449580" y="152400"/>
                  </a:cubicBezTo>
                  <a:cubicBezTo>
                    <a:pt x="514985" y="178435"/>
                    <a:pt x="627380" y="232410"/>
                    <a:pt x="689610" y="251460"/>
                  </a:cubicBezTo>
                  <a:cubicBezTo>
                    <a:pt x="751840" y="270510"/>
                    <a:pt x="809625" y="245745"/>
                    <a:pt x="822960" y="266700"/>
                  </a:cubicBezTo>
                  <a:cubicBezTo>
                    <a:pt x="836295" y="287655"/>
                    <a:pt x="796925" y="344805"/>
                    <a:pt x="769620" y="377190"/>
                  </a:cubicBezTo>
                  <a:cubicBezTo>
                    <a:pt x="742315" y="409575"/>
                    <a:pt x="700722" y="435292"/>
                    <a:pt x="659130" y="461010"/>
                  </a:cubicBezTo>
                </a:path>
              </a:pathLst>
            </a:custGeom>
            <a:noFill/>
            <a:ln w="82550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7398277" y="2885234"/>
              <a:ext cx="387836" cy="1005149"/>
            </a:xfrm>
            <a:custGeom>
              <a:avLst/>
              <a:gdLst>
                <a:gd name="connsiteX0" fmla="*/ 0 w 1674891"/>
                <a:gd name="connsiteY0" fmla="*/ 0 h 742384"/>
                <a:gd name="connsiteX1" fmla="*/ 235390 w 1674891"/>
                <a:gd name="connsiteY1" fmla="*/ 27160 h 742384"/>
                <a:gd name="connsiteX2" fmla="*/ 434566 w 1674891"/>
                <a:gd name="connsiteY2" fmla="*/ 153909 h 742384"/>
                <a:gd name="connsiteX3" fmla="*/ 660903 w 1674891"/>
                <a:gd name="connsiteY3" fmla="*/ 217283 h 742384"/>
                <a:gd name="connsiteX4" fmla="*/ 932507 w 1674891"/>
                <a:gd name="connsiteY4" fmla="*/ 334978 h 742384"/>
                <a:gd name="connsiteX5" fmla="*/ 1050202 w 1674891"/>
                <a:gd name="connsiteY5" fmla="*/ 497941 h 742384"/>
                <a:gd name="connsiteX6" fmla="*/ 1294645 w 1674891"/>
                <a:gd name="connsiteY6" fmla="*/ 606582 h 742384"/>
                <a:gd name="connsiteX7" fmla="*/ 1530035 w 1674891"/>
                <a:gd name="connsiteY7" fmla="*/ 679010 h 742384"/>
                <a:gd name="connsiteX8" fmla="*/ 1674891 w 1674891"/>
                <a:gd name="connsiteY8" fmla="*/ 742384 h 742384"/>
                <a:gd name="connsiteX0" fmla="*/ 0 w 1480190"/>
                <a:gd name="connsiteY0" fmla="*/ 0 h 898841"/>
                <a:gd name="connsiteX1" fmla="*/ 40689 w 1480190"/>
                <a:gd name="connsiteY1" fmla="*/ 183617 h 898841"/>
                <a:gd name="connsiteX2" fmla="*/ 239865 w 1480190"/>
                <a:gd name="connsiteY2" fmla="*/ 310366 h 898841"/>
                <a:gd name="connsiteX3" fmla="*/ 466202 w 1480190"/>
                <a:gd name="connsiteY3" fmla="*/ 373740 h 898841"/>
                <a:gd name="connsiteX4" fmla="*/ 737806 w 1480190"/>
                <a:gd name="connsiteY4" fmla="*/ 491435 h 898841"/>
                <a:gd name="connsiteX5" fmla="*/ 855501 w 1480190"/>
                <a:gd name="connsiteY5" fmla="*/ 654398 h 898841"/>
                <a:gd name="connsiteX6" fmla="*/ 1099944 w 1480190"/>
                <a:gd name="connsiteY6" fmla="*/ 763039 h 898841"/>
                <a:gd name="connsiteX7" fmla="*/ 1335334 w 1480190"/>
                <a:gd name="connsiteY7" fmla="*/ 835467 h 898841"/>
                <a:gd name="connsiteX8" fmla="*/ 1480190 w 1480190"/>
                <a:gd name="connsiteY8" fmla="*/ 898841 h 898841"/>
                <a:gd name="connsiteX0" fmla="*/ 0 w 1480190"/>
                <a:gd name="connsiteY0" fmla="*/ 0 h 898841"/>
                <a:gd name="connsiteX1" fmla="*/ 40689 w 1480190"/>
                <a:gd name="connsiteY1" fmla="*/ 183617 h 898841"/>
                <a:gd name="connsiteX2" fmla="*/ 97316 w 1480190"/>
                <a:gd name="connsiteY2" fmla="*/ 421624 h 898841"/>
                <a:gd name="connsiteX3" fmla="*/ 466202 w 1480190"/>
                <a:gd name="connsiteY3" fmla="*/ 373740 h 898841"/>
                <a:gd name="connsiteX4" fmla="*/ 737806 w 1480190"/>
                <a:gd name="connsiteY4" fmla="*/ 491435 h 898841"/>
                <a:gd name="connsiteX5" fmla="*/ 855501 w 1480190"/>
                <a:gd name="connsiteY5" fmla="*/ 654398 h 898841"/>
                <a:gd name="connsiteX6" fmla="*/ 1099944 w 1480190"/>
                <a:gd name="connsiteY6" fmla="*/ 763039 h 898841"/>
                <a:gd name="connsiteX7" fmla="*/ 1335334 w 1480190"/>
                <a:gd name="connsiteY7" fmla="*/ 835467 h 898841"/>
                <a:gd name="connsiteX8" fmla="*/ 1480190 w 1480190"/>
                <a:gd name="connsiteY8" fmla="*/ 898841 h 898841"/>
                <a:gd name="connsiteX0" fmla="*/ 0 w 1480190"/>
                <a:gd name="connsiteY0" fmla="*/ 0 h 898841"/>
                <a:gd name="connsiteX1" fmla="*/ 40689 w 1480190"/>
                <a:gd name="connsiteY1" fmla="*/ 183617 h 898841"/>
                <a:gd name="connsiteX2" fmla="*/ 97316 w 1480190"/>
                <a:gd name="connsiteY2" fmla="*/ 421624 h 898841"/>
                <a:gd name="connsiteX3" fmla="*/ 135905 w 1480190"/>
                <a:gd name="connsiteY3" fmla="*/ 641454 h 898841"/>
                <a:gd name="connsiteX4" fmla="*/ 737806 w 1480190"/>
                <a:gd name="connsiteY4" fmla="*/ 491435 h 898841"/>
                <a:gd name="connsiteX5" fmla="*/ 855501 w 1480190"/>
                <a:gd name="connsiteY5" fmla="*/ 654398 h 898841"/>
                <a:gd name="connsiteX6" fmla="*/ 1099944 w 1480190"/>
                <a:gd name="connsiteY6" fmla="*/ 763039 h 898841"/>
                <a:gd name="connsiteX7" fmla="*/ 1335334 w 1480190"/>
                <a:gd name="connsiteY7" fmla="*/ 835467 h 898841"/>
                <a:gd name="connsiteX8" fmla="*/ 1480190 w 1480190"/>
                <a:gd name="connsiteY8" fmla="*/ 898841 h 898841"/>
                <a:gd name="connsiteX0" fmla="*/ 0 w 1480190"/>
                <a:gd name="connsiteY0" fmla="*/ 0 h 939956"/>
                <a:gd name="connsiteX1" fmla="*/ 40689 w 1480190"/>
                <a:gd name="connsiteY1" fmla="*/ 183617 h 939956"/>
                <a:gd name="connsiteX2" fmla="*/ 97316 w 1480190"/>
                <a:gd name="connsiteY2" fmla="*/ 421624 h 939956"/>
                <a:gd name="connsiteX3" fmla="*/ 135905 w 1480190"/>
                <a:gd name="connsiteY3" fmla="*/ 641454 h 939956"/>
                <a:gd name="connsiteX4" fmla="*/ 171087 w 1480190"/>
                <a:gd name="connsiteY4" fmla="*/ 939943 h 939956"/>
                <a:gd name="connsiteX5" fmla="*/ 855501 w 1480190"/>
                <a:gd name="connsiteY5" fmla="*/ 654398 h 939956"/>
                <a:gd name="connsiteX6" fmla="*/ 1099944 w 1480190"/>
                <a:gd name="connsiteY6" fmla="*/ 763039 h 939956"/>
                <a:gd name="connsiteX7" fmla="*/ 1335334 w 1480190"/>
                <a:gd name="connsiteY7" fmla="*/ 835467 h 939956"/>
                <a:gd name="connsiteX8" fmla="*/ 1480190 w 1480190"/>
                <a:gd name="connsiteY8" fmla="*/ 898841 h 939956"/>
                <a:gd name="connsiteX0" fmla="*/ 0 w 1480190"/>
                <a:gd name="connsiteY0" fmla="*/ 0 h 1144989"/>
                <a:gd name="connsiteX1" fmla="*/ 40689 w 1480190"/>
                <a:gd name="connsiteY1" fmla="*/ 183617 h 1144989"/>
                <a:gd name="connsiteX2" fmla="*/ 97316 w 1480190"/>
                <a:gd name="connsiteY2" fmla="*/ 421624 h 1144989"/>
                <a:gd name="connsiteX3" fmla="*/ 135905 w 1480190"/>
                <a:gd name="connsiteY3" fmla="*/ 641454 h 1144989"/>
                <a:gd name="connsiteX4" fmla="*/ 171087 w 1480190"/>
                <a:gd name="connsiteY4" fmla="*/ 939943 h 1144989"/>
                <a:gd name="connsiteX5" fmla="*/ 118418 w 1480190"/>
                <a:gd name="connsiteY5" fmla="*/ 1141151 h 1144989"/>
                <a:gd name="connsiteX6" fmla="*/ 1099944 w 1480190"/>
                <a:gd name="connsiteY6" fmla="*/ 763039 h 1144989"/>
                <a:gd name="connsiteX7" fmla="*/ 1335334 w 1480190"/>
                <a:gd name="connsiteY7" fmla="*/ 835467 h 1144989"/>
                <a:gd name="connsiteX8" fmla="*/ 1480190 w 1480190"/>
                <a:gd name="connsiteY8" fmla="*/ 898841 h 1144989"/>
                <a:gd name="connsiteX0" fmla="*/ 0 w 1480190"/>
                <a:gd name="connsiteY0" fmla="*/ 0 h 1302309"/>
                <a:gd name="connsiteX1" fmla="*/ 40689 w 1480190"/>
                <a:gd name="connsiteY1" fmla="*/ 183617 h 1302309"/>
                <a:gd name="connsiteX2" fmla="*/ 97316 w 1480190"/>
                <a:gd name="connsiteY2" fmla="*/ 421624 h 1302309"/>
                <a:gd name="connsiteX3" fmla="*/ 135905 w 1480190"/>
                <a:gd name="connsiteY3" fmla="*/ 641454 h 1302309"/>
                <a:gd name="connsiteX4" fmla="*/ 171087 w 1480190"/>
                <a:gd name="connsiteY4" fmla="*/ 939943 h 1302309"/>
                <a:gd name="connsiteX5" fmla="*/ 118418 w 1480190"/>
                <a:gd name="connsiteY5" fmla="*/ 1141151 h 1302309"/>
                <a:gd name="connsiteX6" fmla="*/ 129915 w 1480190"/>
                <a:gd name="connsiteY6" fmla="*/ 1291514 h 1302309"/>
                <a:gd name="connsiteX7" fmla="*/ 1335334 w 1480190"/>
                <a:gd name="connsiteY7" fmla="*/ 835467 h 1302309"/>
                <a:gd name="connsiteX8" fmla="*/ 1480190 w 1480190"/>
                <a:gd name="connsiteY8" fmla="*/ 898841 h 1302309"/>
                <a:gd name="connsiteX0" fmla="*/ 0 w 1480190"/>
                <a:gd name="connsiteY0" fmla="*/ 0 h 1291527"/>
                <a:gd name="connsiteX1" fmla="*/ 40689 w 1480190"/>
                <a:gd name="connsiteY1" fmla="*/ 183617 h 1291527"/>
                <a:gd name="connsiteX2" fmla="*/ 97316 w 1480190"/>
                <a:gd name="connsiteY2" fmla="*/ 421624 h 1291527"/>
                <a:gd name="connsiteX3" fmla="*/ 135905 w 1480190"/>
                <a:gd name="connsiteY3" fmla="*/ 641454 h 1291527"/>
                <a:gd name="connsiteX4" fmla="*/ 171087 w 1480190"/>
                <a:gd name="connsiteY4" fmla="*/ 939943 h 1291527"/>
                <a:gd name="connsiteX5" fmla="*/ 118418 w 1480190"/>
                <a:gd name="connsiteY5" fmla="*/ 1141151 h 1291527"/>
                <a:gd name="connsiteX6" fmla="*/ 129915 w 1480190"/>
                <a:gd name="connsiteY6" fmla="*/ 1291514 h 1291527"/>
                <a:gd name="connsiteX7" fmla="*/ 413980 w 1480190"/>
                <a:gd name="connsiteY7" fmla="*/ 1148380 h 1291527"/>
                <a:gd name="connsiteX8" fmla="*/ 1480190 w 1480190"/>
                <a:gd name="connsiteY8" fmla="*/ 898841 h 1291527"/>
                <a:gd name="connsiteX0" fmla="*/ 0 w 503208"/>
                <a:gd name="connsiteY0" fmla="*/ 0 h 1291523"/>
                <a:gd name="connsiteX1" fmla="*/ 40689 w 503208"/>
                <a:gd name="connsiteY1" fmla="*/ 183617 h 1291523"/>
                <a:gd name="connsiteX2" fmla="*/ 97316 w 503208"/>
                <a:gd name="connsiteY2" fmla="*/ 421624 h 1291523"/>
                <a:gd name="connsiteX3" fmla="*/ 135905 w 503208"/>
                <a:gd name="connsiteY3" fmla="*/ 641454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40689 w 503208"/>
                <a:gd name="connsiteY1" fmla="*/ 183617 h 1291523"/>
                <a:gd name="connsiteX2" fmla="*/ 97316 w 503208"/>
                <a:gd name="connsiteY2" fmla="*/ 421624 h 1291523"/>
                <a:gd name="connsiteX3" fmla="*/ 101136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19829 w 503208"/>
                <a:gd name="connsiteY1" fmla="*/ 221862 h 1291523"/>
                <a:gd name="connsiteX2" fmla="*/ 97316 w 503208"/>
                <a:gd name="connsiteY2" fmla="*/ 421624 h 1291523"/>
                <a:gd name="connsiteX3" fmla="*/ 101136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19829 w 503208"/>
                <a:gd name="connsiteY1" fmla="*/ 221862 h 1291523"/>
                <a:gd name="connsiteX2" fmla="*/ 97316 w 503208"/>
                <a:gd name="connsiteY2" fmla="*/ 421624 h 1291523"/>
                <a:gd name="connsiteX3" fmla="*/ 11504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19829 w 503208"/>
                <a:gd name="connsiteY1" fmla="*/ 221862 h 1291523"/>
                <a:gd name="connsiteX2" fmla="*/ 97316 w 503208"/>
                <a:gd name="connsiteY2" fmla="*/ 421624 h 1291523"/>
                <a:gd name="connsiteX3" fmla="*/ 12547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33736 w 503208"/>
                <a:gd name="connsiteY1" fmla="*/ 225339 h 1291523"/>
                <a:gd name="connsiteX2" fmla="*/ 97316 w 503208"/>
                <a:gd name="connsiteY2" fmla="*/ 421624 h 1291523"/>
                <a:gd name="connsiteX3" fmla="*/ 12547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75457 w 503208"/>
                <a:gd name="connsiteY1" fmla="*/ 225339 h 1291523"/>
                <a:gd name="connsiteX2" fmla="*/ 97316 w 503208"/>
                <a:gd name="connsiteY2" fmla="*/ 421624 h 1291523"/>
                <a:gd name="connsiteX3" fmla="*/ 12547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99795 w 503208"/>
                <a:gd name="connsiteY1" fmla="*/ 221863 h 1291523"/>
                <a:gd name="connsiteX2" fmla="*/ 97316 w 503208"/>
                <a:gd name="connsiteY2" fmla="*/ 421624 h 1291523"/>
                <a:gd name="connsiteX3" fmla="*/ 12547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03208"/>
                <a:gd name="connsiteY0" fmla="*/ 0 h 1291523"/>
                <a:gd name="connsiteX1" fmla="*/ 78935 w 503208"/>
                <a:gd name="connsiteY1" fmla="*/ 221863 h 1291523"/>
                <a:gd name="connsiteX2" fmla="*/ 97316 w 503208"/>
                <a:gd name="connsiteY2" fmla="*/ 421624 h 1291523"/>
                <a:gd name="connsiteX3" fmla="*/ 125474 w 503208"/>
                <a:gd name="connsiteY3" fmla="*/ 710990 h 1291523"/>
                <a:gd name="connsiteX4" fmla="*/ 171087 w 503208"/>
                <a:gd name="connsiteY4" fmla="*/ 939943 h 1291523"/>
                <a:gd name="connsiteX5" fmla="*/ 118418 w 503208"/>
                <a:gd name="connsiteY5" fmla="*/ 1141151 h 1291523"/>
                <a:gd name="connsiteX6" fmla="*/ 129915 w 503208"/>
                <a:gd name="connsiteY6" fmla="*/ 1291514 h 1291523"/>
                <a:gd name="connsiteX7" fmla="*/ 413980 w 503208"/>
                <a:gd name="connsiteY7" fmla="*/ 1148380 h 1291523"/>
                <a:gd name="connsiteX8" fmla="*/ 503208 w 503208"/>
                <a:gd name="connsiteY8" fmla="*/ 1097019 h 1291523"/>
                <a:gd name="connsiteX0" fmla="*/ 0 w 517115"/>
                <a:gd name="connsiteY0" fmla="*/ 0 h 1340199"/>
                <a:gd name="connsiteX1" fmla="*/ 92842 w 517115"/>
                <a:gd name="connsiteY1" fmla="*/ 270539 h 1340199"/>
                <a:gd name="connsiteX2" fmla="*/ 111223 w 517115"/>
                <a:gd name="connsiteY2" fmla="*/ 470300 h 1340199"/>
                <a:gd name="connsiteX3" fmla="*/ 139381 w 517115"/>
                <a:gd name="connsiteY3" fmla="*/ 759666 h 1340199"/>
                <a:gd name="connsiteX4" fmla="*/ 184994 w 517115"/>
                <a:gd name="connsiteY4" fmla="*/ 988619 h 1340199"/>
                <a:gd name="connsiteX5" fmla="*/ 132325 w 517115"/>
                <a:gd name="connsiteY5" fmla="*/ 1189827 h 1340199"/>
                <a:gd name="connsiteX6" fmla="*/ 143822 w 517115"/>
                <a:gd name="connsiteY6" fmla="*/ 1340190 h 1340199"/>
                <a:gd name="connsiteX7" fmla="*/ 427887 w 517115"/>
                <a:gd name="connsiteY7" fmla="*/ 1197056 h 1340199"/>
                <a:gd name="connsiteX8" fmla="*/ 517115 w 517115"/>
                <a:gd name="connsiteY8" fmla="*/ 1145695 h 134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115" h="1340199">
                  <a:moveTo>
                    <a:pt x="0" y="0"/>
                  </a:moveTo>
                  <a:cubicBezTo>
                    <a:pt x="81481" y="754"/>
                    <a:pt x="74305" y="192156"/>
                    <a:pt x="92842" y="270539"/>
                  </a:cubicBezTo>
                  <a:cubicBezTo>
                    <a:pt x="111379" y="348922"/>
                    <a:pt x="103467" y="388779"/>
                    <a:pt x="111223" y="470300"/>
                  </a:cubicBezTo>
                  <a:cubicBezTo>
                    <a:pt x="118980" y="551821"/>
                    <a:pt x="127086" y="673280"/>
                    <a:pt x="139381" y="759666"/>
                  </a:cubicBezTo>
                  <a:cubicBezTo>
                    <a:pt x="151676" y="846053"/>
                    <a:pt x="186170" y="916926"/>
                    <a:pt x="184994" y="988619"/>
                  </a:cubicBezTo>
                  <a:cubicBezTo>
                    <a:pt x="183818" y="1060313"/>
                    <a:pt x="139187" y="1131232"/>
                    <a:pt x="132325" y="1189827"/>
                  </a:cubicBezTo>
                  <a:cubicBezTo>
                    <a:pt x="125463" y="1248422"/>
                    <a:pt x="94562" y="1338985"/>
                    <a:pt x="143822" y="1340190"/>
                  </a:cubicBezTo>
                  <a:cubicBezTo>
                    <a:pt x="193082" y="1341395"/>
                    <a:pt x="365672" y="1229472"/>
                    <a:pt x="427887" y="1197056"/>
                  </a:cubicBezTo>
                  <a:cubicBezTo>
                    <a:pt x="490102" y="1164640"/>
                    <a:pt x="476374" y="1125325"/>
                    <a:pt x="517115" y="1145695"/>
                  </a:cubicBezTo>
                </a:path>
              </a:pathLst>
            </a:custGeom>
            <a:noFill/>
            <a:ln w="180975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03473" y="2465348"/>
              <a:ext cx="1256168" cy="556788"/>
            </a:xfrm>
            <a:custGeom>
              <a:avLst/>
              <a:gdLst>
                <a:gd name="connsiteX0" fmla="*/ 0 w 1674891"/>
                <a:gd name="connsiteY0" fmla="*/ 0 h 742384"/>
                <a:gd name="connsiteX1" fmla="*/ 235390 w 1674891"/>
                <a:gd name="connsiteY1" fmla="*/ 27160 h 742384"/>
                <a:gd name="connsiteX2" fmla="*/ 434566 w 1674891"/>
                <a:gd name="connsiteY2" fmla="*/ 153909 h 742384"/>
                <a:gd name="connsiteX3" fmla="*/ 660903 w 1674891"/>
                <a:gd name="connsiteY3" fmla="*/ 217283 h 742384"/>
                <a:gd name="connsiteX4" fmla="*/ 932507 w 1674891"/>
                <a:gd name="connsiteY4" fmla="*/ 334978 h 742384"/>
                <a:gd name="connsiteX5" fmla="*/ 1050202 w 1674891"/>
                <a:gd name="connsiteY5" fmla="*/ 497941 h 742384"/>
                <a:gd name="connsiteX6" fmla="*/ 1294645 w 1674891"/>
                <a:gd name="connsiteY6" fmla="*/ 606582 h 742384"/>
                <a:gd name="connsiteX7" fmla="*/ 1530035 w 1674891"/>
                <a:gd name="connsiteY7" fmla="*/ 679010 h 742384"/>
                <a:gd name="connsiteX8" fmla="*/ 1674891 w 1674891"/>
                <a:gd name="connsiteY8" fmla="*/ 742384 h 742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4891" h="742384">
                  <a:moveTo>
                    <a:pt x="0" y="0"/>
                  </a:moveTo>
                  <a:cubicBezTo>
                    <a:pt x="81481" y="754"/>
                    <a:pt x="162962" y="1509"/>
                    <a:pt x="235390" y="27160"/>
                  </a:cubicBezTo>
                  <a:cubicBezTo>
                    <a:pt x="307818" y="52811"/>
                    <a:pt x="363647" y="122222"/>
                    <a:pt x="434566" y="153909"/>
                  </a:cubicBezTo>
                  <a:cubicBezTo>
                    <a:pt x="505485" y="185596"/>
                    <a:pt x="577913" y="187105"/>
                    <a:pt x="660903" y="217283"/>
                  </a:cubicBezTo>
                  <a:cubicBezTo>
                    <a:pt x="743893" y="247461"/>
                    <a:pt x="867624" y="288202"/>
                    <a:pt x="932507" y="334978"/>
                  </a:cubicBezTo>
                  <a:cubicBezTo>
                    <a:pt x="997390" y="381754"/>
                    <a:pt x="989846" y="452674"/>
                    <a:pt x="1050202" y="497941"/>
                  </a:cubicBezTo>
                  <a:cubicBezTo>
                    <a:pt x="1110558" y="543208"/>
                    <a:pt x="1214673" y="576404"/>
                    <a:pt x="1294645" y="606582"/>
                  </a:cubicBezTo>
                  <a:cubicBezTo>
                    <a:pt x="1374617" y="636760"/>
                    <a:pt x="1466661" y="656376"/>
                    <a:pt x="1530035" y="679010"/>
                  </a:cubicBezTo>
                  <a:cubicBezTo>
                    <a:pt x="1593409" y="701644"/>
                    <a:pt x="1634150" y="722014"/>
                    <a:pt x="1674891" y="742384"/>
                  </a:cubicBezTo>
                </a:path>
              </a:pathLst>
            </a:custGeom>
            <a:noFill/>
            <a:ln w="85725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942795" y="2448800"/>
              <a:ext cx="1129412" cy="755339"/>
            </a:xfrm>
            <a:custGeom>
              <a:avLst/>
              <a:gdLst>
                <a:gd name="connsiteX0" fmla="*/ 0 w 1505883"/>
                <a:gd name="connsiteY0" fmla="*/ 1007119 h 1007119"/>
                <a:gd name="connsiteX1" fmla="*/ 115100 w 1505883"/>
                <a:gd name="connsiteY1" fmla="*/ 968753 h 1007119"/>
                <a:gd name="connsiteX2" fmla="*/ 223805 w 1505883"/>
                <a:gd name="connsiteY2" fmla="*/ 955964 h 1007119"/>
                <a:gd name="connsiteX3" fmla="*/ 338904 w 1505883"/>
                <a:gd name="connsiteY3" fmla="*/ 872837 h 1007119"/>
                <a:gd name="connsiteX4" fmla="*/ 431623 w 1505883"/>
                <a:gd name="connsiteY4" fmla="*/ 863245 h 1007119"/>
                <a:gd name="connsiteX5" fmla="*/ 495567 w 1505883"/>
                <a:gd name="connsiteY5" fmla="*/ 802498 h 1007119"/>
                <a:gd name="connsiteX6" fmla="*/ 473186 w 1505883"/>
                <a:gd name="connsiteY6" fmla="*/ 696991 h 1007119"/>
                <a:gd name="connsiteX7" fmla="*/ 492370 w 1505883"/>
                <a:gd name="connsiteY7" fmla="*/ 623455 h 1007119"/>
                <a:gd name="connsiteX8" fmla="*/ 466792 w 1505883"/>
                <a:gd name="connsiteY8" fmla="*/ 546722 h 1007119"/>
                <a:gd name="connsiteX9" fmla="*/ 597877 w 1505883"/>
                <a:gd name="connsiteY9" fmla="*/ 495567 h 1007119"/>
                <a:gd name="connsiteX10" fmla="*/ 693793 w 1505883"/>
                <a:gd name="connsiteY10" fmla="*/ 447609 h 1007119"/>
                <a:gd name="connsiteX11" fmla="*/ 700188 w 1505883"/>
                <a:gd name="connsiteY11" fmla="*/ 383665 h 1007119"/>
                <a:gd name="connsiteX12" fmla="*/ 738554 w 1505883"/>
                <a:gd name="connsiteY12" fmla="*/ 303735 h 1007119"/>
                <a:gd name="connsiteX13" fmla="*/ 837668 w 1505883"/>
                <a:gd name="connsiteY13" fmla="*/ 246185 h 1007119"/>
                <a:gd name="connsiteX14" fmla="*/ 962359 w 1505883"/>
                <a:gd name="connsiteY14" fmla="*/ 274960 h 1007119"/>
                <a:gd name="connsiteX15" fmla="*/ 1077458 w 1505883"/>
                <a:gd name="connsiteY15" fmla="*/ 201424 h 1007119"/>
                <a:gd name="connsiteX16" fmla="*/ 1179768 w 1505883"/>
                <a:gd name="connsiteY16" fmla="*/ 95917 h 1007119"/>
                <a:gd name="connsiteX17" fmla="*/ 1214938 w 1505883"/>
                <a:gd name="connsiteY17" fmla="*/ 63945 h 1007119"/>
                <a:gd name="connsiteX18" fmla="*/ 1317248 w 1505883"/>
                <a:gd name="connsiteY18" fmla="*/ 70339 h 1007119"/>
                <a:gd name="connsiteX19" fmla="*/ 1419559 w 1505883"/>
                <a:gd name="connsiteY19" fmla="*/ 35170 h 1007119"/>
                <a:gd name="connsiteX20" fmla="*/ 1505883 w 1505883"/>
                <a:gd name="connsiteY20" fmla="*/ 0 h 100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5883" h="1007119">
                  <a:moveTo>
                    <a:pt x="0" y="1007119"/>
                  </a:moveTo>
                  <a:cubicBezTo>
                    <a:pt x="38899" y="992199"/>
                    <a:pt x="77799" y="977279"/>
                    <a:pt x="115100" y="968753"/>
                  </a:cubicBezTo>
                  <a:cubicBezTo>
                    <a:pt x="152401" y="960227"/>
                    <a:pt x="186504" y="971950"/>
                    <a:pt x="223805" y="955964"/>
                  </a:cubicBezTo>
                  <a:cubicBezTo>
                    <a:pt x="261106" y="939978"/>
                    <a:pt x="304268" y="888290"/>
                    <a:pt x="338904" y="872837"/>
                  </a:cubicBezTo>
                  <a:cubicBezTo>
                    <a:pt x="373540" y="857384"/>
                    <a:pt x="405512" y="874968"/>
                    <a:pt x="431623" y="863245"/>
                  </a:cubicBezTo>
                  <a:cubicBezTo>
                    <a:pt x="457734" y="851522"/>
                    <a:pt x="488640" y="830207"/>
                    <a:pt x="495567" y="802498"/>
                  </a:cubicBezTo>
                  <a:cubicBezTo>
                    <a:pt x="502494" y="774789"/>
                    <a:pt x="473719" y="726831"/>
                    <a:pt x="473186" y="696991"/>
                  </a:cubicBezTo>
                  <a:cubicBezTo>
                    <a:pt x="472653" y="667151"/>
                    <a:pt x="493436" y="648500"/>
                    <a:pt x="492370" y="623455"/>
                  </a:cubicBezTo>
                  <a:cubicBezTo>
                    <a:pt x="491304" y="598410"/>
                    <a:pt x="449208" y="568037"/>
                    <a:pt x="466792" y="546722"/>
                  </a:cubicBezTo>
                  <a:cubicBezTo>
                    <a:pt x="484376" y="525407"/>
                    <a:pt x="560044" y="512086"/>
                    <a:pt x="597877" y="495567"/>
                  </a:cubicBezTo>
                  <a:cubicBezTo>
                    <a:pt x="635710" y="479048"/>
                    <a:pt x="676741" y="466259"/>
                    <a:pt x="693793" y="447609"/>
                  </a:cubicBezTo>
                  <a:cubicBezTo>
                    <a:pt x="710845" y="428959"/>
                    <a:pt x="692728" y="407644"/>
                    <a:pt x="700188" y="383665"/>
                  </a:cubicBezTo>
                  <a:cubicBezTo>
                    <a:pt x="707648" y="359686"/>
                    <a:pt x="715641" y="326648"/>
                    <a:pt x="738554" y="303735"/>
                  </a:cubicBezTo>
                  <a:cubicBezTo>
                    <a:pt x="761467" y="280822"/>
                    <a:pt x="800367" y="250981"/>
                    <a:pt x="837668" y="246185"/>
                  </a:cubicBezTo>
                  <a:cubicBezTo>
                    <a:pt x="874969" y="241389"/>
                    <a:pt x="922394" y="282420"/>
                    <a:pt x="962359" y="274960"/>
                  </a:cubicBezTo>
                  <a:cubicBezTo>
                    <a:pt x="1002324" y="267500"/>
                    <a:pt x="1041223" y="231264"/>
                    <a:pt x="1077458" y="201424"/>
                  </a:cubicBezTo>
                  <a:cubicBezTo>
                    <a:pt x="1113693" y="171584"/>
                    <a:pt x="1156855" y="118830"/>
                    <a:pt x="1179768" y="95917"/>
                  </a:cubicBezTo>
                  <a:cubicBezTo>
                    <a:pt x="1202681" y="73004"/>
                    <a:pt x="1192025" y="68208"/>
                    <a:pt x="1214938" y="63945"/>
                  </a:cubicBezTo>
                  <a:cubicBezTo>
                    <a:pt x="1237851" y="59682"/>
                    <a:pt x="1283145" y="75135"/>
                    <a:pt x="1317248" y="70339"/>
                  </a:cubicBezTo>
                  <a:cubicBezTo>
                    <a:pt x="1351351" y="65543"/>
                    <a:pt x="1388120" y="46893"/>
                    <a:pt x="1419559" y="35170"/>
                  </a:cubicBezTo>
                  <a:cubicBezTo>
                    <a:pt x="1450998" y="23447"/>
                    <a:pt x="1478440" y="11723"/>
                    <a:pt x="1505883" y="0"/>
                  </a:cubicBezTo>
                </a:path>
              </a:pathLst>
            </a:custGeom>
            <a:noFill/>
            <a:ln w="114300">
              <a:solidFill>
                <a:srgbClr val="FAFA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5001201" y="1862781"/>
              <a:ext cx="211620" cy="358208"/>
            </a:xfrm>
            <a:custGeom>
              <a:avLst/>
              <a:gdLst>
                <a:gd name="connsiteX0" fmla="*/ 0 w 1319813"/>
                <a:gd name="connsiteY0" fmla="*/ 0 h 500109"/>
                <a:gd name="connsiteX1" fmla="*/ 65103 w 1319813"/>
                <a:gd name="connsiteY1" fmla="*/ 88777 h 500109"/>
                <a:gd name="connsiteX2" fmla="*/ 156838 w 1319813"/>
                <a:gd name="connsiteY2" fmla="*/ 156839 h 500109"/>
                <a:gd name="connsiteX3" fmla="*/ 233778 w 1319813"/>
                <a:gd name="connsiteY3" fmla="*/ 284086 h 500109"/>
                <a:gd name="connsiteX4" fmla="*/ 251534 w 1319813"/>
                <a:gd name="connsiteY4" fmla="*/ 334392 h 500109"/>
                <a:gd name="connsiteX5" fmla="*/ 298881 w 1319813"/>
                <a:gd name="connsiteY5" fmla="*/ 325515 h 500109"/>
                <a:gd name="connsiteX6" fmla="*/ 405413 w 1319813"/>
                <a:gd name="connsiteY6" fmla="*/ 352148 h 500109"/>
                <a:gd name="connsiteX7" fmla="*/ 553374 w 1319813"/>
                <a:gd name="connsiteY7" fmla="*/ 363985 h 500109"/>
                <a:gd name="connsiteX8" fmla="*/ 624396 w 1319813"/>
                <a:gd name="connsiteY8" fmla="*/ 352148 h 500109"/>
                <a:gd name="connsiteX9" fmla="*/ 674703 w 1319813"/>
                <a:gd name="connsiteY9" fmla="*/ 307759 h 500109"/>
                <a:gd name="connsiteX10" fmla="*/ 748683 w 1319813"/>
                <a:gd name="connsiteY10" fmla="*/ 322555 h 500109"/>
                <a:gd name="connsiteX11" fmla="*/ 819705 w 1319813"/>
                <a:gd name="connsiteY11" fmla="*/ 334392 h 500109"/>
                <a:gd name="connsiteX12" fmla="*/ 890726 w 1319813"/>
                <a:gd name="connsiteY12" fmla="*/ 304800 h 500109"/>
                <a:gd name="connsiteX13" fmla="*/ 958788 w 1319813"/>
                <a:gd name="connsiteY13" fmla="*/ 310719 h 500109"/>
                <a:gd name="connsiteX14" fmla="*/ 1050524 w 1319813"/>
                <a:gd name="connsiteY14" fmla="*/ 363985 h 500109"/>
                <a:gd name="connsiteX15" fmla="*/ 1139301 w 1319813"/>
                <a:gd name="connsiteY15" fmla="*/ 449802 h 500109"/>
                <a:gd name="connsiteX16" fmla="*/ 1219200 w 1319813"/>
                <a:gd name="connsiteY16" fmla="*/ 488272 h 500109"/>
                <a:gd name="connsiteX17" fmla="*/ 1319813 w 1319813"/>
                <a:gd name="connsiteY17" fmla="*/ 500109 h 500109"/>
                <a:gd name="connsiteX0" fmla="*/ 0 w 1319813"/>
                <a:gd name="connsiteY0" fmla="*/ 0 h 500109"/>
                <a:gd name="connsiteX1" fmla="*/ 65103 w 1319813"/>
                <a:gd name="connsiteY1" fmla="*/ 88777 h 500109"/>
                <a:gd name="connsiteX2" fmla="*/ 156838 w 1319813"/>
                <a:gd name="connsiteY2" fmla="*/ 156839 h 500109"/>
                <a:gd name="connsiteX3" fmla="*/ 233778 w 1319813"/>
                <a:gd name="connsiteY3" fmla="*/ 284086 h 500109"/>
                <a:gd name="connsiteX4" fmla="*/ 251534 w 1319813"/>
                <a:gd name="connsiteY4" fmla="*/ 334392 h 500109"/>
                <a:gd name="connsiteX5" fmla="*/ 298881 w 1319813"/>
                <a:gd name="connsiteY5" fmla="*/ 325515 h 500109"/>
                <a:gd name="connsiteX6" fmla="*/ 405413 w 1319813"/>
                <a:gd name="connsiteY6" fmla="*/ 352148 h 500109"/>
                <a:gd name="connsiteX7" fmla="*/ 553374 w 1319813"/>
                <a:gd name="connsiteY7" fmla="*/ 363985 h 500109"/>
                <a:gd name="connsiteX8" fmla="*/ 624396 w 1319813"/>
                <a:gd name="connsiteY8" fmla="*/ 352148 h 500109"/>
                <a:gd name="connsiteX9" fmla="*/ 674703 w 1319813"/>
                <a:gd name="connsiteY9" fmla="*/ 307759 h 500109"/>
                <a:gd name="connsiteX10" fmla="*/ 748683 w 1319813"/>
                <a:gd name="connsiteY10" fmla="*/ 322555 h 500109"/>
                <a:gd name="connsiteX11" fmla="*/ 819705 w 1319813"/>
                <a:gd name="connsiteY11" fmla="*/ 334392 h 500109"/>
                <a:gd name="connsiteX12" fmla="*/ 890726 w 1319813"/>
                <a:gd name="connsiteY12" fmla="*/ 304800 h 500109"/>
                <a:gd name="connsiteX13" fmla="*/ 958788 w 1319813"/>
                <a:gd name="connsiteY13" fmla="*/ 310719 h 500109"/>
                <a:gd name="connsiteX14" fmla="*/ 1050524 w 1319813"/>
                <a:gd name="connsiteY14" fmla="*/ 363985 h 500109"/>
                <a:gd name="connsiteX15" fmla="*/ 1219200 w 1319813"/>
                <a:gd name="connsiteY15" fmla="*/ 488272 h 500109"/>
                <a:gd name="connsiteX16" fmla="*/ 1319813 w 1319813"/>
                <a:gd name="connsiteY16" fmla="*/ 500109 h 500109"/>
                <a:gd name="connsiteX0" fmla="*/ 0 w 1319813"/>
                <a:gd name="connsiteY0" fmla="*/ 0 h 500109"/>
                <a:gd name="connsiteX1" fmla="*/ 65103 w 1319813"/>
                <a:gd name="connsiteY1" fmla="*/ 88777 h 500109"/>
                <a:gd name="connsiteX2" fmla="*/ 156838 w 1319813"/>
                <a:gd name="connsiteY2" fmla="*/ 156839 h 500109"/>
                <a:gd name="connsiteX3" fmla="*/ 233778 w 1319813"/>
                <a:gd name="connsiteY3" fmla="*/ 284086 h 500109"/>
                <a:gd name="connsiteX4" fmla="*/ 251534 w 1319813"/>
                <a:gd name="connsiteY4" fmla="*/ 334392 h 500109"/>
                <a:gd name="connsiteX5" fmla="*/ 298881 w 1319813"/>
                <a:gd name="connsiteY5" fmla="*/ 325515 h 500109"/>
                <a:gd name="connsiteX6" fmla="*/ 405413 w 1319813"/>
                <a:gd name="connsiteY6" fmla="*/ 352148 h 500109"/>
                <a:gd name="connsiteX7" fmla="*/ 553374 w 1319813"/>
                <a:gd name="connsiteY7" fmla="*/ 363985 h 500109"/>
                <a:gd name="connsiteX8" fmla="*/ 624396 w 1319813"/>
                <a:gd name="connsiteY8" fmla="*/ 352148 h 500109"/>
                <a:gd name="connsiteX9" fmla="*/ 674703 w 1319813"/>
                <a:gd name="connsiteY9" fmla="*/ 307759 h 500109"/>
                <a:gd name="connsiteX10" fmla="*/ 748683 w 1319813"/>
                <a:gd name="connsiteY10" fmla="*/ 322555 h 500109"/>
                <a:gd name="connsiteX11" fmla="*/ 890726 w 1319813"/>
                <a:gd name="connsiteY11" fmla="*/ 304800 h 500109"/>
                <a:gd name="connsiteX12" fmla="*/ 958788 w 1319813"/>
                <a:gd name="connsiteY12" fmla="*/ 310719 h 500109"/>
                <a:gd name="connsiteX13" fmla="*/ 1050524 w 1319813"/>
                <a:gd name="connsiteY13" fmla="*/ 363985 h 500109"/>
                <a:gd name="connsiteX14" fmla="*/ 1219200 w 1319813"/>
                <a:gd name="connsiteY14" fmla="*/ 488272 h 500109"/>
                <a:gd name="connsiteX15" fmla="*/ 1319813 w 1319813"/>
                <a:gd name="connsiteY15" fmla="*/ 500109 h 500109"/>
                <a:gd name="connsiteX0" fmla="*/ 0 w 1319813"/>
                <a:gd name="connsiteY0" fmla="*/ 0 h 500109"/>
                <a:gd name="connsiteX1" fmla="*/ 65103 w 1319813"/>
                <a:gd name="connsiteY1" fmla="*/ 88777 h 500109"/>
                <a:gd name="connsiteX2" fmla="*/ 156838 w 1319813"/>
                <a:gd name="connsiteY2" fmla="*/ 156839 h 500109"/>
                <a:gd name="connsiteX3" fmla="*/ 233778 w 1319813"/>
                <a:gd name="connsiteY3" fmla="*/ 284086 h 500109"/>
                <a:gd name="connsiteX4" fmla="*/ 251534 w 1319813"/>
                <a:gd name="connsiteY4" fmla="*/ 334392 h 500109"/>
                <a:gd name="connsiteX5" fmla="*/ 298881 w 1319813"/>
                <a:gd name="connsiteY5" fmla="*/ 325515 h 500109"/>
                <a:gd name="connsiteX6" fmla="*/ 405413 w 1319813"/>
                <a:gd name="connsiteY6" fmla="*/ 352148 h 500109"/>
                <a:gd name="connsiteX7" fmla="*/ 553374 w 1319813"/>
                <a:gd name="connsiteY7" fmla="*/ 363985 h 500109"/>
                <a:gd name="connsiteX8" fmla="*/ 674703 w 1319813"/>
                <a:gd name="connsiteY8" fmla="*/ 307759 h 500109"/>
                <a:gd name="connsiteX9" fmla="*/ 748683 w 1319813"/>
                <a:gd name="connsiteY9" fmla="*/ 322555 h 500109"/>
                <a:gd name="connsiteX10" fmla="*/ 890726 w 1319813"/>
                <a:gd name="connsiteY10" fmla="*/ 304800 h 500109"/>
                <a:gd name="connsiteX11" fmla="*/ 958788 w 1319813"/>
                <a:gd name="connsiteY11" fmla="*/ 310719 h 500109"/>
                <a:gd name="connsiteX12" fmla="*/ 1050524 w 1319813"/>
                <a:gd name="connsiteY12" fmla="*/ 363985 h 500109"/>
                <a:gd name="connsiteX13" fmla="*/ 1219200 w 1319813"/>
                <a:gd name="connsiteY13" fmla="*/ 488272 h 500109"/>
                <a:gd name="connsiteX14" fmla="*/ 1319813 w 1319813"/>
                <a:gd name="connsiteY14" fmla="*/ 500109 h 500109"/>
                <a:gd name="connsiteX0" fmla="*/ 0 w 1219200"/>
                <a:gd name="connsiteY0" fmla="*/ 0 h 488272"/>
                <a:gd name="connsiteX1" fmla="*/ 65103 w 1219200"/>
                <a:gd name="connsiteY1" fmla="*/ 88777 h 488272"/>
                <a:gd name="connsiteX2" fmla="*/ 156838 w 1219200"/>
                <a:gd name="connsiteY2" fmla="*/ 156839 h 488272"/>
                <a:gd name="connsiteX3" fmla="*/ 233778 w 1219200"/>
                <a:gd name="connsiteY3" fmla="*/ 284086 h 488272"/>
                <a:gd name="connsiteX4" fmla="*/ 251534 w 1219200"/>
                <a:gd name="connsiteY4" fmla="*/ 334392 h 488272"/>
                <a:gd name="connsiteX5" fmla="*/ 298881 w 1219200"/>
                <a:gd name="connsiteY5" fmla="*/ 325515 h 488272"/>
                <a:gd name="connsiteX6" fmla="*/ 405413 w 1219200"/>
                <a:gd name="connsiteY6" fmla="*/ 352148 h 488272"/>
                <a:gd name="connsiteX7" fmla="*/ 553374 w 1219200"/>
                <a:gd name="connsiteY7" fmla="*/ 363985 h 488272"/>
                <a:gd name="connsiteX8" fmla="*/ 674703 w 1219200"/>
                <a:gd name="connsiteY8" fmla="*/ 307759 h 488272"/>
                <a:gd name="connsiteX9" fmla="*/ 748683 w 1219200"/>
                <a:gd name="connsiteY9" fmla="*/ 322555 h 488272"/>
                <a:gd name="connsiteX10" fmla="*/ 890726 w 1219200"/>
                <a:gd name="connsiteY10" fmla="*/ 304800 h 488272"/>
                <a:gd name="connsiteX11" fmla="*/ 958788 w 1219200"/>
                <a:gd name="connsiteY11" fmla="*/ 310719 h 488272"/>
                <a:gd name="connsiteX12" fmla="*/ 1050524 w 1219200"/>
                <a:gd name="connsiteY12" fmla="*/ 363985 h 488272"/>
                <a:gd name="connsiteX13" fmla="*/ 1219200 w 1219200"/>
                <a:gd name="connsiteY13" fmla="*/ 488272 h 488272"/>
                <a:gd name="connsiteX0" fmla="*/ 0 w 1050524"/>
                <a:gd name="connsiteY0" fmla="*/ 0 h 366217"/>
                <a:gd name="connsiteX1" fmla="*/ 65103 w 1050524"/>
                <a:gd name="connsiteY1" fmla="*/ 88777 h 366217"/>
                <a:gd name="connsiteX2" fmla="*/ 156838 w 1050524"/>
                <a:gd name="connsiteY2" fmla="*/ 156839 h 366217"/>
                <a:gd name="connsiteX3" fmla="*/ 233778 w 1050524"/>
                <a:gd name="connsiteY3" fmla="*/ 284086 h 366217"/>
                <a:gd name="connsiteX4" fmla="*/ 251534 w 1050524"/>
                <a:gd name="connsiteY4" fmla="*/ 334392 h 366217"/>
                <a:gd name="connsiteX5" fmla="*/ 298881 w 1050524"/>
                <a:gd name="connsiteY5" fmla="*/ 325515 h 366217"/>
                <a:gd name="connsiteX6" fmla="*/ 405413 w 1050524"/>
                <a:gd name="connsiteY6" fmla="*/ 352148 h 366217"/>
                <a:gd name="connsiteX7" fmla="*/ 553374 w 1050524"/>
                <a:gd name="connsiteY7" fmla="*/ 363985 h 366217"/>
                <a:gd name="connsiteX8" fmla="*/ 674703 w 1050524"/>
                <a:gd name="connsiteY8" fmla="*/ 307759 h 366217"/>
                <a:gd name="connsiteX9" fmla="*/ 748683 w 1050524"/>
                <a:gd name="connsiteY9" fmla="*/ 322555 h 366217"/>
                <a:gd name="connsiteX10" fmla="*/ 890726 w 1050524"/>
                <a:gd name="connsiteY10" fmla="*/ 304800 h 366217"/>
                <a:gd name="connsiteX11" fmla="*/ 958788 w 1050524"/>
                <a:gd name="connsiteY11" fmla="*/ 310719 h 366217"/>
                <a:gd name="connsiteX12" fmla="*/ 1050524 w 1050524"/>
                <a:gd name="connsiteY12" fmla="*/ 363985 h 366217"/>
                <a:gd name="connsiteX0" fmla="*/ 0 w 958788"/>
                <a:gd name="connsiteY0" fmla="*/ 0 h 366217"/>
                <a:gd name="connsiteX1" fmla="*/ 65103 w 958788"/>
                <a:gd name="connsiteY1" fmla="*/ 88777 h 366217"/>
                <a:gd name="connsiteX2" fmla="*/ 156838 w 958788"/>
                <a:gd name="connsiteY2" fmla="*/ 156839 h 366217"/>
                <a:gd name="connsiteX3" fmla="*/ 233778 w 958788"/>
                <a:gd name="connsiteY3" fmla="*/ 284086 h 366217"/>
                <a:gd name="connsiteX4" fmla="*/ 251534 w 958788"/>
                <a:gd name="connsiteY4" fmla="*/ 334392 h 366217"/>
                <a:gd name="connsiteX5" fmla="*/ 298881 w 958788"/>
                <a:gd name="connsiteY5" fmla="*/ 325515 h 366217"/>
                <a:gd name="connsiteX6" fmla="*/ 405413 w 958788"/>
                <a:gd name="connsiteY6" fmla="*/ 352148 h 366217"/>
                <a:gd name="connsiteX7" fmla="*/ 553374 w 958788"/>
                <a:gd name="connsiteY7" fmla="*/ 363985 h 366217"/>
                <a:gd name="connsiteX8" fmla="*/ 674703 w 958788"/>
                <a:gd name="connsiteY8" fmla="*/ 307759 h 366217"/>
                <a:gd name="connsiteX9" fmla="*/ 748683 w 958788"/>
                <a:gd name="connsiteY9" fmla="*/ 322555 h 366217"/>
                <a:gd name="connsiteX10" fmla="*/ 890726 w 958788"/>
                <a:gd name="connsiteY10" fmla="*/ 304800 h 366217"/>
                <a:gd name="connsiteX11" fmla="*/ 958788 w 958788"/>
                <a:gd name="connsiteY11" fmla="*/ 310719 h 366217"/>
                <a:gd name="connsiteX0" fmla="*/ 0 w 890727"/>
                <a:gd name="connsiteY0" fmla="*/ 0 h 366217"/>
                <a:gd name="connsiteX1" fmla="*/ 65103 w 890727"/>
                <a:gd name="connsiteY1" fmla="*/ 88777 h 366217"/>
                <a:gd name="connsiteX2" fmla="*/ 156838 w 890727"/>
                <a:gd name="connsiteY2" fmla="*/ 156839 h 366217"/>
                <a:gd name="connsiteX3" fmla="*/ 233778 w 890727"/>
                <a:gd name="connsiteY3" fmla="*/ 284086 h 366217"/>
                <a:gd name="connsiteX4" fmla="*/ 251534 w 890727"/>
                <a:gd name="connsiteY4" fmla="*/ 334392 h 366217"/>
                <a:gd name="connsiteX5" fmla="*/ 298881 w 890727"/>
                <a:gd name="connsiteY5" fmla="*/ 325515 h 366217"/>
                <a:gd name="connsiteX6" fmla="*/ 405413 w 890727"/>
                <a:gd name="connsiteY6" fmla="*/ 352148 h 366217"/>
                <a:gd name="connsiteX7" fmla="*/ 553374 w 890727"/>
                <a:gd name="connsiteY7" fmla="*/ 363985 h 366217"/>
                <a:gd name="connsiteX8" fmla="*/ 674703 w 890727"/>
                <a:gd name="connsiteY8" fmla="*/ 307759 h 366217"/>
                <a:gd name="connsiteX9" fmla="*/ 748683 w 890727"/>
                <a:gd name="connsiteY9" fmla="*/ 322555 h 366217"/>
                <a:gd name="connsiteX10" fmla="*/ 890726 w 890727"/>
                <a:gd name="connsiteY10" fmla="*/ 304800 h 366217"/>
                <a:gd name="connsiteX0" fmla="*/ 0 w 748683"/>
                <a:gd name="connsiteY0" fmla="*/ 0 h 366217"/>
                <a:gd name="connsiteX1" fmla="*/ 65103 w 748683"/>
                <a:gd name="connsiteY1" fmla="*/ 88777 h 366217"/>
                <a:gd name="connsiteX2" fmla="*/ 156838 w 748683"/>
                <a:gd name="connsiteY2" fmla="*/ 156839 h 366217"/>
                <a:gd name="connsiteX3" fmla="*/ 233778 w 748683"/>
                <a:gd name="connsiteY3" fmla="*/ 284086 h 366217"/>
                <a:gd name="connsiteX4" fmla="*/ 251534 w 748683"/>
                <a:gd name="connsiteY4" fmla="*/ 334392 h 366217"/>
                <a:gd name="connsiteX5" fmla="*/ 298881 w 748683"/>
                <a:gd name="connsiteY5" fmla="*/ 325515 h 366217"/>
                <a:gd name="connsiteX6" fmla="*/ 405413 w 748683"/>
                <a:gd name="connsiteY6" fmla="*/ 352148 h 366217"/>
                <a:gd name="connsiteX7" fmla="*/ 553374 w 748683"/>
                <a:gd name="connsiteY7" fmla="*/ 363985 h 366217"/>
                <a:gd name="connsiteX8" fmla="*/ 674703 w 748683"/>
                <a:gd name="connsiteY8" fmla="*/ 307759 h 366217"/>
                <a:gd name="connsiteX9" fmla="*/ 748683 w 748683"/>
                <a:gd name="connsiteY9" fmla="*/ 322555 h 366217"/>
                <a:gd name="connsiteX0" fmla="*/ 0 w 748683"/>
                <a:gd name="connsiteY0" fmla="*/ 0 h 365274"/>
                <a:gd name="connsiteX1" fmla="*/ 65103 w 748683"/>
                <a:gd name="connsiteY1" fmla="*/ 88777 h 365274"/>
                <a:gd name="connsiteX2" fmla="*/ 156838 w 748683"/>
                <a:gd name="connsiteY2" fmla="*/ 156839 h 365274"/>
                <a:gd name="connsiteX3" fmla="*/ 233778 w 748683"/>
                <a:gd name="connsiteY3" fmla="*/ 284086 h 365274"/>
                <a:gd name="connsiteX4" fmla="*/ 251534 w 748683"/>
                <a:gd name="connsiteY4" fmla="*/ 334392 h 365274"/>
                <a:gd name="connsiteX5" fmla="*/ 298881 w 748683"/>
                <a:gd name="connsiteY5" fmla="*/ 325515 h 365274"/>
                <a:gd name="connsiteX6" fmla="*/ 405413 w 748683"/>
                <a:gd name="connsiteY6" fmla="*/ 352148 h 365274"/>
                <a:gd name="connsiteX7" fmla="*/ 553374 w 748683"/>
                <a:gd name="connsiteY7" fmla="*/ 363985 h 365274"/>
                <a:gd name="connsiteX8" fmla="*/ 748683 w 748683"/>
                <a:gd name="connsiteY8" fmla="*/ 322555 h 365274"/>
                <a:gd name="connsiteX0" fmla="*/ 0 w 553374"/>
                <a:gd name="connsiteY0" fmla="*/ 0 h 365274"/>
                <a:gd name="connsiteX1" fmla="*/ 65103 w 553374"/>
                <a:gd name="connsiteY1" fmla="*/ 88777 h 365274"/>
                <a:gd name="connsiteX2" fmla="*/ 156838 w 553374"/>
                <a:gd name="connsiteY2" fmla="*/ 156839 h 365274"/>
                <a:gd name="connsiteX3" fmla="*/ 233778 w 553374"/>
                <a:gd name="connsiteY3" fmla="*/ 284086 h 365274"/>
                <a:gd name="connsiteX4" fmla="*/ 251534 w 553374"/>
                <a:gd name="connsiteY4" fmla="*/ 334392 h 365274"/>
                <a:gd name="connsiteX5" fmla="*/ 298881 w 553374"/>
                <a:gd name="connsiteY5" fmla="*/ 325515 h 365274"/>
                <a:gd name="connsiteX6" fmla="*/ 405413 w 553374"/>
                <a:gd name="connsiteY6" fmla="*/ 352148 h 365274"/>
                <a:gd name="connsiteX7" fmla="*/ 553374 w 553374"/>
                <a:gd name="connsiteY7" fmla="*/ 363985 h 365274"/>
                <a:gd name="connsiteX0" fmla="*/ 0 w 405412"/>
                <a:gd name="connsiteY0" fmla="*/ 0 h 352147"/>
                <a:gd name="connsiteX1" fmla="*/ 65103 w 405412"/>
                <a:gd name="connsiteY1" fmla="*/ 88777 h 352147"/>
                <a:gd name="connsiteX2" fmla="*/ 156838 w 405412"/>
                <a:gd name="connsiteY2" fmla="*/ 156839 h 352147"/>
                <a:gd name="connsiteX3" fmla="*/ 233778 w 405412"/>
                <a:gd name="connsiteY3" fmla="*/ 284086 h 352147"/>
                <a:gd name="connsiteX4" fmla="*/ 251534 w 405412"/>
                <a:gd name="connsiteY4" fmla="*/ 334392 h 352147"/>
                <a:gd name="connsiteX5" fmla="*/ 298881 w 405412"/>
                <a:gd name="connsiteY5" fmla="*/ 325515 h 352147"/>
                <a:gd name="connsiteX6" fmla="*/ 405413 w 405412"/>
                <a:gd name="connsiteY6" fmla="*/ 352148 h 352147"/>
                <a:gd name="connsiteX0" fmla="*/ 0 w 298881"/>
                <a:gd name="connsiteY0" fmla="*/ 0 h 335931"/>
                <a:gd name="connsiteX1" fmla="*/ 65103 w 298881"/>
                <a:gd name="connsiteY1" fmla="*/ 88777 h 335931"/>
                <a:gd name="connsiteX2" fmla="*/ 156838 w 298881"/>
                <a:gd name="connsiteY2" fmla="*/ 156839 h 335931"/>
                <a:gd name="connsiteX3" fmla="*/ 233778 w 298881"/>
                <a:gd name="connsiteY3" fmla="*/ 284086 h 335931"/>
                <a:gd name="connsiteX4" fmla="*/ 251534 w 298881"/>
                <a:gd name="connsiteY4" fmla="*/ 334392 h 335931"/>
                <a:gd name="connsiteX5" fmla="*/ 298881 w 298881"/>
                <a:gd name="connsiteY5" fmla="*/ 325515 h 335931"/>
                <a:gd name="connsiteX0" fmla="*/ 0 w 251534"/>
                <a:gd name="connsiteY0" fmla="*/ 0 h 334392"/>
                <a:gd name="connsiteX1" fmla="*/ 65103 w 251534"/>
                <a:gd name="connsiteY1" fmla="*/ 88777 h 334392"/>
                <a:gd name="connsiteX2" fmla="*/ 156838 w 251534"/>
                <a:gd name="connsiteY2" fmla="*/ 156839 h 334392"/>
                <a:gd name="connsiteX3" fmla="*/ 233778 w 251534"/>
                <a:gd name="connsiteY3" fmla="*/ 284086 h 334392"/>
                <a:gd name="connsiteX4" fmla="*/ 251534 w 251534"/>
                <a:gd name="connsiteY4" fmla="*/ 334392 h 334392"/>
                <a:gd name="connsiteX0" fmla="*/ 0 w 233778"/>
                <a:gd name="connsiteY0" fmla="*/ 0 h 284086"/>
                <a:gd name="connsiteX1" fmla="*/ 65103 w 233778"/>
                <a:gd name="connsiteY1" fmla="*/ 88777 h 284086"/>
                <a:gd name="connsiteX2" fmla="*/ 156838 w 233778"/>
                <a:gd name="connsiteY2" fmla="*/ 156839 h 284086"/>
                <a:gd name="connsiteX3" fmla="*/ 233778 w 233778"/>
                <a:gd name="connsiteY3" fmla="*/ 284086 h 284086"/>
                <a:gd name="connsiteX0" fmla="*/ 0 w 233778"/>
                <a:gd name="connsiteY0" fmla="*/ 0 h 284086"/>
                <a:gd name="connsiteX1" fmla="*/ 156838 w 233778"/>
                <a:gd name="connsiteY1" fmla="*/ 156839 h 284086"/>
                <a:gd name="connsiteX2" fmla="*/ 233778 w 233778"/>
                <a:gd name="connsiteY2" fmla="*/ 284086 h 284086"/>
                <a:gd name="connsiteX0" fmla="*/ 0 w 282159"/>
                <a:gd name="connsiteY0" fmla="*/ 0 h 477610"/>
                <a:gd name="connsiteX1" fmla="*/ 156838 w 282159"/>
                <a:gd name="connsiteY1" fmla="*/ 156839 h 477610"/>
                <a:gd name="connsiteX2" fmla="*/ 282159 w 282159"/>
                <a:gd name="connsiteY2" fmla="*/ 477610 h 477610"/>
                <a:gd name="connsiteX0" fmla="*/ 0 w 282159"/>
                <a:gd name="connsiteY0" fmla="*/ 0 h 477610"/>
                <a:gd name="connsiteX1" fmla="*/ 253600 w 282159"/>
                <a:gd name="connsiteY1" fmla="*/ 263277 h 477610"/>
                <a:gd name="connsiteX2" fmla="*/ 282159 w 282159"/>
                <a:gd name="connsiteY2" fmla="*/ 477610 h 477610"/>
                <a:gd name="connsiteX0" fmla="*/ 0 w 282159"/>
                <a:gd name="connsiteY0" fmla="*/ 0 h 477610"/>
                <a:gd name="connsiteX1" fmla="*/ 243924 w 282159"/>
                <a:gd name="connsiteY1" fmla="*/ 292305 h 477610"/>
                <a:gd name="connsiteX2" fmla="*/ 282159 w 282159"/>
                <a:gd name="connsiteY2" fmla="*/ 477610 h 47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159" h="477610">
                  <a:moveTo>
                    <a:pt x="0" y="0"/>
                  </a:moveTo>
                  <a:cubicBezTo>
                    <a:pt x="32675" y="32675"/>
                    <a:pt x="196898" y="212703"/>
                    <a:pt x="243924" y="292305"/>
                  </a:cubicBezTo>
                  <a:cubicBezTo>
                    <a:pt x="290950" y="371907"/>
                    <a:pt x="266376" y="448018"/>
                    <a:pt x="282159" y="477610"/>
                  </a:cubicBezTo>
                </a:path>
              </a:pathLst>
            </a:custGeom>
            <a:noFill/>
            <a:ln w="1016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690179" y="2231202"/>
              <a:ext cx="679142" cy="347156"/>
            </a:xfrm>
            <a:custGeom>
              <a:avLst/>
              <a:gdLst>
                <a:gd name="connsiteX0" fmla="*/ 0 w 905522"/>
                <a:gd name="connsiteY0" fmla="*/ 417255 h 462875"/>
                <a:gd name="connsiteX1" fmla="*/ 79899 w 905522"/>
                <a:gd name="connsiteY1" fmla="*/ 408377 h 462875"/>
                <a:gd name="connsiteX2" fmla="*/ 186431 w 905522"/>
                <a:gd name="connsiteY2" fmla="*/ 423173 h 462875"/>
                <a:gd name="connsiteX3" fmla="*/ 251534 w 905522"/>
                <a:gd name="connsiteY3" fmla="*/ 452765 h 462875"/>
                <a:gd name="connsiteX4" fmla="*/ 295922 w 905522"/>
                <a:gd name="connsiteY4" fmla="*/ 458684 h 462875"/>
                <a:gd name="connsiteX5" fmla="*/ 337351 w 905522"/>
                <a:gd name="connsiteY5" fmla="*/ 393581 h 462875"/>
                <a:gd name="connsiteX6" fmla="*/ 369902 w 905522"/>
                <a:gd name="connsiteY6" fmla="*/ 322560 h 462875"/>
                <a:gd name="connsiteX7" fmla="*/ 363984 w 905522"/>
                <a:gd name="connsiteY7" fmla="*/ 260416 h 462875"/>
                <a:gd name="connsiteX8" fmla="*/ 402454 w 905522"/>
                <a:gd name="connsiteY8" fmla="*/ 207150 h 462875"/>
                <a:gd name="connsiteX9" fmla="*/ 396536 w 905522"/>
                <a:gd name="connsiteY9" fmla="*/ 153884 h 462875"/>
                <a:gd name="connsiteX10" fmla="*/ 464598 w 905522"/>
                <a:gd name="connsiteY10" fmla="*/ 50311 h 462875"/>
                <a:gd name="connsiteX11" fmla="*/ 529701 w 905522"/>
                <a:gd name="connsiteY11" fmla="*/ 4 h 462875"/>
                <a:gd name="connsiteX12" fmla="*/ 594803 w 905522"/>
                <a:gd name="connsiteY12" fmla="*/ 47352 h 462875"/>
                <a:gd name="connsiteX13" fmla="*/ 665825 w 905522"/>
                <a:gd name="connsiteY13" fmla="*/ 47352 h 462875"/>
                <a:gd name="connsiteX14" fmla="*/ 778275 w 905522"/>
                <a:gd name="connsiteY14" fmla="*/ 62148 h 462875"/>
                <a:gd name="connsiteX15" fmla="*/ 840419 w 905522"/>
                <a:gd name="connsiteY15" fmla="*/ 85822 h 462875"/>
                <a:gd name="connsiteX16" fmla="*/ 875930 w 905522"/>
                <a:gd name="connsiteY16" fmla="*/ 156843 h 462875"/>
                <a:gd name="connsiteX17" fmla="*/ 905522 w 905522"/>
                <a:gd name="connsiteY17" fmla="*/ 189394 h 46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05522" h="462875">
                  <a:moveTo>
                    <a:pt x="0" y="417255"/>
                  </a:moveTo>
                  <a:cubicBezTo>
                    <a:pt x="24413" y="412323"/>
                    <a:pt x="48827" y="407391"/>
                    <a:pt x="79899" y="408377"/>
                  </a:cubicBezTo>
                  <a:cubicBezTo>
                    <a:pt x="110971" y="409363"/>
                    <a:pt x="157825" y="415775"/>
                    <a:pt x="186431" y="423173"/>
                  </a:cubicBezTo>
                  <a:cubicBezTo>
                    <a:pt x="215037" y="430571"/>
                    <a:pt x="233285" y="446846"/>
                    <a:pt x="251534" y="452765"/>
                  </a:cubicBezTo>
                  <a:cubicBezTo>
                    <a:pt x="269783" y="458684"/>
                    <a:pt x="281619" y="468548"/>
                    <a:pt x="295922" y="458684"/>
                  </a:cubicBezTo>
                  <a:cubicBezTo>
                    <a:pt x="310225" y="448820"/>
                    <a:pt x="325021" y="416268"/>
                    <a:pt x="337351" y="393581"/>
                  </a:cubicBezTo>
                  <a:cubicBezTo>
                    <a:pt x="349681" y="370894"/>
                    <a:pt x="365463" y="344754"/>
                    <a:pt x="369902" y="322560"/>
                  </a:cubicBezTo>
                  <a:cubicBezTo>
                    <a:pt x="374341" y="300366"/>
                    <a:pt x="358559" y="279651"/>
                    <a:pt x="363984" y="260416"/>
                  </a:cubicBezTo>
                  <a:cubicBezTo>
                    <a:pt x="369409" y="241181"/>
                    <a:pt x="397029" y="224905"/>
                    <a:pt x="402454" y="207150"/>
                  </a:cubicBezTo>
                  <a:cubicBezTo>
                    <a:pt x="407879" y="189395"/>
                    <a:pt x="386179" y="180024"/>
                    <a:pt x="396536" y="153884"/>
                  </a:cubicBezTo>
                  <a:cubicBezTo>
                    <a:pt x="406893" y="127744"/>
                    <a:pt x="442404" y="75958"/>
                    <a:pt x="464598" y="50311"/>
                  </a:cubicBezTo>
                  <a:cubicBezTo>
                    <a:pt x="486792" y="24664"/>
                    <a:pt x="508000" y="497"/>
                    <a:pt x="529701" y="4"/>
                  </a:cubicBezTo>
                  <a:cubicBezTo>
                    <a:pt x="551402" y="-489"/>
                    <a:pt x="572116" y="39461"/>
                    <a:pt x="594803" y="47352"/>
                  </a:cubicBezTo>
                  <a:cubicBezTo>
                    <a:pt x="617490" y="55243"/>
                    <a:pt x="635246" y="44886"/>
                    <a:pt x="665825" y="47352"/>
                  </a:cubicBezTo>
                  <a:cubicBezTo>
                    <a:pt x="696404" y="49818"/>
                    <a:pt x="749176" y="55736"/>
                    <a:pt x="778275" y="62148"/>
                  </a:cubicBezTo>
                  <a:cubicBezTo>
                    <a:pt x="807374" y="68560"/>
                    <a:pt x="824143" y="70039"/>
                    <a:pt x="840419" y="85822"/>
                  </a:cubicBezTo>
                  <a:cubicBezTo>
                    <a:pt x="856695" y="101605"/>
                    <a:pt x="865080" y="139581"/>
                    <a:pt x="875930" y="156843"/>
                  </a:cubicBezTo>
                  <a:cubicBezTo>
                    <a:pt x="886781" y="174105"/>
                    <a:pt x="896151" y="181749"/>
                    <a:pt x="905522" y="189394"/>
                  </a:cubicBezTo>
                </a:path>
              </a:pathLst>
            </a:custGeom>
            <a:noFill/>
            <a:ln w="1016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5796" y="1722493"/>
              <a:ext cx="8051333" cy="2803752"/>
              <a:chOff x="-5796" y="1722493"/>
              <a:chExt cx="8051333" cy="2803752"/>
            </a:xfrm>
          </p:grpSpPr>
          <p:sp>
            <p:nvSpPr>
              <p:cNvPr id="67" name="Полилиния 66"/>
              <p:cNvSpPr/>
              <p:nvPr/>
            </p:nvSpPr>
            <p:spPr>
              <a:xfrm>
                <a:off x="3672419" y="1960950"/>
                <a:ext cx="1527410" cy="450860"/>
              </a:xfrm>
              <a:custGeom>
                <a:avLst/>
                <a:gdLst>
                  <a:gd name="connsiteX0" fmla="*/ 0 w 2036547"/>
                  <a:gd name="connsiteY0" fmla="*/ 431814 h 601147"/>
                  <a:gd name="connsiteX1" fmla="*/ 67733 w 2036547"/>
                  <a:gd name="connsiteY1" fmla="*/ 406414 h 601147"/>
                  <a:gd name="connsiteX2" fmla="*/ 156633 w 2036547"/>
                  <a:gd name="connsiteY2" fmla="*/ 423347 h 601147"/>
                  <a:gd name="connsiteX3" fmla="*/ 258233 w 2036547"/>
                  <a:gd name="connsiteY3" fmla="*/ 423347 h 601147"/>
                  <a:gd name="connsiteX4" fmla="*/ 376767 w 2036547"/>
                  <a:gd name="connsiteY4" fmla="*/ 368314 h 601147"/>
                  <a:gd name="connsiteX5" fmla="*/ 495300 w 2036547"/>
                  <a:gd name="connsiteY5" fmla="*/ 317514 h 601147"/>
                  <a:gd name="connsiteX6" fmla="*/ 554567 w 2036547"/>
                  <a:gd name="connsiteY6" fmla="*/ 215914 h 601147"/>
                  <a:gd name="connsiteX7" fmla="*/ 656167 w 2036547"/>
                  <a:gd name="connsiteY7" fmla="*/ 207447 h 601147"/>
                  <a:gd name="connsiteX8" fmla="*/ 702733 w 2036547"/>
                  <a:gd name="connsiteY8" fmla="*/ 182047 h 601147"/>
                  <a:gd name="connsiteX9" fmla="*/ 783167 w 2036547"/>
                  <a:gd name="connsiteY9" fmla="*/ 93147 h 601147"/>
                  <a:gd name="connsiteX10" fmla="*/ 910167 w 2036547"/>
                  <a:gd name="connsiteY10" fmla="*/ 76214 h 601147"/>
                  <a:gd name="connsiteX11" fmla="*/ 1003300 w 2036547"/>
                  <a:gd name="connsiteY11" fmla="*/ 67747 h 601147"/>
                  <a:gd name="connsiteX12" fmla="*/ 1049867 w 2036547"/>
                  <a:gd name="connsiteY12" fmla="*/ 42347 h 601147"/>
                  <a:gd name="connsiteX13" fmla="*/ 1096433 w 2036547"/>
                  <a:gd name="connsiteY13" fmla="*/ 14 h 601147"/>
                  <a:gd name="connsiteX14" fmla="*/ 1151467 w 2036547"/>
                  <a:gd name="connsiteY14" fmla="*/ 38114 h 601147"/>
                  <a:gd name="connsiteX15" fmla="*/ 1202267 w 2036547"/>
                  <a:gd name="connsiteY15" fmla="*/ 84680 h 601147"/>
                  <a:gd name="connsiteX16" fmla="*/ 1240367 w 2036547"/>
                  <a:gd name="connsiteY16" fmla="*/ 80447 h 601147"/>
                  <a:gd name="connsiteX17" fmla="*/ 1329267 w 2036547"/>
                  <a:gd name="connsiteY17" fmla="*/ 38114 h 601147"/>
                  <a:gd name="connsiteX18" fmla="*/ 1367367 w 2036547"/>
                  <a:gd name="connsiteY18" fmla="*/ 55047 h 601147"/>
                  <a:gd name="connsiteX19" fmla="*/ 1367367 w 2036547"/>
                  <a:gd name="connsiteY19" fmla="*/ 118547 h 601147"/>
                  <a:gd name="connsiteX20" fmla="*/ 1384300 w 2036547"/>
                  <a:gd name="connsiteY20" fmla="*/ 173580 h 601147"/>
                  <a:gd name="connsiteX21" fmla="*/ 1464733 w 2036547"/>
                  <a:gd name="connsiteY21" fmla="*/ 165114 h 601147"/>
                  <a:gd name="connsiteX22" fmla="*/ 1579033 w 2036547"/>
                  <a:gd name="connsiteY22" fmla="*/ 224380 h 601147"/>
                  <a:gd name="connsiteX23" fmla="*/ 1638300 w 2036547"/>
                  <a:gd name="connsiteY23" fmla="*/ 279414 h 601147"/>
                  <a:gd name="connsiteX24" fmla="*/ 1697567 w 2036547"/>
                  <a:gd name="connsiteY24" fmla="*/ 283647 h 601147"/>
                  <a:gd name="connsiteX25" fmla="*/ 1782233 w 2036547"/>
                  <a:gd name="connsiteY25" fmla="*/ 262480 h 601147"/>
                  <a:gd name="connsiteX26" fmla="*/ 1833033 w 2036547"/>
                  <a:gd name="connsiteY26" fmla="*/ 321747 h 601147"/>
                  <a:gd name="connsiteX27" fmla="*/ 1896533 w 2036547"/>
                  <a:gd name="connsiteY27" fmla="*/ 317514 h 601147"/>
                  <a:gd name="connsiteX28" fmla="*/ 1989667 w 2036547"/>
                  <a:gd name="connsiteY28" fmla="*/ 304814 h 601147"/>
                  <a:gd name="connsiteX29" fmla="*/ 2036233 w 2036547"/>
                  <a:gd name="connsiteY29" fmla="*/ 334447 h 601147"/>
                  <a:gd name="connsiteX30" fmla="*/ 1968500 w 2036547"/>
                  <a:gd name="connsiteY30" fmla="*/ 376780 h 601147"/>
                  <a:gd name="connsiteX31" fmla="*/ 1972733 w 2036547"/>
                  <a:gd name="connsiteY31" fmla="*/ 448747 h 601147"/>
                  <a:gd name="connsiteX32" fmla="*/ 1947333 w 2036547"/>
                  <a:gd name="connsiteY32" fmla="*/ 520714 h 601147"/>
                  <a:gd name="connsiteX33" fmla="*/ 1976967 w 2036547"/>
                  <a:gd name="connsiteY33" fmla="*/ 550347 h 601147"/>
                  <a:gd name="connsiteX34" fmla="*/ 1976967 w 2036547"/>
                  <a:gd name="connsiteY34" fmla="*/ 601147 h 601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036547" h="601147">
                    <a:moveTo>
                      <a:pt x="0" y="431814"/>
                    </a:moveTo>
                    <a:cubicBezTo>
                      <a:pt x="20814" y="419819"/>
                      <a:pt x="41628" y="407825"/>
                      <a:pt x="67733" y="406414"/>
                    </a:cubicBezTo>
                    <a:cubicBezTo>
                      <a:pt x="93838" y="405003"/>
                      <a:pt x="124883" y="420525"/>
                      <a:pt x="156633" y="423347"/>
                    </a:cubicBezTo>
                    <a:cubicBezTo>
                      <a:pt x="188383" y="426169"/>
                      <a:pt x="221544" y="432519"/>
                      <a:pt x="258233" y="423347"/>
                    </a:cubicBezTo>
                    <a:cubicBezTo>
                      <a:pt x="294922" y="414175"/>
                      <a:pt x="337256" y="385953"/>
                      <a:pt x="376767" y="368314"/>
                    </a:cubicBezTo>
                    <a:cubicBezTo>
                      <a:pt x="416278" y="350675"/>
                      <a:pt x="465667" y="342914"/>
                      <a:pt x="495300" y="317514"/>
                    </a:cubicBezTo>
                    <a:cubicBezTo>
                      <a:pt x="524933" y="292114"/>
                      <a:pt x="527756" y="234258"/>
                      <a:pt x="554567" y="215914"/>
                    </a:cubicBezTo>
                    <a:cubicBezTo>
                      <a:pt x="581378" y="197569"/>
                      <a:pt x="631473" y="213091"/>
                      <a:pt x="656167" y="207447"/>
                    </a:cubicBezTo>
                    <a:cubicBezTo>
                      <a:pt x="680861" y="201802"/>
                      <a:pt x="681567" y="201097"/>
                      <a:pt x="702733" y="182047"/>
                    </a:cubicBezTo>
                    <a:cubicBezTo>
                      <a:pt x="723899" y="162997"/>
                      <a:pt x="748595" y="110786"/>
                      <a:pt x="783167" y="93147"/>
                    </a:cubicBezTo>
                    <a:cubicBezTo>
                      <a:pt x="817739" y="75508"/>
                      <a:pt x="873478" y="80447"/>
                      <a:pt x="910167" y="76214"/>
                    </a:cubicBezTo>
                    <a:cubicBezTo>
                      <a:pt x="946856" y="71981"/>
                      <a:pt x="980017" y="73391"/>
                      <a:pt x="1003300" y="67747"/>
                    </a:cubicBezTo>
                    <a:cubicBezTo>
                      <a:pt x="1026583" y="62103"/>
                      <a:pt x="1034345" y="53636"/>
                      <a:pt x="1049867" y="42347"/>
                    </a:cubicBezTo>
                    <a:cubicBezTo>
                      <a:pt x="1065389" y="31058"/>
                      <a:pt x="1079500" y="719"/>
                      <a:pt x="1096433" y="14"/>
                    </a:cubicBezTo>
                    <a:cubicBezTo>
                      <a:pt x="1113366" y="-692"/>
                      <a:pt x="1133828" y="24003"/>
                      <a:pt x="1151467" y="38114"/>
                    </a:cubicBezTo>
                    <a:cubicBezTo>
                      <a:pt x="1169106" y="52225"/>
                      <a:pt x="1187450" y="77625"/>
                      <a:pt x="1202267" y="84680"/>
                    </a:cubicBezTo>
                    <a:cubicBezTo>
                      <a:pt x="1217084" y="91735"/>
                      <a:pt x="1219200" y="88208"/>
                      <a:pt x="1240367" y="80447"/>
                    </a:cubicBezTo>
                    <a:cubicBezTo>
                      <a:pt x="1261534" y="72686"/>
                      <a:pt x="1308100" y="42347"/>
                      <a:pt x="1329267" y="38114"/>
                    </a:cubicBezTo>
                    <a:cubicBezTo>
                      <a:pt x="1350434" y="33881"/>
                      <a:pt x="1361017" y="41642"/>
                      <a:pt x="1367367" y="55047"/>
                    </a:cubicBezTo>
                    <a:cubicBezTo>
                      <a:pt x="1373717" y="68452"/>
                      <a:pt x="1364545" y="98792"/>
                      <a:pt x="1367367" y="118547"/>
                    </a:cubicBezTo>
                    <a:cubicBezTo>
                      <a:pt x="1370189" y="138302"/>
                      <a:pt x="1368072" y="165819"/>
                      <a:pt x="1384300" y="173580"/>
                    </a:cubicBezTo>
                    <a:cubicBezTo>
                      <a:pt x="1400528" y="181341"/>
                      <a:pt x="1432278" y="156647"/>
                      <a:pt x="1464733" y="165114"/>
                    </a:cubicBezTo>
                    <a:cubicBezTo>
                      <a:pt x="1497189" y="173581"/>
                      <a:pt x="1550105" y="205330"/>
                      <a:pt x="1579033" y="224380"/>
                    </a:cubicBezTo>
                    <a:cubicBezTo>
                      <a:pt x="1607961" y="243430"/>
                      <a:pt x="1618545" y="269536"/>
                      <a:pt x="1638300" y="279414"/>
                    </a:cubicBezTo>
                    <a:cubicBezTo>
                      <a:pt x="1658055" y="289292"/>
                      <a:pt x="1673578" y="286469"/>
                      <a:pt x="1697567" y="283647"/>
                    </a:cubicBezTo>
                    <a:cubicBezTo>
                      <a:pt x="1721556" y="280825"/>
                      <a:pt x="1759655" y="256130"/>
                      <a:pt x="1782233" y="262480"/>
                    </a:cubicBezTo>
                    <a:cubicBezTo>
                      <a:pt x="1804811" y="268830"/>
                      <a:pt x="1813983" y="312575"/>
                      <a:pt x="1833033" y="321747"/>
                    </a:cubicBezTo>
                    <a:cubicBezTo>
                      <a:pt x="1852083" y="330919"/>
                      <a:pt x="1870427" y="320336"/>
                      <a:pt x="1896533" y="317514"/>
                    </a:cubicBezTo>
                    <a:cubicBezTo>
                      <a:pt x="1922639" y="314692"/>
                      <a:pt x="1966384" y="301992"/>
                      <a:pt x="1989667" y="304814"/>
                    </a:cubicBezTo>
                    <a:cubicBezTo>
                      <a:pt x="2012950" y="307636"/>
                      <a:pt x="2039761" y="322453"/>
                      <a:pt x="2036233" y="334447"/>
                    </a:cubicBezTo>
                    <a:cubicBezTo>
                      <a:pt x="2032705" y="346441"/>
                      <a:pt x="1979083" y="357730"/>
                      <a:pt x="1968500" y="376780"/>
                    </a:cubicBezTo>
                    <a:cubicBezTo>
                      <a:pt x="1957917" y="395830"/>
                      <a:pt x="1976261" y="424758"/>
                      <a:pt x="1972733" y="448747"/>
                    </a:cubicBezTo>
                    <a:cubicBezTo>
                      <a:pt x="1969205" y="472736"/>
                      <a:pt x="1946627" y="503781"/>
                      <a:pt x="1947333" y="520714"/>
                    </a:cubicBezTo>
                    <a:cubicBezTo>
                      <a:pt x="1948039" y="537647"/>
                      <a:pt x="1972028" y="536942"/>
                      <a:pt x="1976967" y="550347"/>
                    </a:cubicBezTo>
                    <a:cubicBezTo>
                      <a:pt x="1981906" y="563752"/>
                      <a:pt x="1979436" y="582449"/>
                      <a:pt x="1976967" y="601147"/>
                    </a:cubicBezTo>
                  </a:path>
                </a:pathLst>
              </a:custGeom>
              <a:noFill/>
              <a:ln w="1016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5217367" y="2097025"/>
                <a:ext cx="1586012" cy="874294"/>
              </a:xfrm>
              <a:custGeom>
                <a:avLst/>
                <a:gdLst>
                  <a:gd name="connsiteX0" fmla="*/ 0 w 1068279"/>
                  <a:gd name="connsiteY0" fmla="*/ 0 h 955829"/>
                  <a:gd name="connsiteX1" fmla="*/ 174594 w 1068279"/>
                  <a:gd name="connsiteY1" fmla="*/ 44388 h 955829"/>
                  <a:gd name="connsiteX2" fmla="*/ 254493 w 1068279"/>
                  <a:gd name="connsiteY2" fmla="*/ 94695 h 955829"/>
                  <a:gd name="connsiteX3" fmla="*/ 272248 w 1068279"/>
                  <a:gd name="connsiteY3" fmla="*/ 145002 h 955829"/>
                  <a:gd name="connsiteX4" fmla="*/ 346229 w 1068279"/>
                  <a:gd name="connsiteY4" fmla="*/ 147961 h 955829"/>
                  <a:gd name="connsiteX5" fmla="*/ 411332 w 1068279"/>
                  <a:gd name="connsiteY5" fmla="*/ 218983 h 955829"/>
                  <a:gd name="connsiteX6" fmla="*/ 467557 w 1068279"/>
                  <a:gd name="connsiteY6" fmla="*/ 298882 h 955829"/>
                  <a:gd name="connsiteX7" fmla="*/ 479394 w 1068279"/>
                  <a:gd name="connsiteY7" fmla="*/ 328474 h 955829"/>
                  <a:gd name="connsiteX8" fmla="*/ 582967 w 1068279"/>
                  <a:gd name="connsiteY8" fmla="*/ 343270 h 955829"/>
                  <a:gd name="connsiteX9" fmla="*/ 677662 w 1068279"/>
                  <a:gd name="connsiteY9" fmla="*/ 375821 h 955829"/>
                  <a:gd name="connsiteX10" fmla="*/ 763479 w 1068279"/>
                  <a:gd name="connsiteY10" fmla="*/ 363985 h 955829"/>
                  <a:gd name="connsiteX11" fmla="*/ 870011 w 1068279"/>
                  <a:gd name="connsiteY11" fmla="*/ 355107 h 955829"/>
                  <a:gd name="connsiteX12" fmla="*/ 935114 w 1068279"/>
                  <a:gd name="connsiteY12" fmla="*/ 393577 h 955829"/>
                  <a:gd name="connsiteX13" fmla="*/ 949910 w 1068279"/>
                  <a:gd name="connsiteY13" fmla="*/ 467557 h 955829"/>
                  <a:gd name="connsiteX14" fmla="*/ 1000217 w 1068279"/>
                  <a:gd name="connsiteY14" fmla="*/ 585926 h 955829"/>
                  <a:gd name="connsiteX15" fmla="*/ 1020932 w 1068279"/>
                  <a:gd name="connsiteY15" fmla="*/ 742765 h 955829"/>
                  <a:gd name="connsiteX16" fmla="*/ 985421 w 1068279"/>
                  <a:gd name="connsiteY16" fmla="*/ 846338 h 955829"/>
                  <a:gd name="connsiteX17" fmla="*/ 1017973 w 1068279"/>
                  <a:gd name="connsiteY17" fmla="*/ 890726 h 955829"/>
                  <a:gd name="connsiteX18" fmla="*/ 1068279 w 1068279"/>
                  <a:gd name="connsiteY18" fmla="*/ 955829 h 955829"/>
                  <a:gd name="connsiteX0" fmla="*/ 0 w 1095042"/>
                  <a:gd name="connsiteY0" fmla="*/ 0 h 987053"/>
                  <a:gd name="connsiteX1" fmla="*/ 174594 w 1095042"/>
                  <a:gd name="connsiteY1" fmla="*/ 44388 h 987053"/>
                  <a:gd name="connsiteX2" fmla="*/ 254493 w 1095042"/>
                  <a:gd name="connsiteY2" fmla="*/ 94695 h 987053"/>
                  <a:gd name="connsiteX3" fmla="*/ 272248 w 1095042"/>
                  <a:gd name="connsiteY3" fmla="*/ 145002 h 987053"/>
                  <a:gd name="connsiteX4" fmla="*/ 346229 w 1095042"/>
                  <a:gd name="connsiteY4" fmla="*/ 147961 h 987053"/>
                  <a:gd name="connsiteX5" fmla="*/ 411332 w 1095042"/>
                  <a:gd name="connsiteY5" fmla="*/ 218983 h 987053"/>
                  <a:gd name="connsiteX6" fmla="*/ 467557 w 1095042"/>
                  <a:gd name="connsiteY6" fmla="*/ 298882 h 987053"/>
                  <a:gd name="connsiteX7" fmla="*/ 479394 w 1095042"/>
                  <a:gd name="connsiteY7" fmla="*/ 328474 h 987053"/>
                  <a:gd name="connsiteX8" fmla="*/ 582967 w 1095042"/>
                  <a:gd name="connsiteY8" fmla="*/ 343270 h 987053"/>
                  <a:gd name="connsiteX9" fmla="*/ 677662 w 1095042"/>
                  <a:gd name="connsiteY9" fmla="*/ 375821 h 987053"/>
                  <a:gd name="connsiteX10" fmla="*/ 763479 w 1095042"/>
                  <a:gd name="connsiteY10" fmla="*/ 363985 h 987053"/>
                  <a:gd name="connsiteX11" fmla="*/ 870011 w 1095042"/>
                  <a:gd name="connsiteY11" fmla="*/ 355107 h 987053"/>
                  <a:gd name="connsiteX12" fmla="*/ 935114 w 1095042"/>
                  <a:gd name="connsiteY12" fmla="*/ 393577 h 987053"/>
                  <a:gd name="connsiteX13" fmla="*/ 949910 w 1095042"/>
                  <a:gd name="connsiteY13" fmla="*/ 467557 h 987053"/>
                  <a:gd name="connsiteX14" fmla="*/ 1000217 w 1095042"/>
                  <a:gd name="connsiteY14" fmla="*/ 585926 h 987053"/>
                  <a:gd name="connsiteX15" fmla="*/ 1020932 w 1095042"/>
                  <a:gd name="connsiteY15" fmla="*/ 742765 h 987053"/>
                  <a:gd name="connsiteX16" fmla="*/ 985421 w 1095042"/>
                  <a:gd name="connsiteY16" fmla="*/ 846338 h 987053"/>
                  <a:gd name="connsiteX17" fmla="*/ 1017973 w 1095042"/>
                  <a:gd name="connsiteY17" fmla="*/ 890726 h 987053"/>
                  <a:gd name="connsiteX18" fmla="*/ 1095042 w 1095042"/>
                  <a:gd name="connsiteY18" fmla="*/ 987053 h 987053"/>
                  <a:gd name="connsiteX0" fmla="*/ 0 w 1089006"/>
                  <a:gd name="connsiteY0" fmla="*/ 0 h 974982"/>
                  <a:gd name="connsiteX1" fmla="*/ 174594 w 1089006"/>
                  <a:gd name="connsiteY1" fmla="*/ 44388 h 974982"/>
                  <a:gd name="connsiteX2" fmla="*/ 254493 w 1089006"/>
                  <a:gd name="connsiteY2" fmla="*/ 94695 h 974982"/>
                  <a:gd name="connsiteX3" fmla="*/ 272248 w 1089006"/>
                  <a:gd name="connsiteY3" fmla="*/ 145002 h 974982"/>
                  <a:gd name="connsiteX4" fmla="*/ 346229 w 1089006"/>
                  <a:gd name="connsiteY4" fmla="*/ 147961 h 974982"/>
                  <a:gd name="connsiteX5" fmla="*/ 411332 w 1089006"/>
                  <a:gd name="connsiteY5" fmla="*/ 218983 h 974982"/>
                  <a:gd name="connsiteX6" fmla="*/ 467557 w 1089006"/>
                  <a:gd name="connsiteY6" fmla="*/ 298882 h 974982"/>
                  <a:gd name="connsiteX7" fmla="*/ 479394 w 1089006"/>
                  <a:gd name="connsiteY7" fmla="*/ 328474 h 974982"/>
                  <a:gd name="connsiteX8" fmla="*/ 582967 w 1089006"/>
                  <a:gd name="connsiteY8" fmla="*/ 343270 h 974982"/>
                  <a:gd name="connsiteX9" fmla="*/ 677662 w 1089006"/>
                  <a:gd name="connsiteY9" fmla="*/ 375821 h 974982"/>
                  <a:gd name="connsiteX10" fmla="*/ 763479 w 1089006"/>
                  <a:gd name="connsiteY10" fmla="*/ 363985 h 974982"/>
                  <a:gd name="connsiteX11" fmla="*/ 870011 w 1089006"/>
                  <a:gd name="connsiteY11" fmla="*/ 355107 h 974982"/>
                  <a:gd name="connsiteX12" fmla="*/ 935114 w 1089006"/>
                  <a:gd name="connsiteY12" fmla="*/ 393577 h 974982"/>
                  <a:gd name="connsiteX13" fmla="*/ 949910 w 1089006"/>
                  <a:gd name="connsiteY13" fmla="*/ 467557 h 974982"/>
                  <a:gd name="connsiteX14" fmla="*/ 1000217 w 1089006"/>
                  <a:gd name="connsiteY14" fmla="*/ 585926 h 974982"/>
                  <a:gd name="connsiteX15" fmla="*/ 1020932 w 1089006"/>
                  <a:gd name="connsiteY15" fmla="*/ 742765 h 974982"/>
                  <a:gd name="connsiteX16" fmla="*/ 985421 w 1089006"/>
                  <a:gd name="connsiteY16" fmla="*/ 846338 h 974982"/>
                  <a:gd name="connsiteX17" fmla="*/ 1017973 w 1089006"/>
                  <a:gd name="connsiteY17" fmla="*/ 890726 h 974982"/>
                  <a:gd name="connsiteX18" fmla="*/ 1089006 w 1089006"/>
                  <a:gd name="connsiteY18" fmla="*/ 974982 h 974982"/>
                  <a:gd name="connsiteX0" fmla="*/ 0 w 2114681"/>
                  <a:gd name="connsiteY0" fmla="*/ 0 h 1120125"/>
                  <a:gd name="connsiteX1" fmla="*/ 1200269 w 2114681"/>
                  <a:gd name="connsiteY1" fmla="*/ 189531 h 1120125"/>
                  <a:gd name="connsiteX2" fmla="*/ 1280168 w 2114681"/>
                  <a:gd name="connsiteY2" fmla="*/ 239838 h 1120125"/>
                  <a:gd name="connsiteX3" fmla="*/ 1297923 w 2114681"/>
                  <a:gd name="connsiteY3" fmla="*/ 290145 h 1120125"/>
                  <a:gd name="connsiteX4" fmla="*/ 1371904 w 2114681"/>
                  <a:gd name="connsiteY4" fmla="*/ 293104 h 1120125"/>
                  <a:gd name="connsiteX5" fmla="*/ 1437007 w 2114681"/>
                  <a:gd name="connsiteY5" fmla="*/ 364126 h 1120125"/>
                  <a:gd name="connsiteX6" fmla="*/ 1493232 w 2114681"/>
                  <a:gd name="connsiteY6" fmla="*/ 444025 h 1120125"/>
                  <a:gd name="connsiteX7" fmla="*/ 1505069 w 2114681"/>
                  <a:gd name="connsiteY7" fmla="*/ 473617 h 1120125"/>
                  <a:gd name="connsiteX8" fmla="*/ 1608642 w 2114681"/>
                  <a:gd name="connsiteY8" fmla="*/ 488413 h 1120125"/>
                  <a:gd name="connsiteX9" fmla="*/ 1703337 w 2114681"/>
                  <a:gd name="connsiteY9" fmla="*/ 520964 h 1120125"/>
                  <a:gd name="connsiteX10" fmla="*/ 1789154 w 2114681"/>
                  <a:gd name="connsiteY10" fmla="*/ 509128 h 1120125"/>
                  <a:gd name="connsiteX11" fmla="*/ 1895686 w 2114681"/>
                  <a:gd name="connsiteY11" fmla="*/ 500250 h 1120125"/>
                  <a:gd name="connsiteX12" fmla="*/ 1960789 w 2114681"/>
                  <a:gd name="connsiteY12" fmla="*/ 538720 h 1120125"/>
                  <a:gd name="connsiteX13" fmla="*/ 1975585 w 2114681"/>
                  <a:gd name="connsiteY13" fmla="*/ 612700 h 1120125"/>
                  <a:gd name="connsiteX14" fmla="*/ 2025892 w 2114681"/>
                  <a:gd name="connsiteY14" fmla="*/ 731069 h 1120125"/>
                  <a:gd name="connsiteX15" fmla="*/ 2046607 w 2114681"/>
                  <a:gd name="connsiteY15" fmla="*/ 887908 h 1120125"/>
                  <a:gd name="connsiteX16" fmla="*/ 2011096 w 2114681"/>
                  <a:gd name="connsiteY16" fmla="*/ 991481 h 1120125"/>
                  <a:gd name="connsiteX17" fmla="*/ 2043648 w 2114681"/>
                  <a:gd name="connsiteY17" fmla="*/ 1035869 h 1120125"/>
                  <a:gd name="connsiteX18" fmla="*/ 2114681 w 2114681"/>
                  <a:gd name="connsiteY18" fmla="*/ 1120125 h 1120125"/>
                  <a:gd name="connsiteX0" fmla="*/ 0 w 2114681"/>
                  <a:gd name="connsiteY0" fmla="*/ 0 h 1120125"/>
                  <a:gd name="connsiteX1" fmla="*/ 445526 w 2114681"/>
                  <a:gd name="connsiteY1" fmla="*/ 54064 h 1120125"/>
                  <a:gd name="connsiteX2" fmla="*/ 1280168 w 2114681"/>
                  <a:gd name="connsiteY2" fmla="*/ 239838 h 1120125"/>
                  <a:gd name="connsiteX3" fmla="*/ 1297923 w 2114681"/>
                  <a:gd name="connsiteY3" fmla="*/ 290145 h 1120125"/>
                  <a:gd name="connsiteX4" fmla="*/ 1371904 w 2114681"/>
                  <a:gd name="connsiteY4" fmla="*/ 293104 h 1120125"/>
                  <a:gd name="connsiteX5" fmla="*/ 1437007 w 2114681"/>
                  <a:gd name="connsiteY5" fmla="*/ 364126 h 1120125"/>
                  <a:gd name="connsiteX6" fmla="*/ 1493232 w 2114681"/>
                  <a:gd name="connsiteY6" fmla="*/ 444025 h 1120125"/>
                  <a:gd name="connsiteX7" fmla="*/ 1505069 w 2114681"/>
                  <a:gd name="connsiteY7" fmla="*/ 473617 h 1120125"/>
                  <a:gd name="connsiteX8" fmla="*/ 1608642 w 2114681"/>
                  <a:gd name="connsiteY8" fmla="*/ 488413 h 1120125"/>
                  <a:gd name="connsiteX9" fmla="*/ 1703337 w 2114681"/>
                  <a:gd name="connsiteY9" fmla="*/ 520964 h 1120125"/>
                  <a:gd name="connsiteX10" fmla="*/ 1789154 w 2114681"/>
                  <a:gd name="connsiteY10" fmla="*/ 509128 h 1120125"/>
                  <a:gd name="connsiteX11" fmla="*/ 1895686 w 2114681"/>
                  <a:gd name="connsiteY11" fmla="*/ 500250 h 1120125"/>
                  <a:gd name="connsiteX12" fmla="*/ 1960789 w 2114681"/>
                  <a:gd name="connsiteY12" fmla="*/ 538720 h 1120125"/>
                  <a:gd name="connsiteX13" fmla="*/ 1975585 w 2114681"/>
                  <a:gd name="connsiteY13" fmla="*/ 612700 h 1120125"/>
                  <a:gd name="connsiteX14" fmla="*/ 2025892 w 2114681"/>
                  <a:gd name="connsiteY14" fmla="*/ 731069 h 1120125"/>
                  <a:gd name="connsiteX15" fmla="*/ 2046607 w 2114681"/>
                  <a:gd name="connsiteY15" fmla="*/ 887908 h 1120125"/>
                  <a:gd name="connsiteX16" fmla="*/ 2011096 w 2114681"/>
                  <a:gd name="connsiteY16" fmla="*/ 991481 h 1120125"/>
                  <a:gd name="connsiteX17" fmla="*/ 2043648 w 2114681"/>
                  <a:gd name="connsiteY17" fmla="*/ 1035869 h 1120125"/>
                  <a:gd name="connsiteX18" fmla="*/ 2114681 w 2114681"/>
                  <a:gd name="connsiteY18" fmla="*/ 1120125 h 1120125"/>
                  <a:gd name="connsiteX0" fmla="*/ 0 w 2114681"/>
                  <a:gd name="connsiteY0" fmla="*/ 0 h 1120125"/>
                  <a:gd name="connsiteX1" fmla="*/ 445526 w 2114681"/>
                  <a:gd name="connsiteY1" fmla="*/ 54064 h 1120125"/>
                  <a:gd name="connsiteX2" fmla="*/ 1280168 w 2114681"/>
                  <a:gd name="connsiteY2" fmla="*/ 239838 h 1120125"/>
                  <a:gd name="connsiteX3" fmla="*/ 1297923 w 2114681"/>
                  <a:gd name="connsiteY3" fmla="*/ 290145 h 1120125"/>
                  <a:gd name="connsiteX4" fmla="*/ 1371904 w 2114681"/>
                  <a:gd name="connsiteY4" fmla="*/ 293104 h 1120125"/>
                  <a:gd name="connsiteX5" fmla="*/ 1437007 w 2114681"/>
                  <a:gd name="connsiteY5" fmla="*/ 364126 h 1120125"/>
                  <a:gd name="connsiteX6" fmla="*/ 1493232 w 2114681"/>
                  <a:gd name="connsiteY6" fmla="*/ 444025 h 1120125"/>
                  <a:gd name="connsiteX7" fmla="*/ 1505069 w 2114681"/>
                  <a:gd name="connsiteY7" fmla="*/ 473617 h 1120125"/>
                  <a:gd name="connsiteX8" fmla="*/ 1608642 w 2114681"/>
                  <a:gd name="connsiteY8" fmla="*/ 488413 h 1120125"/>
                  <a:gd name="connsiteX9" fmla="*/ 1703337 w 2114681"/>
                  <a:gd name="connsiteY9" fmla="*/ 520964 h 1120125"/>
                  <a:gd name="connsiteX10" fmla="*/ 1789154 w 2114681"/>
                  <a:gd name="connsiteY10" fmla="*/ 509128 h 1120125"/>
                  <a:gd name="connsiteX11" fmla="*/ 1895686 w 2114681"/>
                  <a:gd name="connsiteY11" fmla="*/ 500250 h 1120125"/>
                  <a:gd name="connsiteX12" fmla="*/ 1960789 w 2114681"/>
                  <a:gd name="connsiteY12" fmla="*/ 538720 h 1120125"/>
                  <a:gd name="connsiteX13" fmla="*/ 1975585 w 2114681"/>
                  <a:gd name="connsiteY13" fmla="*/ 612700 h 1120125"/>
                  <a:gd name="connsiteX14" fmla="*/ 2025892 w 2114681"/>
                  <a:gd name="connsiteY14" fmla="*/ 731069 h 1120125"/>
                  <a:gd name="connsiteX15" fmla="*/ 2046607 w 2114681"/>
                  <a:gd name="connsiteY15" fmla="*/ 887908 h 1120125"/>
                  <a:gd name="connsiteX16" fmla="*/ 2011096 w 2114681"/>
                  <a:gd name="connsiteY16" fmla="*/ 991481 h 1120125"/>
                  <a:gd name="connsiteX17" fmla="*/ 2043648 w 2114681"/>
                  <a:gd name="connsiteY17" fmla="*/ 1035869 h 1120125"/>
                  <a:gd name="connsiteX18" fmla="*/ 2114681 w 2114681"/>
                  <a:gd name="connsiteY18" fmla="*/ 1120125 h 1120125"/>
                  <a:gd name="connsiteX0" fmla="*/ 0 w 2114681"/>
                  <a:gd name="connsiteY0" fmla="*/ 17395 h 1137520"/>
                  <a:gd name="connsiteX1" fmla="*/ 416497 w 2114681"/>
                  <a:gd name="connsiteY1" fmla="*/ 13402 h 1137520"/>
                  <a:gd name="connsiteX2" fmla="*/ 1280168 w 2114681"/>
                  <a:gd name="connsiteY2" fmla="*/ 257233 h 1137520"/>
                  <a:gd name="connsiteX3" fmla="*/ 1297923 w 2114681"/>
                  <a:gd name="connsiteY3" fmla="*/ 307540 h 1137520"/>
                  <a:gd name="connsiteX4" fmla="*/ 1371904 w 2114681"/>
                  <a:gd name="connsiteY4" fmla="*/ 310499 h 1137520"/>
                  <a:gd name="connsiteX5" fmla="*/ 1437007 w 2114681"/>
                  <a:gd name="connsiteY5" fmla="*/ 381521 h 1137520"/>
                  <a:gd name="connsiteX6" fmla="*/ 1493232 w 2114681"/>
                  <a:gd name="connsiteY6" fmla="*/ 461420 h 1137520"/>
                  <a:gd name="connsiteX7" fmla="*/ 1505069 w 2114681"/>
                  <a:gd name="connsiteY7" fmla="*/ 491012 h 1137520"/>
                  <a:gd name="connsiteX8" fmla="*/ 1608642 w 2114681"/>
                  <a:gd name="connsiteY8" fmla="*/ 505808 h 1137520"/>
                  <a:gd name="connsiteX9" fmla="*/ 1703337 w 2114681"/>
                  <a:gd name="connsiteY9" fmla="*/ 538359 h 1137520"/>
                  <a:gd name="connsiteX10" fmla="*/ 1789154 w 2114681"/>
                  <a:gd name="connsiteY10" fmla="*/ 526523 h 1137520"/>
                  <a:gd name="connsiteX11" fmla="*/ 1895686 w 2114681"/>
                  <a:gd name="connsiteY11" fmla="*/ 517645 h 1137520"/>
                  <a:gd name="connsiteX12" fmla="*/ 1960789 w 2114681"/>
                  <a:gd name="connsiteY12" fmla="*/ 556115 h 1137520"/>
                  <a:gd name="connsiteX13" fmla="*/ 1975585 w 2114681"/>
                  <a:gd name="connsiteY13" fmla="*/ 630095 h 1137520"/>
                  <a:gd name="connsiteX14" fmla="*/ 2025892 w 2114681"/>
                  <a:gd name="connsiteY14" fmla="*/ 748464 h 1137520"/>
                  <a:gd name="connsiteX15" fmla="*/ 2046607 w 2114681"/>
                  <a:gd name="connsiteY15" fmla="*/ 905303 h 1137520"/>
                  <a:gd name="connsiteX16" fmla="*/ 2011096 w 2114681"/>
                  <a:gd name="connsiteY16" fmla="*/ 1008876 h 1137520"/>
                  <a:gd name="connsiteX17" fmla="*/ 2043648 w 2114681"/>
                  <a:gd name="connsiteY17" fmla="*/ 1053264 h 1137520"/>
                  <a:gd name="connsiteX18" fmla="*/ 2114681 w 2114681"/>
                  <a:gd name="connsiteY18" fmla="*/ 1137520 h 1137520"/>
                  <a:gd name="connsiteX0" fmla="*/ 0 w 2114681"/>
                  <a:gd name="connsiteY0" fmla="*/ 10044 h 1130169"/>
                  <a:gd name="connsiteX1" fmla="*/ 416497 w 2114681"/>
                  <a:gd name="connsiteY1" fmla="*/ 6051 h 1130169"/>
                  <a:gd name="connsiteX2" fmla="*/ 1280168 w 2114681"/>
                  <a:gd name="connsiteY2" fmla="*/ 249882 h 1130169"/>
                  <a:gd name="connsiteX3" fmla="*/ 1297923 w 2114681"/>
                  <a:gd name="connsiteY3" fmla="*/ 300189 h 1130169"/>
                  <a:gd name="connsiteX4" fmla="*/ 1371904 w 2114681"/>
                  <a:gd name="connsiteY4" fmla="*/ 303148 h 1130169"/>
                  <a:gd name="connsiteX5" fmla="*/ 1437007 w 2114681"/>
                  <a:gd name="connsiteY5" fmla="*/ 374170 h 1130169"/>
                  <a:gd name="connsiteX6" fmla="*/ 1493232 w 2114681"/>
                  <a:gd name="connsiteY6" fmla="*/ 454069 h 1130169"/>
                  <a:gd name="connsiteX7" fmla="*/ 1505069 w 2114681"/>
                  <a:gd name="connsiteY7" fmla="*/ 483661 h 1130169"/>
                  <a:gd name="connsiteX8" fmla="*/ 1608642 w 2114681"/>
                  <a:gd name="connsiteY8" fmla="*/ 498457 h 1130169"/>
                  <a:gd name="connsiteX9" fmla="*/ 1703337 w 2114681"/>
                  <a:gd name="connsiteY9" fmla="*/ 531008 h 1130169"/>
                  <a:gd name="connsiteX10" fmla="*/ 1789154 w 2114681"/>
                  <a:gd name="connsiteY10" fmla="*/ 519172 h 1130169"/>
                  <a:gd name="connsiteX11" fmla="*/ 1895686 w 2114681"/>
                  <a:gd name="connsiteY11" fmla="*/ 510294 h 1130169"/>
                  <a:gd name="connsiteX12" fmla="*/ 1960789 w 2114681"/>
                  <a:gd name="connsiteY12" fmla="*/ 548764 h 1130169"/>
                  <a:gd name="connsiteX13" fmla="*/ 1975585 w 2114681"/>
                  <a:gd name="connsiteY13" fmla="*/ 622744 h 1130169"/>
                  <a:gd name="connsiteX14" fmla="*/ 2025892 w 2114681"/>
                  <a:gd name="connsiteY14" fmla="*/ 741113 h 1130169"/>
                  <a:gd name="connsiteX15" fmla="*/ 2046607 w 2114681"/>
                  <a:gd name="connsiteY15" fmla="*/ 897952 h 1130169"/>
                  <a:gd name="connsiteX16" fmla="*/ 2011096 w 2114681"/>
                  <a:gd name="connsiteY16" fmla="*/ 1001525 h 1130169"/>
                  <a:gd name="connsiteX17" fmla="*/ 2043648 w 2114681"/>
                  <a:gd name="connsiteY17" fmla="*/ 1045913 h 1130169"/>
                  <a:gd name="connsiteX18" fmla="*/ 2114681 w 2114681"/>
                  <a:gd name="connsiteY18" fmla="*/ 1130169 h 1130169"/>
                  <a:gd name="connsiteX0" fmla="*/ 0 w 2114681"/>
                  <a:gd name="connsiteY0" fmla="*/ 10041 h 1130166"/>
                  <a:gd name="connsiteX1" fmla="*/ 416497 w 2114681"/>
                  <a:gd name="connsiteY1" fmla="*/ 6048 h 1130166"/>
                  <a:gd name="connsiteX2" fmla="*/ 1280168 w 2114681"/>
                  <a:gd name="connsiteY2" fmla="*/ 249879 h 1130166"/>
                  <a:gd name="connsiteX3" fmla="*/ 697999 w 2114681"/>
                  <a:gd name="connsiteY3" fmla="*/ 225 h 1130166"/>
                  <a:gd name="connsiteX4" fmla="*/ 1371904 w 2114681"/>
                  <a:gd name="connsiteY4" fmla="*/ 303145 h 1130166"/>
                  <a:gd name="connsiteX5" fmla="*/ 1437007 w 2114681"/>
                  <a:gd name="connsiteY5" fmla="*/ 374167 h 1130166"/>
                  <a:gd name="connsiteX6" fmla="*/ 1493232 w 2114681"/>
                  <a:gd name="connsiteY6" fmla="*/ 454066 h 1130166"/>
                  <a:gd name="connsiteX7" fmla="*/ 1505069 w 2114681"/>
                  <a:gd name="connsiteY7" fmla="*/ 483658 h 1130166"/>
                  <a:gd name="connsiteX8" fmla="*/ 1608642 w 2114681"/>
                  <a:gd name="connsiteY8" fmla="*/ 498454 h 1130166"/>
                  <a:gd name="connsiteX9" fmla="*/ 1703337 w 2114681"/>
                  <a:gd name="connsiteY9" fmla="*/ 531005 h 1130166"/>
                  <a:gd name="connsiteX10" fmla="*/ 1789154 w 2114681"/>
                  <a:gd name="connsiteY10" fmla="*/ 519169 h 1130166"/>
                  <a:gd name="connsiteX11" fmla="*/ 1895686 w 2114681"/>
                  <a:gd name="connsiteY11" fmla="*/ 510291 h 1130166"/>
                  <a:gd name="connsiteX12" fmla="*/ 1960789 w 2114681"/>
                  <a:gd name="connsiteY12" fmla="*/ 548761 h 1130166"/>
                  <a:gd name="connsiteX13" fmla="*/ 1975585 w 2114681"/>
                  <a:gd name="connsiteY13" fmla="*/ 622741 h 1130166"/>
                  <a:gd name="connsiteX14" fmla="*/ 2025892 w 2114681"/>
                  <a:gd name="connsiteY14" fmla="*/ 741110 h 1130166"/>
                  <a:gd name="connsiteX15" fmla="*/ 2046607 w 2114681"/>
                  <a:gd name="connsiteY15" fmla="*/ 897949 h 1130166"/>
                  <a:gd name="connsiteX16" fmla="*/ 2011096 w 2114681"/>
                  <a:gd name="connsiteY16" fmla="*/ 1001522 h 1130166"/>
                  <a:gd name="connsiteX17" fmla="*/ 2043648 w 2114681"/>
                  <a:gd name="connsiteY17" fmla="*/ 1045910 h 1130166"/>
                  <a:gd name="connsiteX18" fmla="*/ 2114681 w 2114681"/>
                  <a:gd name="connsiteY18" fmla="*/ 1130166 h 1130166"/>
                  <a:gd name="connsiteX0" fmla="*/ 0 w 2114681"/>
                  <a:gd name="connsiteY0" fmla="*/ 10041 h 1130166"/>
                  <a:gd name="connsiteX1" fmla="*/ 416497 w 2114681"/>
                  <a:gd name="connsiteY1" fmla="*/ 6048 h 1130166"/>
                  <a:gd name="connsiteX2" fmla="*/ 1280168 w 2114681"/>
                  <a:gd name="connsiteY2" fmla="*/ 249879 h 1130166"/>
                  <a:gd name="connsiteX3" fmla="*/ 610914 w 2114681"/>
                  <a:gd name="connsiteY3" fmla="*/ 225 h 1130166"/>
                  <a:gd name="connsiteX4" fmla="*/ 1371904 w 2114681"/>
                  <a:gd name="connsiteY4" fmla="*/ 303145 h 1130166"/>
                  <a:gd name="connsiteX5" fmla="*/ 1437007 w 2114681"/>
                  <a:gd name="connsiteY5" fmla="*/ 374167 h 1130166"/>
                  <a:gd name="connsiteX6" fmla="*/ 1493232 w 2114681"/>
                  <a:gd name="connsiteY6" fmla="*/ 454066 h 1130166"/>
                  <a:gd name="connsiteX7" fmla="*/ 1505069 w 2114681"/>
                  <a:gd name="connsiteY7" fmla="*/ 483658 h 1130166"/>
                  <a:gd name="connsiteX8" fmla="*/ 1608642 w 2114681"/>
                  <a:gd name="connsiteY8" fmla="*/ 498454 h 1130166"/>
                  <a:gd name="connsiteX9" fmla="*/ 1703337 w 2114681"/>
                  <a:gd name="connsiteY9" fmla="*/ 531005 h 1130166"/>
                  <a:gd name="connsiteX10" fmla="*/ 1789154 w 2114681"/>
                  <a:gd name="connsiteY10" fmla="*/ 519169 h 1130166"/>
                  <a:gd name="connsiteX11" fmla="*/ 1895686 w 2114681"/>
                  <a:gd name="connsiteY11" fmla="*/ 510291 h 1130166"/>
                  <a:gd name="connsiteX12" fmla="*/ 1960789 w 2114681"/>
                  <a:gd name="connsiteY12" fmla="*/ 548761 h 1130166"/>
                  <a:gd name="connsiteX13" fmla="*/ 1975585 w 2114681"/>
                  <a:gd name="connsiteY13" fmla="*/ 622741 h 1130166"/>
                  <a:gd name="connsiteX14" fmla="*/ 2025892 w 2114681"/>
                  <a:gd name="connsiteY14" fmla="*/ 741110 h 1130166"/>
                  <a:gd name="connsiteX15" fmla="*/ 2046607 w 2114681"/>
                  <a:gd name="connsiteY15" fmla="*/ 897949 h 1130166"/>
                  <a:gd name="connsiteX16" fmla="*/ 2011096 w 2114681"/>
                  <a:gd name="connsiteY16" fmla="*/ 1001522 h 1130166"/>
                  <a:gd name="connsiteX17" fmla="*/ 2043648 w 2114681"/>
                  <a:gd name="connsiteY17" fmla="*/ 1045910 h 1130166"/>
                  <a:gd name="connsiteX18" fmla="*/ 2114681 w 2114681"/>
                  <a:gd name="connsiteY18" fmla="*/ 1130166 h 1130166"/>
                  <a:gd name="connsiteX0" fmla="*/ 0 w 2114681"/>
                  <a:gd name="connsiteY0" fmla="*/ 13046 h 1133171"/>
                  <a:gd name="connsiteX1" fmla="*/ 416497 w 2114681"/>
                  <a:gd name="connsiteY1" fmla="*/ 9053 h 1133171"/>
                  <a:gd name="connsiteX2" fmla="*/ 911869 w 2114681"/>
                  <a:gd name="connsiteY2" fmla="*/ 138584 h 1133171"/>
                  <a:gd name="connsiteX3" fmla="*/ 610914 w 2114681"/>
                  <a:gd name="connsiteY3" fmla="*/ 3230 h 1133171"/>
                  <a:gd name="connsiteX4" fmla="*/ 1371904 w 2114681"/>
                  <a:gd name="connsiteY4" fmla="*/ 306150 h 1133171"/>
                  <a:gd name="connsiteX5" fmla="*/ 1437007 w 2114681"/>
                  <a:gd name="connsiteY5" fmla="*/ 377172 h 1133171"/>
                  <a:gd name="connsiteX6" fmla="*/ 1493232 w 2114681"/>
                  <a:gd name="connsiteY6" fmla="*/ 457071 h 1133171"/>
                  <a:gd name="connsiteX7" fmla="*/ 1505069 w 2114681"/>
                  <a:gd name="connsiteY7" fmla="*/ 486663 h 1133171"/>
                  <a:gd name="connsiteX8" fmla="*/ 1608642 w 2114681"/>
                  <a:gd name="connsiteY8" fmla="*/ 501459 h 1133171"/>
                  <a:gd name="connsiteX9" fmla="*/ 1703337 w 2114681"/>
                  <a:gd name="connsiteY9" fmla="*/ 534010 h 1133171"/>
                  <a:gd name="connsiteX10" fmla="*/ 1789154 w 2114681"/>
                  <a:gd name="connsiteY10" fmla="*/ 522174 h 1133171"/>
                  <a:gd name="connsiteX11" fmla="*/ 1895686 w 2114681"/>
                  <a:gd name="connsiteY11" fmla="*/ 513296 h 1133171"/>
                  <a:gd name="connsiteX12" fmla="*/ 1960789 w 2114681"/>
                  <a:gd name="connsiteY12" fmla="*/ 551766 h 1133171"/>
                  <a:gd name="connsiteX13" fmla="*/ 1975585 w 2114681"/>
                  <a:gd name="connsiteY13" fmla="*/ 625746 h 1133171"/>
                  <a:gd name="connsiteX14" fmla="*/ 2025892 w 2114681"/>
                  <a:gd name="connsiteY14" fmla="*/ 744115 h 1133171"/>
                  <a:gd name="connsiteX15" fmla="*/ 2046607 w 2114681"/>
                  <a:gd name="connsiteY15" fmla="*/ 900954 h 1133171"/>
                  <a:gd name="connsiteX16" fmla="*/ 2011096 w 2114681"/>
                  <a:gd name="connsiteY16" fmla="*/ 1004527 h 1133171"/>
                  <a:gd name="connsiteX17" fmla="*/ 2043648 w 2114681"/>
                  <a:gd name="connsiteY17" fmla="*/ 1048915 h 1133171"/>
                  <a:gd name="connsiteX18" fmla="*/ 2114681 w 2114681"/>
                  <a:gd name="connsiteY18" fmla="*/ 1133171 h 1133171"/>
                  <a:gd name="connsiteX0" fmla="*/ 0 w 2114681"/>
                  <a:gd name="connsiteY0" fmla="*/ 46475 h 1166600"/>
                  <a:gd name="connsiteX1" fmla="*/ 416497 w 2114681"/>
                  <a:gd name="connsiteY1" fmla="*/ 42482 h 1166600"/>
                  <a:gd name="connsiteX2" fmla="*/ 911869 w 2114681"/>
                  <a:gd name="connsiteY2" fmla="*/ 172013 h 1166600"/>
                  <a:gd name="connsiteX3" fmla="*/ 704047 w 2114681"/>
                  <a:gd name="connsiteY3" fmla="*/ 2793 h 1166600"/>
                  <a:gd name="connsiteX4" fmla="*/ 1371904 w 2114681"/>
                  <a:gd name="connsiteY4" fmla="*/ 339579 h 1166600"/>
                  <a:gd name="connsiteX5" fmla="*/ 1437007 w 2114681"/>
                  <a:gd name="connsiteY5" fmla="*/ 410601 h 1166600"/>
                  <a:gd name="connsiteX6" fmla="*/ 1493232 w 2114681"/>
                  <a:gd name="connsiteY6" fmla="*/ 490500 h 1166600"/>
                  <a:gd name="connsiteX7" fmla="*/ 1505069 w 2114681"/>
                  <a:gd name="connsiteY7" fmla="*/ 520092 h 1166600"/>
                  <a:gd name="connsiteX8" fmla="*/ 1608642 w 2114681"/>
                  <a:gd name="connsiteY8" fmla="*/ 534888 h 1166600"/>
                  <a:gd name="connsiteX9" fmla="*/ 1703337 w 2114681"/>
                  <a:gd name="connsiteY9" fmla="*/ 567439 h 1166600"/>
                  <a:gd name="connsiteX10" fmla="*/ 1789154 w 2114681"/>
                  <a:gd name="connsiteY10" fmla="*/ 555603 h 1166600"/>
                  <a:gd name="connsiteX11" fmla="*/ 1895686 w 2114681"/>
                  <a:gd name="connsiteY11" fmla="*/ 546725 h 1166600"/>
                  <a:gd name="connsiteX12" fmla="*/ 1960789 w 2114681"/>
                  <a:gd name="connsiteY12" fmla="*/ 585195 h 1166600"/>
                  <a:gd name="connsiteX13" fmla="*/ 1975585 w 2114681"/>
                  <a:gd name="connsiteY13" fmla="*/ 659175 h 1166600"/>
                  <a:gd name="connsiteX14" fmla="*/ 2025892 w 2114681"/>
                  <a:gd name="connsiteY14" fmla="*/ 777544 h 1166600"/>
                  <a:gd name="connsiteX15" fmla="*/ 2046607 w 2114681"/>
                  <a:gd name="connsiteY15" fmla="*/ 934383 h 1166600"/>
                  <a:gd name="connsiteX16" fmla="*/ 2011096 w 2114681"/>
                  <a:gd name="connsiteY16" fmla="*/ 1037956 h 1166600"/>
                  <a:gd name="connsiteX17" fmla="*/ 2043648 w 2114681"/>
                  <a:gd name="connsiteY17" fmla="*/ 1082344 h 1166600"/>
                  <a:gd name="connsiteX18" fmla="*/ 2114681 w 2114681"/>
                  <a:gd name="connsiteY18" fmla="*/ 1166600 h 1166600"/>
                  <a:gd name="connsiteX0" fmla="*/ 0 w 2114681"/>
                  <a:gd name="connsiteY0" fmla="*/ 10280 h 1130405"/>
                  <a:gd name="connsiteX1" fmla="*/ 416497 w 2114681"/>
                  <a:gd name="connsiteY1" fmla="*/ 6287 h 1130405"/>
                  <a:gd name="connsiteX2" fmla="*/ 911869 w 2114681"/>
                  <a:gd name="connsiteY2" fmla="*/ 135818 h 1130405"/>
                  <a:gd name="connsiteX3" fmla="*/ 1371904 w 2114681"/>
                  <a:gd name="connsiteY3" fmla="*/ 303384 h 1130405"/>
                  <a:gd name="connsiteX4" fmla="*/ 1437007 w 2114681"/>
                  <a:gd name="connsiteY4" fmla="*/ 374406 h 1130405"/>
                  <a:gd name="connsiteX5" fmla="*/ 1493232 w 2114681"/>
                  <a:gd name="connsiteY5" fmla="*/ 454305 h 1130405"/>
                  <a:gd name="connsiteX6" fmla="*/ 1505069 w 2114681"/>
                  <a:gd name="connsiteY6" fmla="*/ 483897 h 1130405"/>
                  <a:gd name="connsiteX7" fmla="*/ 1608642 w 2114681"/>
                  <a:gd name="connsiteY7" fmla="*/ 498693 h 1130405"/>
                  <a:gd name="connsiteX8" fmla="*/ 1703337 w 2114681"/>
                  <a:gd name="connsiteY8" fmla="*/ 531244 h 1130405"/>
                  <a:gd name="connsiteX9" fmla="*/ 1789154 w 2114681"/>
                  <a:gd name="connsiteY9" fmla="*/ 519408 h 1130405"/>
                  <a:gd name="connsiteX10" fmla="*/ 1895686 w 2114681"/>
                  <a:gd name="connsiteY10" fmla="*/ 510530 h 1130405"/>
                  <a:gd name="connsiteX11" fmla="*/ 1960789 w 2114681"/>
                  <a:gd name="connsiteY11" fmla="*/ 549000 h 1130405"/>
                  <a:gd name="connsiteX12" fmla="*/ 1975585 w 2114681"/>
                  <a:gd name="connsiteY12" fmla="*/ 622980 h 1130405"/>
                  <a:gd name="connsiteX13" fmla="*/ 2025892 w 2114681"/>
                  <a:gd name="connsiteY13" fmla="*/ 741349 h 1130405"/>
                  <a:gd name="connsiteX14" fmla="*/ 2046607 w 2114681"/>
                  <a:gd name="connsiteY14" fmla="*/ 898188 h 1130405"/>
                  <a:gd name="connsiteX15" fmla="*/ 2011096 w 2114681"/>
                  <a:gd name="connsiteY15" fmla="*/ 1001761 h 1130405"/>
                  <a:gd name="connsiteX16" fmla="*/ 2043648 w 2114681"/>
                  <a:gd name="connsiteY16" fmla="*/ 1046149 h 1130405"/>
                  <a:gd name="connsiteX17" fmla="*/ 2114681 w 2114681"/>
                  <a:gd name="connsiteY17" fmla="*/ 1130405 h 1130405"/>
                  <a:gd name="connsiteX0" fmla="*/ 0 w 2114681"/>
                  <a:gd name="connsiteY0" fmla="*/ 44853 h 1164978"/>
                  <a:gd name="connsiteX1" fmla="*/ 416497 w 2114681"/>
                  <a:gd name="connsiteY1" fmla="*/ 40860 h 1164978"/>
                  <a:gd name="connsiteX2" fmla="*/ 679035 w 2114681"/>
                  <a:gd name="connsiteY2" fmla="*/ 17992 h 1164978"/>
                  <a:gd name="connsiteX3" fmla="*/ 1371904 w 2114681"/>
                  <a:gd name="connsiteY3" fmla="*/ 337957 h 1164978"/>
                  <a:gd name="connsiteX4" fmla="*/ 1437007 w 2114681"/>
                  <a:gd name="connsiteY4" fmla="*/ 408979 h 1164978"/>
                  <a:gd name="connsiteX5" fmla="*/ 1493232 w 2114681"/>
                  <a:gd name="connsiteY5" fmla="*/ 488878 h 1164978"/>
                  <a:gd name="connsiteX6" fmla="*/ 1505069 w 2114681"/>
                  <a:gd name="connsiteY6" fmla="*/ 518470 h 1164978"/>
                  <a:gd name="connsiteX7" fmla="*/ 1608642 w 2114681"/>
                  <a:gd name="connsiteY7" fmla="*/ 533266 h 1164978"/>
                  <a:gd name="connsiteX8" fmla="*/ 1703337 w 2114681"/>
                  <a:gd name="connsiteY8" fmla="*/ 565817 h 1164978"/>
                  <a:gd name="connsiteX9" fmla="*/ 1789154 w 2114681"/>
                  <a:gd name="connsiteY9" fmla="*/ 553981 h 1164978"/>
                  <a:gd name="connsiteX10" fmla="*/ 1895686 w 2114681"/>
                  <a:gd name="connsiteY10" fmla="*/ 545103 h 1164978"/>
                  <a:gd name="connsiteX11" fmla="*/ 1960789 w 2114681"/>
                  <a:gd name="connsiteY11" fmla="*/ 583573 h 1164978"/>
                  <a:gd name="connsiteX12" fmla="*/ 1975585 w 2114681"/>
                  <a:gd name="connsiteY12" fmla="*/ 657553 h 1164978"/>
                  <a:gd name="connsiteX13" fmla="*/ 2025892 w 2114681"/>
                  <a:gd name="connsiteY13" fmla="*/ 775922 h 1164978"/>
                  <a:gd name="connsiteX14" fmla="*/ 2046607 w 2114681"/>
                  <a:gd name="connsiteY14" fmla="*/ 932761 h 1164978"/>
                  <a:gd name="connsiteX15" fmla="*/ 2011096 w 2114681"/>
                  <a:gd name="connsiteY15" fmla="*/ 1036334 h 1164978"/>
                  <a:gd name="connsiteX16" fmla="*/ 2043648 w 2114681"/>
                  <a:gd name="connsiteY16" fmla="*/ 1080722 h 1164978"/>
                  <a:gd name="connsiteX17" fmla="*/ 2114681 w 2114681"/>
                  <a:gd name="connsiteY17" fmla="*/ 1164978 h 1164978"/>
                  <a:gd name="connsiteX0" fmla="*/ 0 w 2114681"/>
                  <a:gd name="connsiteY0" fmla="*/ 54114 h 1174239"/>
                  <a:gd name="connsiteX1" fmla="*/ 408030 w 2114681"/>
                  <a:gd name="connsiteY1" fmla="*/ 20488 h 1174239"/>
                  <a:gd name="connsiteX2" fmla="*/ 679035 w 2114681"/>
                  <a:gd name="connsiteY2" fmla="*/ 27253 h 1174239"/>
                  <a:gd name="connsiteX3" fmla="*/ 1371904 w 2114681"/>
                  <a:gd name="connsiteY3" fmla="*/ 347218 h 1174239"/>
                  <a:gd name="connsiteX4" fmla="*/ 1437007 w 2114681"/>
                  <a:gd name="connsiteY4" fmla="*/ 418240 h 1174239"/>
                  <a:gd name="connsiteX5" fmla="*/ 1493232 w 2114681"/>
                  <a:gd name="connsiteY5" fmla="*/ 498139 h 1174239"/>
                  <a:gd name="connsiteX6" fmla="*/ 1505069 w 2114681"/>
                  <a:gd name="connsiteY6" fmla="*/ 527731 h 1174239"/>
                  <a:gd name="connsiteX7" fmla="*/ 1608642 w 2114681"/>
                  <a:gd name="connsiteY7" fmla="*/ 542527 h 1174239"/>
                  <a:gd name="connsiteX8" fmla="*/ 1703337 w 2114681"/>
                  <a:gd name="connsiteY8" fmla="*/ 575078 h 1174239"/>
                  <a:gd name="connsiteX9" fmla="*/ 1789154 w 2114681"/>
                  <a:gd name="connsiteY9" fmla="*/ 563242 h 1174239"/>
                  <a:gd name="connsiteX10" fmla="*/ 1895686 w 2114681"/>
                  <a:gd name="connsiteY10" fmla="*/ 554364 h 1174239"/>
                  <a:gd name="connsiteX11" fmla="*/ 1960789 w 2114681"/>
                  <a:gd name="connsiteY11" fmla="*/ 592834 h 1174239"/>
                  <a:gd name="connsiteX12" fmla="*/ 1975585 w 2114681"/>
                  <a:gd name="connsiteY12" fmla="*/ 666814 h 1174239"/>
                  <a:gd name="connsiteX13" fmla="*/ 2025892 w 2114681"/>
                  <a:gd name="connsiteY13" fmla="*/ 785183 h 1174239"/>
                  <a:gd name="connsiteX14" fmla="*/ 2046607 w 2114681"/>
                  <a:gd name="connsiteY14" fmla="*/ 942022 h 1174239"/>
                  <a:gd name="connsiteX15" fmla="*/ 2011096 w 2114681"/>
                  <a:gd name="connsiteY15" fmla="*/ 1045595 h 1174239"/>
                  <a:gd name="connsiteX16" fmla="*/ 2043648 w 2114681"/>
                  <a:gd name="connsiteY16" fmla="*/ 1089983 h 1174239"/>
                  <a:gd name="connsiteX17" fmla="*/ 2114681 w 2114681"/>
                  <a:gd name="connsiteY17" fmla="*/ 1174239 h 1174239"/>
                  <a:gd name="connsiteX0" fmla="*/ 0 w 2114681"/>
                  <a:gd name="connsiteY0" fmla="*/ 65049 h 1185174"/>
                  <a:gd name="connsiteX1" fmla="*/ 408030 w 2114681"/>
                  <a:gd name="connsiteY1" fmla="*/ 31423 h 1185174"/>
                  <a:gd name="connsiteX2" fmla="*/ 679035 w 2114681"/>
                  <a:gd name="connsiteY2" fmla="*/ 38188 h 1185174"/>
                  <a:gd name="connsiteX3" fmla="*/ 1371904 w 2114681"/>
                  <a:gd name="connsiteY3" fmla="*/ 358153 h 1185174"/>
                  <a:gd name="connsiteX4" fmla="*/ 1437007 w 2114681"/>
                  <a:gd name="connsiteY4" fmla="*/ 429175 h 1185174"/>
                  <a:gd name="connsiteX5" fmla="*/ 1493232 w 2114681"/>
                  <a:gd name="connsiteY5" fmla="*/ 509074 h 1185174"/>
                  <a:gd name="connsiteX6" fmla="*/ 1505069 w 2114681"/>
                  <a:gd name="connsiteY6" fmla="*/ 538666 h 1185174"/>
                  <a:gd name="connsiteX7" fmla="*/ 1608642 w 2114681"/>
                  <a:gd name="connsiteY7" fmla="*/ 553462 h 1185174"/>
                  <a:gd name="connsiteX8" fmla="*/ 1703337 w 2114681"/>
                  <a:gd name="connsiteY8" fmla="*/ 586013 h 1185174"/>
                  <a:gd name="connsiteX9" fmla="*/ 1789154 w 2114681"/>
                  <a:gd name="connsiteY9" fmla="*/ 574177 h 1185174"/>
                  <a:gd name="connsiteX10" fmla="*/ 1895686 w 2114681"/>
                  <a:gd name="connsiteY10" fmla="*/ 565299 h 1185174"/>
                  <a:gd name="connsiteX11" fmla="*/ 1960789 w 2114681"/>
                  <a:gd name="connsiteY11" fmla="*/ 603769 h 1185174"/>
                  <a:gd name="connsiteX12" fmla="*/ 1975585 w 2114681"/>
                  <a:gd name="connsiteY12" fmla="*/ 677749 h 1185174"/>
                  <a:gd name="connsiteX13" fmla="*/ 2025892 w 2114681"/>
                  <a:gd name="connsiteY13" fmla="*/ 796118 h 1185174"/>
                  <a:gd name="connsiteX14" fmla="*/ 2046607 w 2114681"/>
                  <a:gd name="connsiteY14" fmla="*/ 952957 h 1185174"/>
                  <a:gd name="connsiteX15" fmla="*/ 2011096 w 2114681"/>
                  <a:gd name="connsiteY15" fmla="*/ 1056530 h 1185174"/>
                  <a:gd name="connsiteX16" fmla="*/ 2043648 w 2114681"/>
                  <a:gd name="connsiteY16" fmla="*/ 1100918 h 1185174"/>
                  <a:gd name="connsiteX17" fmla="*/ 2114681 w 2114681"/>
                  <a:gd name="connsiteY17" fmla="*/ 1185174 h 1185174"/>
                  <a:gd name="connsiteX0" fmla="*/ 0 w 2114681"/>
                  <a:gd name="connsiteY0" fmla="*/ 50992 h 1171117"/>
                  <a:gd name="connsiteX1" fmla="*/ 408030 w 2114681"/>
                  <a:gd name="connsiteY1" fmla="*/ 17366 h 1171117"/>
                  <a:gd name="connsiteX2" fmla="*/ 679035 w 2114681"/>
                  <a:gd name="connsiteY2" fmla="*/ 24131 h 1171117"/>
                  <a:gd name="connsiteX3" fmla="*/ 1371904 w 2114681"/>
                  <a:gd name="connsiteY3" fmla="*/ 344096 h 1171117"/>
                  <a:gd name="connsiteX4" fmla="*/ 1437007 w 2114681"/>
                  <a:gd name="connsiteY4" fmla="*/ 415118 h 1171117"/>
                  <a:gd name="connsiteX5" fmla="*/ 1493232 w 2114681"/>
                  <a:gd name="connsiteY5" fmla="*/ 495017 h 1171117"/>
                  <a:gd name="connsiteX6" fmla="*/ 1505069 w 2114681"/>
                  <a:gd name="connsiteY6" fmla="*/ 524609 h 1171117"/>
                  <a:gd name="connsiteX7" fmla="*/ 1608642 w 2114681"/>
                  <a:gd name="connsiteY7" fmla="*/ 539405 h 1171117"/>
                  <a:gd name="connsiteX8" fmla="*/ 1703337 w 2114681"/>
                  <a:gd name="connsiteY8" fmla="*/ 571956 h 1171117"/>
                  <a:gd name="connsiteX9" fmla="*/ 1789154 w 2114681"/>
                  <a:gd name="connsiteY9" fmla="*/ 560120 h 1171117"/>
                  <a:gd name="connsiteX10" fmla="*/ 1895686 w 2114681"/>
                  <a:gd name="connsiteY10" fmla="*/ 551242 h 1171117"/>
                  <a:gd name="connsiteX11" fmla="*/ 1960789 w 2114681"/>
                  <a:gd name="connsiteY11" fmla="*/ 589712 h 1171117"/>
                  <a:gd name="connsiteX12" fmla="*/ 1975585 w 2114681"/>
                  <a:gd name="connsiteY12" fmla="*/ 663692 h 1171117"/>
                  <a:gd name="connsiteX13" fmla="*/ 2025892 w 2114681"/>
                  <a:gd name="connsiteY13" fmla="*/ 782061 h 1171117"/>
                  <a:gd name="connsiteX14" fmla="*/ 2046607 w 2114681"/>
                  <a:gd name="connsiteY14" fmla="*/ 938900 h 1171117"/>
                  <a:gd name="connsiteX15" fmla="*/ 2011096 w 2114681"/>
                  <a:gd name="connsiteY15" fmla="*/ 1042473 h 1171117"/>
                  <a:gd name="connsiteX16" fmla="*/ 2043648 w 2114681"/>
                  <a:gd name="connsiteY16" fmla="*/ 1086861 h 1171117"/>
                  <a:gd name="connsiteX17" fmla="*/ 2114681 w 2114681"/>
                  <a:gd name="connsiteY17" fmla="*/ 1171117 h 1171117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889305 w 2114681"/>
                  <a:gd name="connsiteY3" fmla="*/ 157673 h 1158261"/>
                  <a:gd name="connsiteX4" fmla="*/ 1437007 w 2114681"/>
                  <a:gd name="connsiteY4" fmla="*/ 402262 h 1158261"/>
                  <a:gd name="connsiteX5" fmla="*/ 1493232 w 2114681"/>
                  <a:gd name="connsiteY5" fmla="*/ 482161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889305 w 2114681"/>
                  <a:gd name="connsiteY3" fmla="*/ 157673 h 1158261"/>
                  <a:gd name="connsiteX4" fmla="*/ 1437007 w 2114681"/>
                  <a:gd name="connsiteY4" fmla="*/ 402262 h 1158261"/>
                  <a:gd name="connsiteX5" fmla="*/ 1493232 w 2114681"/>
                  <a:gd name="connsiteY5" fmla="*/ 482161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914705 w 2114681"/>
                  <a:gd name="connsiteY3" fmla="*/ 157673 h 1158261"/>
                  <a:gd name="connsiteX4" fmla="*/ 1437007 w 2114681"/>
                  <a:gd name="connsiteY4" fmla="*/ 402262 h 1158261"/>
                  <a:gd name="connsiteX5" fmla="*/ 1493232 w 2114681"/>
                  <a:gd name="connsiteY5" fmla="*/ 482161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914705 w 2114681"/>
                  <a:gd name="connsiteY3" fmla="*/ 157673 h 1158261"/>
                  <a:gd name="connsiteX4" fmla="*/ 1293074 w 2114681"/>
                  <a:gd name="connsiteY4" fmla="*/ 271029 h 1158261"/>
                  <a:gd name="connsiteX5" fmla="*/ 1493232 w 2114681"/>
                  <a:gd name="connsiteY5" fmla="*/ 482161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914705 w 2114681"/>
                  <a:gd name="connsiteY3" fmla="*/ 157673 h 1158261"/>
                  <a:gd name="connsiteX4" fmla="*/ 1225340 w 2114681"/>
                  <a:gd name="connsiteY4" fmla="*/ 262562 h 1158261"/>
                  <a:gd name="connsiteX5" fmla="*/ 1493232 w 2114681"/>
                  <a:gd name="connsiteY5" fmla="*/ 482161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38136 h 1158261"/>
                  <a:gd name="connsiteX1" fmla="*/ 408030 w 2114681"/>
                  <a:gd name="connsiteY1" fmla="*/ 4510 h 1158261"/>
                  <a:gd name="connsiteX2" fmla="*/ 679035 w 2114681"/>
                  <a:gd name="connsiteY2" fmla="*/ 11275 h 1158261"/>
                  <a:gd name="connsiteX3" fmla="*/ 914705 w 2114681"/>
                  <a:gd name="connsiteY3" fmla="*/ 157673 h 1158261"/>
                  <a:gd name="connsiteX4" fmla="*/ 1225340 w 2114681"/>
                  <a:gd name="connsiteY4" fmla="*/ 262562 h 1158261"/>
                  <a:gd name="connsiteX5" fmla="*/ 1421266 w 2114681"/>
                  <a:gd name="connsiteY5" fmla="*/ 363627 h 1158261"/>
                  <a:gd name="connsiteX6" fmla="*/ 1505069 w 2114681"/>
                  <a:gd name="connsiteY6" fmla="*/ 511753 h 1158261"/>
                  <a:gd name="connsiteX7" fmla="*/ 1608642 w 2114681"/>
                  <a:gd name="connsiteY7" fmla="*/ 526549 h 1158261"/>
                  <a:gd name="connsiteX8" fmla="*/ 1703337 w 2114681"/>
                  <a:gd name="connsiteY8" fmla="*/ 559100 h 1158261"/>
                  <a:gd name="connsiteX9" fmla="*/ 1789154 w 2114681"/>
                  <a:gd name="connsiteY9" fmla="*/ 547264 h 1158261"/>
                  <a:gd name="connsiteX10" fmla="*/ 1895686 w 2114681"/>
                  <a:gd name="connsiteY10" fmla="*/ 538386 h 1158261"/>
                  <a:gd name="connsiteX11" fmla="*/ 1960789 w 2114681"/>
                  <a:gd name="connsiteY11" fmla="*/ 576856 h 1158261"/>
                  <a:gd name="connsiteX12" fmla="*/ 1975585 w 2114681"/>
                  <a:gd name="connsiteY12" fmla="*/ 650836 h 1158261"/>
                  <a:gd name="connsiteX13" fmla="*/ 2025892 w 2114681"/>
                  <a:gd name="connsiteY13" fmla="*/ 769205 h 1158261"/>
                  <a:gd name="connsiteX14" fmla="*/ 2046607 w 2114681"/>
                  <a:gd name="connsiteY14" fmla="*/ 926044 h 1158261"/>
                  <a:gd name="connsiteX15" fmla="*/ 2011096 w 2114681"/>
                  <a:gd name="connsiteY15" fmla="*/ 1029617 h 1158261"/>
                  <a:gd name="connsiteX16" fmla="*/ 2043648 w 2114681"/>
                  <a:gd name="connsiteY16" fmla="*/ 1074005 h 1158261"/>
                  <a:gd name="connsiteX17" fmla="*/ 2114681 w 2114681"/>
                  <a:gd name="connsiteY17" fmla="*/ 1158261 h 1158261"/>
                  <a:gd name="connsiteX0" fmla="*/ 0 w 2114681"/>
                  <a:gd name="connsiteY0" fmla="*/ 40499 h 1160624"/>
                  <a:gd name="connsiteX1" fmla="*/ 197844 w 2114681"/>
                  <a:gd name="connsiteY1" fmla="*/ 18267 h 1160624"/>
                  <a:gd name="connsiteX2" fmla="*/ 408030 w 2114681"/>
                  <a:gd name="connsiteY2" fmla="*/ 6873 h 1160624"/>
                  <a:gd name="connsiteX3" fmla="*/ 679035 w 2114681"/>
                  <a:gd name="connsiteY3" fmla="*/ 13638 h 1160624"/>
                  <a:gd name="connsiteX4" fmla="*/ 914705 w 2114681"/>
                  <a:gd name="connsiteY4" fmla="*/ 160036 h 1160624"/>
                  <a:gd name="connsiteX5" fmla="*/ 1225340 w 2114681"/>
                  <a:gd name="connsiteY5" fmla="*/ 264925 h 1160624"/>
                  <a:gd name="connsiteX6" fmla="*/ 1421266 w 2114681"/>
                  <a:gd name="connsiteY6" fmla="*/ 365990 h 1160624"/>
                  <a:gd name="connsiteX7" fmla="*/ 1505069 w 2114681"/>
                  <a:gd name="connsiteY7" fmla="*/ 514116 h 1160624"/>
                  <a:gd name="connsiteX8" fmla="*/ 1608642 w 2114681"/>
                  <a:gd name="connsiteY8" fmla="*/ 528912 h 1160624"/>
                  <a:gd name="connsiteX9" fmla="*/ 1703337 w 2114681"/>
                  <a:gd name="connsiteY9" fmla="*/ 561463 h 1160624"/>
                  <a:gd name="connsiteX10" fmla="*/ 1789154 w 2114681"/>
                  <a:gd name="connsiteY10" fmla="*/ 549627 h 1160624"/>
                  <a:gd name="connsiteX11" fmla="*/ 1895686 w 2114681"/>
                  <a:gd name="connsiteY11" fmla="*/ 540749 h 1160624"/>
                  <a:gd name="connsiteX12" fmla="*/ 1960789 w 2114681"/>
                  <a:gd name="connsiteY12" fmla="*/ 579219 h 1160624"/>
                  <a:gd name="connsiteX13" fmla="*/ 1975585 w 2114681"/>
                  <a:gd name="connsiteY13" fmla="*/ 653199 h 1160624"/>
                  <a:gd name="connsiteX14" fmla="*/ 2025892 w 2114681"/>
                  <a:gd name="connsiteY14" fmla="*/ 771568 h 1160624"/>
                  <a:gd name="connsiteX15" fmla="*/ 2046607 w 2114681"/>
                  <a:gd name="connsiteY15" fmla="*/ 928407 h 1160624"/>
                  <a:gd name="connsiteX16" fmla="*/ 2011096 w 2114681"/>
                  <a:gd name="connsiteY16" fmla="*/ 1031980 h 1160624"/>
                  <a:gd name="connsiteX17" fmla="*/ 2043648 w 2114681"/>
                  <a:gd name="connsiteY17" fmla="*/ 1076368 h 1160624"/>
                  <a:gd name="connsiteX18" fmla="*/ 2114681 w 2114681"/>
                  <a:gd name="connsiteY18" fmla="*/ 1160624 h 1160624"/>
                  <a:gd name="connsiteX0" fmla="*/ 0 w 2114681"/>
                  <a:gd name="connsiteY0" fmla="*/ 42310 h 1162435"/>
                  <a:gd name="connsiteX1" fmla="*/ 244410 w 2114681"/>
                  <a:gd name="connsiteY1" fmla="*/ 53944 h 1162435"/>
                  <a:gd name="connsiteX2" fmla="*/ 408030 w 2114681"/>
                  <a:gd name="connsiteY2" fmla="*/ 8684 h 1162435"/>
                  <a:gd name="connsiteX3" fmla="*/ 679035 w 2114681"/>
                  <a:gd name="connsiteY3" fmla="*/ 15449 h 1162435"/>
                  <a:gd name="connsiteX4" fmla="*/ 914705 w 2114681"/>
                  <a:gd name="connsiteY4" fmla="*/ 161847 h 1162435"/>
                  <a:gd name="connsiteX5" fmla="*/ 1225340 w 2114681"/>
                  <a:gd name="connsiteY5" fmla="*/ 266736 h 1162435"/>
                  <a:gd name="connsiteX6" fmla="*/ 1421266 w 2114681"/>
                  <a:gd name="connsiteY6" fmla="*/ 367801 h 1162435"/>
                  <a:gd name="connsiteX7" fmla="*/ 1505069 w 2114681"/>
                  <a:gd name="connsiteY7" fmla="*/ 515927 h 1162435"/>
                  <a:gd name="connsiteX8" fmla="*/ 1608642 w 2114681"/>
                  <a:gd name="connsiteY8" fmla="*/ 530723 h 1162435"/>
                  <a:gd name="connsiteX9" fmla="*/ 1703337 w 2114681"/>
                  <a:gd name="connsiteY9" fmla="*/ 563274 h 1162435"/>
                  <a:gd name="connsiteX10" fmla="*/ 1789154 w 2114681"/>
                  <a:gd name="connsiteY10" fmla="*/ 551438 h 1162435"/>
                  <a:gd name="connsiteX11" fmla="*/ 1895686 w 2114681"/>
                  <a:gd name="connsiteY11" fmla="*/ 542560 h 1162435"/>
                  <a:gd name="connsiteX12" fmla="*/ 1960789 w 2114681"/>
                  <a:gd name="connsiteY12" fmla="*/ 581030 h 1162435"/>
                  <a:gd name="connsiteX13" fmla="*/ 1975585 w 2114681"/>
                  <a:gd name="connsiteY13" fmla="*/ 655010 h 1162435"/>
                  <a:gd name="connsiteX14" fmla="*/ 2025892 w 2114681"/>
                  <a:gd name="connsiteY14" fmla="*/ 773379 h 1162435"/>
                  <a:gd name="connsiteX15" fmla="*/ 2046607 w 2114681"/>
                  <a:gd name="connsiteY15" fmla="*/ 930218 h 1162435"/>
                  <a:gd name="connsiteX16" fmla="*/ 2011096 w 2114681"/>
                  <a:gd name="connsiteY16" fmla="*/ 1033791 h 1162435"/>
                  <a:gd name="connsiteX17" fmla="*/ 2043648 w 2114681"/>
                  <a:gd name="connsiteY17" fmla="*/ 1078179 h 1162435"/>
                  <a:gd name="connsiteX18" fmla="*/ 2114681 w 2114681"/>
                  <a:gd name="connsiteY18" fmla="*/ 1162435 h 1162435"/>
                  <a:gd name="connsiteX0" fmla="*/ 0 w 2114681"/>
                  <a:gd name="connsiteY0" fmla="*/ 47277 h 1167402"/>
                  <a:gd name="connsiteX1" fmla="*/ 244410 w 2114681"/>
                  <a:gd name="connsiteY1" fmla="*/ 58911 h 1167402"/>
                  <a:gd name="connsiteX2" fmla="*/ 403797 w 2114681"/>
                  <a:gd name="connsiteY2" fmla="*/ 5184 h 1167402"/>
                  <a:gd name="connsiteX3" fmla="*/ 679035 w 2114681"/>
                  <a:gd name="connsiteY3" fmla="*/ 20416 h 1167402"/>
                  <a:gd name="connsiteX4" fmla="*/ 914705 w 2114681"/>
                  <a:gd name="connsiteY4" fmla="*/ 166814 h 1167402"/>
                  <a:gd name="connsiteX5" fmla="*/ 1225340 w 2114681"/>
                  <a:gd name="connsiteY5" fmla="*/ 271703 h 1167402"/>
                  <a:gd name="connsiteX6" fmla="*/ 1421266 w 2114681"/>
                  <a:gd name="connsiteY6" fmla="*/ 372768 h 1167402"/>
                  <a:gd name="connsiteX7" fmla="*/ 1505069 w 2114681"/>
                  <a:gd name="connsiteY7" fmla="*/ 520894 h 1167402"/>
                  <a:gd name="connsiteX8" fmla="*/ 1608642 w 2114681"/>
                  <a:gd name="connsiteY8" fmla="*/ 535690 h 1167402"/>
                  <a:gd name="connsiteX9" fmla="*/ 1703337 w 2114681"/>
                  <a:gd name="connsiteY9" fmla="*/ 568241 h 1167402"/>
                  <a:gd name="connsiteX10" fmla="*/ 1789154 w 2114681"/>
                  <a:gd name="connsiteY10" fmla="*/ 556405 h 1167402"/>
                  <a:gd name="connsiteX11" fmla="*/ 1895686 w 2114681"/>
                  <a:gd name="connsiteY11" fmla="*/ 547527 h 1167402"/>
                  <a:gd name="connsiteX12" fmla="*/ 1960789 w 2114681"/>
                  <a:gd name="connsiteY12" fmla="*/ 585997 h 1167402"/>
                  <a:gd name="connsiteX13" fmla="*/ 1975585 w 2114681"/>
                  <a:gd name="connsiteY13" fmla="*/ 659977 h 1167402"/>
                  <a:gd name="connsiteX14" fmla="*/ 2025892 w 2114681"/>
                  <a:gd name="connsiteY14" fmla="*/ 778346 h 1167402"/>
                  <a:gd name="connsiteX15" fmla="*/ 2046607 w 2114681"/>
                  <a:gd name="connsiteY15" fmla="*/ 935185 h 1167402"/>
                  <a:gd name="connsiteX16" fmla="*/ 2011096 w 2114681"/>
                  <a:gd name="connsiteY16" fmla="*/ 1038758 h 1167402"/>
                  <a:gd name="connsiteX17" fmla="*/ 2043648 w 2114681"/>
                  <a:gd name="connsiteY17" fmla="*/ 1083146 h 1167402"/>
                  <a:gd name="connsiteX18" fmla="*/ 2114681 w 2114681"/>
                  <a:gd name="connsiteY18" fmla="*/ 1167402 h 1167402"/>
                  <a:gd name="connsiteX0" fmla="*/ 0 w 2114681"/>
                  <a:gd name="connsiteY0" fmla="*/ 54564 h 1174689"/>
                  <a:gd name="connsiteX1" fmla="*/ 244410 w 2114681"/>
                  <a:gd name="connsiteY1" fmla="*/ 66198 h 1174689"/>
                  <a:gd name="connsiteX2" fmla="*/ 403797 w 2114681"/>
                  <a:gd name="connsiteY2" fmla="*/ 12471 h 1174689"/>
                  <a:gd name="connsiteX3" fmla="*/ 679035 w 2114681"/>
                  <a:gd name="connsiteY3" fmla="*/ 15003 h 1174689"/>
                  <a:gd name="connsiteX4" fmla="*/ 914705 w 2114681"/>
                  <a:gd name="connsiteY4" fmla="*/ 174101 h 1174689"/>
                  <a:gd name="connsiteX5" fmla="*/ 1225340 w 2114681"/>
                  <a:gd name="connsiteY5" fmla="*/ 278990 h 1174689"/>
                  <a:gd name="connsiteX6" fmla="*/ 1421266 w 2114681"/>
                  <a:gd name="connsiteY6" fmla="*/ 380055 h 1174689"/>
                  <a:gd name="connsiteX7" fmla="*/ 1505069 w 2114681"/>
                  <a:gd name="connsiteY7" fmla="*/ 528181 h 1174689"/>
                  <a:gd name="connsiteX8" fmla="*/ 1608642 w 2114681"/>
                  <a:gd name="connsiteY8" fmla="*/ 542977 h 1174689"/>
                  <a:gd name="connsiteX9" fmla="*/ 1703337 w 2114681"/>
                  <a:gd name="connsiteY9" fmla="*/ 575528 h 1174689"/>
                  <a:gd name="connsiteX10" fmla="*/ 1789154 w 2114681"/>
                  <a:gd name="connsiteY10" fmla="*/ 563692 h 1174689"/>
                  <a:gd name="connsiteX11" fmla="*/ 1895686 w 2114681"/>
                  <a:gd name="connsiteY11" fmla="*/ 554814 h 1174689"/>
                  <a:gd name="connsiteX12" fmla="*/ 1960789 w 2114681"/>
                  <a:gd name="connsiteY12" fmla="*/ 593284 h 1174689"/>
                  <a:gd name="connsiteX13" fmla="*/ 1975585 w 2114681"/>
                  <a:gd name="connsiteY13" fmla="*/ 667264 h 1174689"/>
                  <a:gd name="connsiteX14" fmla="*/ 2025892 w 2114681"/>
                  <a:gd name="connsiteY14" fmla="*/ 785633 h 1174689"/>
                  <a:gd name="connsiteX15" fmla="*/ 2046607 w 2114681"/>
                  <a:gd name="connsiteY15" fmla="*/ 942472 h 1174689"/>
                  <a:gd name="connsiteX16" fmla="*/ 2011096 w 2114681"/>
                  <a:gd name="connsiteY16" fmla="*/ 1046045 h 1174689"/>
                  <a:gd name="connsiteX17" fmla="*/ 2043648 w 2114681"/>
                  <a:gd name="connsiteY17" fmla="*/ 1090433 h 1174689"/>
                  <a:gd name="connsiteX18" fmla="*/ 2114681 w 2114681"/>
                  <a:gd name="connsiteY18" fmla="*/ 1174689 h 1174689"/>
                  <a:gd name="connsiteX0" fmla="*/ 0 w 2114681"/>
                  <a:gd name="connsiteY0" fmla="*/ 45600 h 1165725"/>
                  <a:gd name="connsiteX1" fmla="*/ 244410 w 2114681"/>
                  <a:gd name="connsiteY1" fmla="*/ 57234 h 1165725"/>
                  <a:gd name="connsiteX2" fmla="*/ 403797 w 2114681"/>
                  <a:gd name="connsiteY2" fmla="*/ 3507 h 1165725"/>
                  <a:gd name="connsiteX3" fmla="*/ 679035 w 2114681"/>
                  <a:gd name="connsiteY3" fmla="*/ 6039 h 1165725"/>
                  <a:gd name="connsiteX4" fmla="*/ 914705 w 2114681"/>
                  <a:gd name="connsiteY4" fmla="*/ 165137 h 1165725"/>
                  <a:gd name="connsiteX5" fmla="*/ 1225340 w 2114681"/>
                  <a:gd name="connsiteY5" fmla="*/ 270026 h 1165725"/>
                  <a:gd name="connsiteX6" fmla="*/ 1421266 w 2114681"/>
                  <a:gd name="connsiteY6" fmla="*/ 371091 h 1165725"/>
                  <a:gd name="connsiteX7" fmla="*/ 1505069 w 2114681"/>
                  <a:gd name="connsiteY7" fmla="*/ 519217 h 1165725"/>
                  <a:gd name="connsiteX8" fmla="*/ 1608642 w 2114681"/>
                  <a:gd name="connsiteY8" fmla="*/ 534013 h 1165725"/>
                  <a:gd name="connsiteX9" fmla="*/ 1703337 w 2114681"/>
                  <a:gd name="connsiteY9" fmla="*/ 566564 h 1165725"/>
                  <a:gd name="connsiteX10" fmla="*/ 1789154 w 2114681"/>
                  <a:gd name="connsiteY10" fmla="*/ 554728 h 1165725"/>
                  <a:gd name="connsiteX11" fmla="*/ 1895686 w 2114681"/>
                  <a:gd name="connsiteY11" fmla="*/ 545850 h 1165725"/>
                  <a:gd name="connsiteX12" fmla="*/ 1960789 w 2114681"/>
                  <a:gd name="connsiteY12" fmla="*/ 584320 h 1165725"/>
                  <a:gd name="connsiteX13" fmla="*/ 1975585 w 2114681"/>
                  <a:gd name="connsiteY13" fmla="*/ 658300 h 1165725"/>
                  <a:gd name="connsiteX14" fmla="*/ 2025892 w 2114681"/>
                  <a:gd name="connsiteY14" fmla="*/ 776669 h 1165725"/>
                  <a:gd name="connsiteX15" fmla="*/ 2046607 w 2114681"/>
                  <a:gd name="connsiteY15" fmla="*/ 933508 h 1165725"/>
                  <a:gd name="connsiteX16" fmla="*/ 2011096 w 2114681"/>
                  <a:gd name="connsiteY16" fmla="*/ 1037081 h 1165725"/>
                  <a:gd name="connsiteX17" fmla="*/ 2043648 w 2114681"/>
                  <a:gd name="connsiteY17" fmla="*/ 1081469 h 1165725"/>
                  <a:gd name="connsiteX18" fmla="*/ 2114681 w 2114681"/>
                  <a:gd name="connsiteY18" fmla="*/ 1165725 h 1165725"/>
                  <a:gd name="connsiteX0" fmla="*/ 0 w 2114681"/>
                  <a:gd name="connsiteY0" fmla="*/ 45600 h 1165725"/>
                  <a:gd name="connsiteX1" fmla="*/ 244410 w 2114681"/>
                  <a:gd name="connsiteY1" fmla="*/ 57234 h 1165725"/>
                  <a:gd name="connsiteX2" fmla="*/ 403797 w 2114681"/>
                  <a:gd name="connsiteY2" fmla="*/ 3507 h 1165725"/>
                  <a:gd name="connsiteX3" fmla="*/ 679035 w 2114681"/>
                  <a:gd name="connsiteY3" fmla="*/ 6039 h 1165725"/>
                  <a:gd name="connsiteX4" fmla="*/ 914705 w 2114681"/>
                  <a:gd name="connsiteY4" fmla="*/ 165137 h 1165725"/>
                  <a:gd name="connsiteX5" fmla="*/ 1225340 w 2114681"/>
                  <a:gd name="connsiteY5" fmla="*/ 270026 h 1165725"/>
                  <a:gd name="connsiteX6" fmla="*/ 1421266 w 2114681"/>
                  <a:gd name="connsiteY6" fmla="*/ 371091 h 1165725"/>
                  <a:gd name="connsiteX7" fmla="*/ 1505069 w 2114681"/>
                  <a:gd name="connsiteY7" fmla="*/ 519217 h 1165725"/>
                  <a:gd name="connsiteX8" fmla="*/ 1608642 w 2114681"/>
                  <a:gd name="connsiteY8" fmla="*/ 534013 h 1165725"/>
                  <a:gd name="connsiteX9" fmla="*/ 1789154 w 2114681"/>
                  <a:gd name="connsiteY9" fmla="*/ 554728 h 1165725"/>
                  <a:gd name="connsiteX10" fmla="*/ 1895686 w 2114681"/>
                  <a:gd name="connsiteY10" fmla="*/ 545850 h 1165725"/>
                  <a:gd name="connsiteX11" fmla="*/ 1960789 w 2114681"/>
                  <a:gd name="connsiteY11" fmla="*/ 584320 h 1165725"/>
                  <a:gd name="connsiteX12" fmla="*/ 1975585 w 2114681"/>
                  <a:gd name="connsiteY12" fmla="*/ 658300 h 1165725"/>
                  <a:gd name="connsiteX13" fmla="*/ 2025892 w 2114681"/>
                  <a:gd name="connsiteY13" fmla="*/ 776669 h 1165725"/>
                  <a:gd name="connsiteX14" fmla="*/ 2046607 w 2114681"/>
                  <a:gd name="connsiteY14" fmla="*/ 933508 h 1165725"/>
                  <a:gd name="connsiteX15" fmla="*/ 2011096 w 2114681"/>
                  <a:gd name="connsiteY15" fmla="*/ 1037081 h 1165725"/>
                  <a:gd name="connsiteX16" fmla="*/ 2043648 w 2114681"/>
                  <a:gd name="connsiteY16" fmla="*/ 1081469 h 1165725"/>
                  <a:gd name="connsiteX17" fmla="*/ 2114681 w 2114681"/>
                  <a:gd name="connsiteY17" fmla="*/ 1165725 h 1165725"/>
                  <a:gd name="connsiteX0" fmla="*/ 0 w 2114681"/>
                  <a:gd name="connsiteY0" fmla="*/ 45600 h 1165725"/>
                  <a:gd name="connsiteX1" fmla="*/ 244410 w 2114681"/>
                  <a:gd name="connsiteY1" fmla="*/ 57234 h 1165725"/>
                  <a:gd name="connsiteX2" fmla="*/ 403797 w 2114681"/>
                  <a:gd name="connsiteY2" fmla="*/ 3507 h 1165725"/>
                  <a:gd name="connsiteX3" fmla="*/ 679035 w 2114681"/>
                  <a:gd name="connsiteY3" fmla="*/ 6039 h 1165725"/>
                  <a:gd name="connsiteX4" fmla="*/ 914705 w 2114681"/>
                  <a:gd name="connsiteY4" fmla="*/ 165137 h 1165725"/>
                  <a:gd name="connsiteX5" fmla="*/ 1225340 w 2114681"/>
                  <a:gd name="connsiteY5" fmla="*/ 270026 h 1165725"/>
                  <a:gd name="connsiteX6" fmla="*/ 1421266 w 2114681"/>
                  <a:gd name="connsiteY6" fmla="*/ 371091 h 1165725"/>
                  <a:gd name="connsiteX7" fmla="*/ 1505069 w 2114681"/>
                  <a:gd name="connsiteY7" fmla="*/ 519217 h 1165725"/>
                  <a:gd name="connsiteX8" fmla="*/ 1608642 w 2114681"/>
                  <a:gd name="connsiteY8" fmla="*/ 534013 h 1165725"/>
                  <a:gd name="connsiteX9" fmla="*/ 1700255 w 2114681"/>
                  <a:gd name="connsiteY9" fmla="*/ 554728 h 1165725"/>
                  <a:gd name="connsiteX10" fmla="*/ 1895686 w 2114681"/>
                  <a:gd name="connsiteY10" fmla="*/ 545850 h 1165725"/>
                  <a:gd name="connsiteX11" fmla="*/ 1960789 w 2114681"/>
                  <a:gd name="connsiteY11" fmla="*/ 584320 h 1165725"/>
                  <a:gd name="connsiteX12" fmla="*/ 1975585 w 2114681"/>
                  <a:gd name="connsiteY12" fmla="*/ 658300 h 1165725"/>
                  <a:gd name="connsiteX13" fmla="*/ 2025892 w 2114681"/>
                  <a:gd name="connsiteY13" fmla="*/ 776669 h 1165725"/>
                  <a:gd name="connsiteX14" fmla="*/ 2046607 w 2114681"/>
                  <a:gd name="connsiteY14" fmla="*/ 933508 h 1165725"/>
                  <a:gd name="connsiteX15" fmla="*/ 2011096 w 2114681"/>
                  <a:gd name="connsiteY15" fmla="*/ 1037081 h 1165725"/>
                  <a:gd name="connsiteX16" fmla="*/ 2043648 w 2114681"/>
                  <a:gd name="connsiteY16" fmla="*/ 1081469 h 1165725"/>
                  <a:gd name="connsiteX17" fmla="*/ 2114681 w 2114681"/>
                  <a:gd name="connsiteY17" fmla="*/ 1165725 h 116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14681" h="1165725">
                    <a:moveTo>
                      <a:pt x="0" y="45600"/>
                    </a:moveTo>
                    <a:cubicBezTo>
                      <a:pt x="32974" y="41895"/>
                      <a:pt x="176405" y="62838"/>
                      <a:pt x="244410" y="57234"/>
                    </a:cubicBezTo>
                    <a:cubicBezTo>
                      <a:pt x="312415" y="51630"/>
                      <a:pt x="331360" y="12039"/>
                      <a:pt x="403797" y="3507"/>
                    </a:cubicBezTo>
                    <a:cubicBezTo>
                      <a:pt x="476234" y="-5025"/>
                      <a:pt x="593884" y="4501"/>
                      <a:pt x="679035" y="6039"/>
                    </a:cubicBezTo>
                    <a:cubicBezTo>
                      <a:pt x="764186" y="7577"/>
                      <a:pt x="823654" y="121139"/>
                      <a:pt x="914705" y="165137"/>
                    </a:cubicBezTo>
                    <a:cubicBezTo>
                      <a:pt x="1005756" y="209135"/>
                      <a:pt x="1140913" y="235700"/>
                      <a:pt x="1225340" y="270026"/>
                    </a:cubicBezTo>
                    <a:cubicBezTo>
                      <a:pt x="1309767" y="304352"/>
                      <a:pt x="1374645" y="329559"/>
                      <a:pt x="1421266" y="371091"/>
                    </a:cubicBezTo>
                    <a:cubicBezTo>
                      <a:pt x="1467887" y="412623"/>
                      <a:pt x="1473840" y="492063"/>
                      <a:pt x="1505069" y="519217"/>
                    </a:cubicBezTo>
                    <a:cubicBezTo>
                      <a:pt x="1536298" y="546371"/>
                      <a:pt x="1576111" y="528095"/>
                      <a:pt x="1608642" y="534013"/>
                    </a:cubicBezTo>
                    <a:cubicBezTo>
                      <a:pt x="1641173" y="539931"/>
                      <a:pt x="1652414" y="552755"/>
                      <a:pt x="1700255" y="554728"/>
                    </a:cubicBezTo>
                    <a:cubicBezTo>
                      <a:pt x="1748096" y="556701"/>
                      <a:pt x="1852264" y="540918"/>
                      <a:pt x="1895686" y="545850"/>
                    </a:cubicBezTo>
                    <a:cubicBezTo>
                      <a:pt x="1939108" y="550782"/>
                      <a:pt x="1947473" y="565578"/>
                      <a:pt x="1960789" y="584320"/>
                    </a:cubicBezTo>
                    <a:cubicBezTo>
                      <a:pt x="1974105" y="603062"/>
                      <a:pt x="1964735" y="626242"/>
                      <a:pt x="1975585" y="658300"/>
                    </a:cubicBezTo>
                    <a:cubicBezTo>
                      <a:pt x="1986435" y="690358"/>
                      <a:pt x="2014055" y="730801"/>
                      <a:pt x="2025892" y="776669"/>
                    </a:cubicBezTo>
                    <a:cubicBezTo>
                      <a:pt x="2037729" y="822537"/>
                      <a:pt x="2049073" y="890106"/>
                      <a:pt x="2046607" y="933508"/>
                    </a:cubicBezTo>
                    <a:cubicBezTo>
                      <a:pt x="2044141" y="976910"/>
                      <a:pt x="2011589" y="1012421"/>
                      <a:pt x="2011096" y="1037081"/>
                    </a:cubicBezTo>
                    <a:cubicBezTo>
                      <a:pt x="2010603" y="1061741"/>
                      <a:pt x="2026384" y="1060028"/>
                      <a:pt x="2043648" y="1081469"/>
                    </a:cubicBezTo>
                    <a:cubicBezTo>
                      <a:pt x="2060912" y="1102910"/>
                      <a:pt x="2096433" y="1142297"/>
                      <a:pt x="2114681" y="1165725"/>
                    </a:cubicBezTo>
                  </a:path>
                </a:pathLst>
              </a:custGeom>
              <a:noFill/>
              <a:ln w="1016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7265015" y="2256348"/>
                <a:ext cx="771544" cy="632061"/>
              </a:xfrm>
              <a:custGeom>
                <a:avLst/>
                <a:gdLst>
                  <a:gd name="connsiteX0" fmla="*/ 15689 w 1018523"/>
                  <a:gd name="connsiteY0" fmla="*/ 829869 h 829869"/>
                  <a:gd name="connsiteX1" fmla="*/ 18265 w 1018523"/>
                  <a:gd name="connsiteY1" fmla="*/ 752596 h 829869"/>
                  <a:gd name="connsiteX2" fmla="*/ 54325 w 1018523"/>
                  <a:gd name="connsiteY2" fmla="*/ 683050 h 829869"/>
                  <a:gd name="connsiteX3" fmla="*/ 36295 w 1018523"/>
                  <a:gd name="connsiteY3" fmla="*/ 628959 h 829869"/>
                  <a:gd name="connsiteX4" fmla="*/ 13113 w 1018523"/>
                  <a:gd name="connsiteY4" fmla="*/ 551686 h 829869"/>
                  <a:gd name="connsiteX5" fmla="*/ 2810 w 1018523"/>
                  <a:gd name="connsiteY5" fmla="*/ 495018 h 829869"/>
                  <a:gd name="connsiteX6" fmla="*/ 64629 w 1018523"/>
                  <a:gd name="connsiteY6" fmla="*/ 410018 h 829869"/>
                  <a:gd name="connsiteX7" fmla="*/ 113568 w 1018523"/>
                  <a:gd name="connsiteY7" fmla="*/ 327593 h 829869"/>
                  <a:gd name="connsiteX8" fmla="*/ 139326 w 1018523"/>
                  <a:gd name="connsiteY8" fmla="*/ 224562 h 829869"/>
                  <a:gd name="connsiteX9" fmla="*/ 126447 w 1018523"/>
                  <a:gd name="connsiteY9" fmla="*/ 183350 h 829869"/>
                  <a:gd name="connsiteX10" fmla="*/ 203720 w 1018523"/>
                  <a:gd name="connsiteY10" fmla="*/ 149865 h 829869"/>
                  <a:gd name="connsiteX11" fmla="*/ 319630 w 1018523"/>
                  <a:gd name="connsiteY11" fmla="*/ 136986 h 829869"/>
                  <a:gd name="connsiteX12" fmla="*/ 355691 w 1018523"/>
                  <a:gd name="connsiteY12" fmla="*/ 95773 h 829869"/>
                  <a:gd name="connsiteX13" fmla="*/ 412358 w 1018523"/>
                  <a:gd name="connsiteY13" fmla="*/ 51985 h 829869"/>
                  <a:gd name="connsiteX14" fmla="*/ 469025 w 1018523"/>
                  <a:gd name="connsiteY14" fmla="*/ 70016 h 829869"/>
                  <a:gd name="connsiteX15" fmla="*/ 535995 w 1018523"/>
                  <a:gd name="connsiteY15" fmla="*/ 54561 h 829869"/>
                  <a:gd name="connsiteX16" fmla="*/ 646754 w 1018523"/>
                  <a:gd name="connsiteY16" fmla="*/ 18500 h 829869"/>
                  <a:gd name="connsiteX17" fmla="*/ 772967 w 1018523"/>
                  <a:gd name="connsiteY17" fmla="*/ 470 h 829869"/>
                  <a:gd name="connsiteX18" fmla="*/ 857967 w 1018523"/>
                  <a:gd name="connsiteY18" fmla="*/ 36531 h 829869"/>
                  <a:gd name="connsiteX19" fmla="*/ 886301 w 1018523"/>
                  <a:gd name="connsiteY19" fmla="*/ 103501 h 829869"/>
                  <a:gd name="connsiteX20" fmla="*/ 955847 w 1018523"/>
                  <a:gd name="connsiteY20" fmla="*/ 139562 h 829869"/>
                  <a:gd name="connsiteX21" fmla="*/ 1009938 w 1018523"/>
                  <a:gd name="connsiteY21" fmla="*/ 178198 h 829869"/>
                  <a:gd name="connsiteX22" fmla="*/ 1017665 w 1018523"/>
                  <a:gd name="connsiteY22" fmla="*/ 216835 h 829869"/>
                  <a:gd name="connsiteX0" fmla="*/ 133 w 1028725"/>
                  <a:gd name="connsiteY0" fmla="*/ 842748 h 842748"/>
                  <a:gd name="connsiteX1" fmla="*/ 28467 w 1028725"/>
                  <a:gd name="connsiteY1" fmla="*/ 752596 h 842748"/>
                  <a:gd name="connsiteX2" fmla="*/ 64527 w 1028725"/>
                  <a:gd name="connsiteY2" fmla="*/ 683050 h 842748"/>
                  <a:gd name="connsiteX3" fmla="*/ 46497 w 1028725"/>
                  <a:gd name="connsiteY3" fmla="*/ 628959 h 842748"/>
                  <a:gd name="connsiteX4" fmla="*/ 23315 w 1028725"/>
                  <a:gd name="connsiteY4" fmla="*/ 551686 h 842748"/>
                  <a:gd name="connsiteX5" fmla="*/ 13012 w 1028725"/>
                  <a:gd name="connsiteY5" fmla="*/ 495018 h 842748"/>
                  <a:gd name="connsiteX6" fmla="*/ 74831 w 1028725"/>
                  <a:gd name="connsiteY6" fmla="*/ 410018 h 842748"/>
                  <a:gd name="connsiteX7" fmla="*/ 123770 w 1028725"/>
                  <a:gd name="connsiteY7" fmla="*/ 327593 h 842748"/>
                  <a:gd name="connsiteX8" fmla="*/ 149528 w 1028725"/>
                  <a:gd name="connsiteY8" fmla="*/ 224562 h 842748"/>
                  <a:gd name="connsiteX9" fmla="*/ 136649 w 1028725"/>
                  <a:gd name="connsiteY9" fmla="*/ 183350 h 842748"/>
                  <a:gd name="connsiteX10" fmla="*/ 213922 w 1028725"/>
                  <a:gd name="connsiteY10" fmla="*/ 149865 h 842748"/>
                  <a:gd name="connsiteX11" fmla="*/ 329832 w 1028725"/>
                  <a:gd name="connsiteY11" fmla="*/ 136986 h 842748"/>
                  <a:gd name="connsiteX12" fmla="*/ 365893 w 1028725"/>
                  <a:gd name="connsiteY12" fmla="*/ 95773 h 842748"/>
                  <a:gd name="connsiteX13" fmla="*/ 422560 w 1028725"/>
                  <a:gd name="connsiteY13" fmla="*/ 51985 h 842748"/>
                  <a:gd name="connsiteX14" fmla="*/ 479227 w 1028725"/>
                  <a:gd name="connsiteY14" fmla="*/ 70016 h 842748"/>
                  <a:gd name="connsiteX15" fmla="*/ 546197 w 1028725"/>
                  <a:gd name="connsiteY15" fmla="*/ 54561 h 842748"/>
                  <a:gd name="connsiteX16" fmla="*/ 656956 w 1028725"/>
                  <a:gd name="connsiteY16" fmla="*/ 18500 h 842748"/>
                  <a:gd name="connsiteX17" fmla="*/ 783169 w 1028725"/>
                  <a:gd name="connsiteY17" fmla="*/ 470 h 842748"/>
                  <a:gd name="connsiteX18" fmla="*/ 868169 w 1028725"/>
                  <a:gd name="connsiteY18" fmla="*/ 36531 h 842748"/>
                  <a:gd name="connsiteX19" fmla="*/ 896503 w 1028725"/>
                  <a:gd name="connsiteY19" fmla="*/ 103501 h 842748"/>
                  <a:gd name="connsiteX20" fmla="*/ 966049 w 1028725"/>
                  <a:gd name="connsiteY20" fmla="*/ 139562 h 842748"/>
                  <a:gd name="connsiteX21" fmla="*/ 1020140 w 1028725"/>
                  <a:gd name="connsiteY21" fmla="*/ 178198 h 842748"/>
                  <a:gd name="connsiteX22" fmla="*/ 1027867 w 1028725"/>
                  <a:gd name="connsiteY22" fmla="*/ 216835 h 84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28725" h="842748">
                    <a:moveTo>
                      <a:pt x="133" y="842748"/>
                    </a:moveTo>
                    <a:cubicBezTo>
                      <a:pt x="-1799" y="816346"/>
                      <a:pt x="17735" y="779212"/>
                      <a:pt x="28467" y="752596"/>
                    </a:cubicBezTo>
                    <a:cubicBezTo>
                      <a:pt x="39199" y="725980"/>
                      <a:pt x="61522" y="703656"/>
                      <a:pt x="64527" y="683050"/>
                    </a:cubicBezTo>
                    <a:cubicBezTo>
                      <a:pt x="67532" y="662444"/>
                      <a:pt x="53366" y="650853"/>
                      <a:pt x="46497" y="628959"/>
                    </a:cubicBezTo>
                    <a:cubicBezTo>
                      <a:pt x="39628" y="607065"/>
                      <a:pt x="28896" y="574010"/>
                      <a:pt x="23315" y="551686"/>
                    </a:cubicBezTo>
                    <a:cubicBezTo>
                      <a:pt x="17734" y="529362"/>
                      <a:pt x="4426" y="518629"/>
                      <a:pt x="13012" y="495018"/>
                    </a:cubicBezTo>
                    <a:cubicBezTo>
                      <a:pt x="21598" y="471407"/>
                      <a:pt x="56371" y="437922"/>
                      <a:pt x="74831" y="410018"/>
                    </a:cubicBezTo>
                    <a:cubicBezTo>
                      <a:pt x="93291" y="382114"/>
                      <a:pt x="111321" y="358502"/>
                      <a:pt x="123770" y="327593"/>
                    </a:cubicBezTo>
                    <a:cubicBezTo>
                      <a:pt x="136219" y="296684"/>
                      <a:pt x="147382" y="248602"/>
                      <a:pt x="149528" y="224562"/>
                    </a:cubicBezTo>
                    <a:cubicBezTo>
                      <a:pt x="151674" y="200522"/>
                      <a:pt x="125917" y="195799"/>
                      <a:pt x="136649" y="183350"/>
                    </a:cubicBezTo>
                    <a:cubicBezTo>
                      <a:pt x="147381" y="170901"/>
                      <a:pt x="181725" y="157592"/>
                      <a:pt x="213922" y="149865"/>
                    </a:cubicBezTo>
                    <a:cubicBezTo>
                      <a:pt x="246119" y="142138"/>
                      <a:pt x="304504" y="146001"/>
                      <a:pt x="329832" y="136986"/>
                    </a:cubicBezTo>
                    <a:cubicBezTo>
                      <a:pt x="355160" y="127971"/>
                      <a:pt x="350438" y="109940"/>
                      <a:pt x="365893" y="95773"/>
                    </a:cubicBezTo>
                    <a:cubicBezTo>
                      <a:pt x="381348" y="81606"/>
                      <a:pt x="403671" y="56278"/>
                      <a:pt x="422560" y="51985"/>
                    </a:cubicBezTo>
                    <a:cubicBezTo>
                      <a:pt x="441449" y="47692"/>
                      <a:pt x="458621" y="69587"/>
                      <a:pt x="479227" y="70016"/>
                    </a:cubicBezTo>
                    <a:cubicBezTo>
                      <a:pt x="499833" y="70445"/>
                      <a:pt x="516576" y="63147"/>
                      <a:pt x="546197" y="54561"/>
                    </a:cubicBezTo>
                    <a:cubicBezTo>
                      <a:pt x="575818" y="45975"/>
                      <a:pt x="617461" y="27515"/>
                      <a:pt x="656956" y="18500"/>
                    </a:cubicBezTo>
                    <a:cubicBezTo>
                      <a:pt x="696451" y="9485"/>
                      <a:pt x="747967" y="-2535"/>
                      <a:pt x="783169" y="470"/>
                    </a:cubicBezTo>
                    <a:cubicBezTo>
                      <a:pt x="818371" y="3475"/>
                      <a:pt x="849280" y="19359"/>
                      <a:pt x="868169" y="36531"/>
                    </a:cubicBezTo>
                    <a:cubicBezTo>
                      <a:pt x="887058" y="53703"/>
                      <a:pt x="880190" y="86329"/>
                      <a:pt x="896503" y="103501"/>
                    </a:cubicBezTo>
                    <a:cubicBezTo>
                      <a:pt x="912816" y="120673"/>
                      <a:pt x="945443" y="127112"/>
                      <a:pt x="966049" y="139562"/>
                    </a:cubicBezTo>
                    <a:cubicBezTo>
                      <a:pt x="986655" y="152011"/>
                      <a:pt x="1009837" y="165319"/>
                      <a:pt x="1020140" y="178198"/>
                    </a:cubicBezTo>
                    <a:cubicBezTo>
                      <a:pt x="1030443" y="191077"/>
                      <a:pt x="1029155" y="203956"/>
                      <a:pt x="1027867" y="216835"/>
                    </a:cubicBezTo>
                  </a:path>
                </a:pathLst>
              </a:custGeom>
              <a:noFill/>
              <a:ln w="1016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00"/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-5796" y="1722493"/>
                <a:ext cx="8051333" cy="2803752"/>
                <a:chOff x="447675" y="3349510"/>
                <a:chExt cx="8006081" cy="3107639"/>
              </a:xfrm>
            </p:grpSpPr>
            <p:grpSp>
              <p:nvGrpSpPr>
                <p:cNvPr id="71" name="Группа 70"/>
                <p:cNvGrpSpPr/>
                <p:nvPr/>
              </p:nvGrpSpPr>
              <p:grpSpPr>
                <a:xfrm>
                  <a:off x="447675" y="3349510"/>
                  <a:ext cx="8006081" cy="3107639"/>
                  <a:chOff x="447675" y="3349510"/>
                  <a:chExt cx="8006081" cy="3107639"/>
                </a:xfrm>
              </p:grpSpPr>
              <p:sp>
                <p:nvSpPr>
                  <p:cNvPr id="101" name="Полилиния 100"/>
                  <p:cNvSpPr/>
                  <p:nvPr/>
                </p:nvSpPr>
                <p:spPr>
                  <a:xfrm>
                    <a:off x="1844041" y="3617570"/>
                    <a:ext cx="6609715" cy="674763"/>
                  </a:xfrm>
                  <a:custGeom>
                    <a:avLst/>
                    <a:gdLst>
                      <a:gd name="connsiteX0" fmla="*/ 0 w 6606540"/>
                      <a:gd name="connsiteY0" fmla="*/ 579150 h 665217"/>
                      <a:gd name="connsiteX1" fmla="*/ 60960 w 6606540"/>
                      <a:gd name="connsiteY1" fmla="*/ 533430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58140 w 6606540"/>
                      <a:gd name="connsiteY5" fmla="*/ 548670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58140 w 6606540"/>
                      <a:gd name="connsiteY5" fmla="*/ 548670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6025 w 6606540"/>
                      <a:gd name="connsiteY17" fmla="*/ 4318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67695 h 665217"/>
                      <a:gd name="connsiteX17" fmla="*/ 1216025 w 6606540"/>
                      <a:gd name="connsiteY17" fmla="*/ 4318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200400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21380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21380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66820 w 6606540"/>
                      <a:gd name="connsiteY47" fmla="*/ 1517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82745 w 6606540"/>
                      <a:gd name="connsiteY51" fmla="*/ 163855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60645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60645 w 6606540"/>
                      <a:gd name="connsiteY63" fmla="*/ 603910 h 674737"/>
                      <a:gd name="connsiteX64" fmla="*/ 52095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821680 w 6606540"/>
                      <a:gd name="connsiteY73" fmla="*/ 344830 h 674763"/>
                      <a:gd name="connsiteX74" fmla="*/ 5913120 w 6606540"/>
                      <a:gd name="connsiteY74" fmla="*/ 352450 h 674763"/>
                      <a:gd name="connsiteX75" fmla="*/ 5928360 w 6606540"/>
                      <a:gd name="connsiteY75" fmla="*/ 474370 h 674763"/>
                      <a:gd name="connsiteX76" fmla="*/ 6073140 w 6606540"/>
                      <a:gd name="connsiteY76" fmla="*/ 436270 h 674763"/>
                      <a:gd name="connsiteX77" fmla="*/ 6118860 w 6606540"/>
                      <a:gd name="connsiteY77" fmla="*/ 390550 h 674763"/>
                      <a:gd name="connsiteX78" fmla="*/ 6172200 w 6606540"/>
                      <a:gd name="connsiteY78" fmla="*/ 367690 h 674763"/>
                      <a:gd name="connsiteX79" fmla="*/ 6217920 w 6606540"/>
                      <a:gd name="connsiteY79" fmla="*/ 375310 h 674763"/>
                      <a:gd name="connsiteX80" fmla="*/ 6294120 w 6606540"/>
                      <a:gd name="connsiteY80" fmla="*/ 344830 h 674763"/>
                      <a:gd name="connsiteX81" fmla="*/ 6355080 w 6606540"/>
                      <a:gd name="connsiteY81" fmla="*/ 337210 h 674763"/>
                      <a:gd name="connsiteX82" fmla="*/ 6393180 w 6606540"/>
                      <a:gd name="connsiteY82" fmla="*/ 321970 h 674763"/>
                      <a:gd name="connsiteX83" fmla="*/ 6477000 w 6606540"/>
                      <a:gd name="connsiteY83" fmla="*/ 367690 h 674763"/>
                      <a:gd name="connsiteX84" fmla="*/ 6530340 w 6606540"/>
                      <a:gd name="connsiteY84" fmla="*/ 436270 h 674763"/>
                      <a:gd name="connsiteX85" fmla="*/ 6591300 w 6606540"/>
                      <a:gd name="connsiteY85" fmla="*/ 451510 h 674763"/>
                      <a:gd name="connsiteX86" fmla="*/ 6606540 w 6606540"/>
                      <a:gd name="connsiteY86" fmla="*/ 489610 h 674763"/>
                      <a:gd name="connsiteX87" fmla="*/ 6591300 w 6606540"/>
                      <a:gd name="connsiteY87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913120 w 6606540"/>
                      <a:gd name="connsiteY75" fmla="*/ 352450 h 674763"/>
                      <a:gd name="connsiteX76" fmla="*/ 5928360 w 6606540"/>
                      <a:gd name="connsiteY76" fmla="*/ 474370 h 674763"/>
                      <a:gd name="connsiteX77" fmla="*/ 6073140 w 6606540"/>
                      <a:gd name="connsiteY77" fmla="*/ 436270 h 674763"/>
                      <a:gd name="connsiteX78" fmla="*/ 6118860 w 6606540"/>
                      <a:gd name="connsiteY78" fmla="*/ 390550 h 674763"/>
                      <a:gd name="connsiteX79" fmla="*/ 6172200 w 6606540"/>
                      <a:gd name="connsiteY79" fmla="*/ 367690 h 674763"/>
                      <a:gd name="connsiteX80" fmla="*/ 6217920 w 6606540"/>
                      <a:gd name="connsiteY80" fmla="*/ 375310 h 674763"/>
                      <a:gd name="connsiteX81" fmla="*/ 6294120 w 6606540"/>
                      <a:gd name="connsiteY81" fmla="*/ 344830 h 674763"/>
                      <a:gd name="connsiteX82" fmla="*/ 6355080 w 6606540"/>
                      <a:gd name="connsiteY82" fmla="*/ 337210 h 674763"/>
                      <a:gd name="connsiteX83" fmla="*/ 6393180 w 6606540"/>
                      <a:gd name="connsiteY83" fmla="*/ 321970 h 674763"/>
                      <a:gd name="connsiteX84" fmla="*/ 6477000 w 6606540"/>
                      <a:gd name="connsiteY84" fmla="*/ 367690 h 674763"/>
                      <a:gd name="connsiteX85" fmla="*/ 6530340 w 6606540"/>
                      <a:gd name="connsiteY85" fmla="*/ 436270 h 674763"/>
                      <a:gd name="connsiteX86" fmla="*/ 6591300 w 6606540"/>
                      <a:gd name="connsiteY86" fmla="*/ 451510 h 674763"/>
                      <a:gd name="connsiteX87" fmla="*/ 6606540 w 6606540"/>
                      <a:gd name="connsiteY87" fmla="*/ 489610 h 674763"/>
                      <a:gd name="connsiteX88" fmla="*/ 6591300 w 6606540"/>
                      <a:gd name="connsiteY88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6073140 w 6606540"/>
                      <a:gd name="connsiteY77" fmla="*/ 436270 h 674763"/>
                      <a:gd name="connsiteX78" fmla="*/ 6118860 w 6606540"/>
                      <a:gd name="connsiteY78" fmla="*/ 390550 h 674763"/>
                      <a:gd name="connsiteX79" fmla="*/ 6172200 w 6606540"/>
                      <a:gd name="connsiteY79" fmla="*/ 367690 h 674763"/>
                      <a:gd name="connsiteX80" fmla="*/ 6217920 w 6606540"/>
                      <a:gd name="connsiteY80" fmla="*/ 375310 h 674763"/>
                      <a:gd name="connsiteX81" fmla="*/ 6294120 w 6606540"/>
                      <a:gd name="connsiteY81" fmla="*/ 344830 h 674763"/>
                      <a:gd name="connsiteX82" fmla="*/ 6355080 w 6606540"/>
                      <a:gd name="connsiteY82" fmla="*/ 337210 h 674763"/>
                      <a:gd name="connsiteX83" fmla="*/ 6393180 w 6606540"/>
                      <a:gd name="connsiteY83" fmla="*/ 321970 h 674763"/>
                      <a:gd name="connsiteX84" fmla="*/ 6477000 w 6606540"/>
                      <a:gd name="connsiteY84" fmla="*/ 367690 h 674763"/>
                      <a:gd name="connsiteX85" fmla="*/ 6530340 w 6606540"/>
                      <a:gd name="connsiteY85" fmla="*/ 436270 h 674763"/>
                      <a:gd name="connsiteX86" fmla="*/ 6591300 w 6606540"/>
                      <a:gd name="connsiteY86" fmla="*/ 451510 h 674763"/>
                      <a:gd name="connsiteX87" fmla="*/ 6606540 w 6606540"/>
                      <a:gd name="connsiteY87" fmla="*/ 489610 h 674763"/>
                      <a:gd name="connsiteX88" fmla="*/ 6591300 w 6606540"/>
                      <a:gd name="connsiteY88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17920 w 6606540"/>
                      <a:gd name="connsiteY81" fmla="*/ 37531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17920 w 6606540"/>
                      <a:gd name="connsiteY81" fmla="*/ 37531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402705 w 6606540"/>
                      <a:gd name="connsiteY84" fmla="*/ 325145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87770 w 6606540"/>
                      <a:gd name="connsiteY82" fmla="*/ 354355 h 674763"/>
                      <a:gd name="connsiteX83" fmla="*/ 6355080 w 6606540"/>
                      <a:gd name="connsiteY83" fmla="*/ 337210 h 674763"/>
                      <a:gd name="connsiteX84" fmla="*/ 6402705 w 6606540"/>
                      <a:gd name="connsiteY84" fmla="*/ 325145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3"/>
                      <a:gd name="connsiteY0" fmla="*/ 588670 h 674763"/>
                      <a:gd name="connsiteX1" fmla="*/ 57785 w 6606543"/>
                      <a:gd name="connsiteY1" fmla="*/ 552475 h 674763"/>
                      <a:gd name="connsiteX2" fmla="*/ 175260 w 6606543"/>
                      <a:gd name="connsiteY2" fmla="*/ 573430 h 674763"/>
                      <a:gd name="connsiteX3" fmla="*/ 266700 w 6606543"/>
                      <a:gd name="connsiteY3" fmla="*/ 573430 h 674763"/>
                      <a:gd name="connsiteX4" fmla="*/ 289560 w 6606543"/>
                      <a:gd name="connsiteY4" fmla="*/ 581050 h 674763"/>
                      <a:gd name="connsiteX5" fmla="*/ 342265 w 6606543"/>
                      <a:gd name="connsiteY5" fmla="*/ 548665 h 674763"/>
                      <a:gd name="connsiteX6" fmla="*/ 411480 w 6606543"/>
                      <a:gd name="connsiteY6" fmla="*/ 573430 h 674763"/>
                      <a:gd name="connsiteX7" fmla="*/ 556260 w 6606543"/>
                      <a:gd name="connsiteY7" fmla="*/ 520090 h 674763"/>
                      <a:gd name="connsiteX8" fmla="*/ 609600 w 6606543"/>
                      <a:gd name="connsiteY8" fmla="*/ 481990 h 674763"/>
                      <a:gd name="connsiteX9" fmla="*/ 688340 w 6606543"/>
                      <a:gd name="connsiteY9" fmla="*/ 497865 h 674763"/>
                      <a:gd name="connsiteX10" fmla="*/ 746760 w 6606543"/>
                      <a:gd name="connsiteY10" fmla="*/ 512470 h 674763"/>
                      <a:gd name="connsiteX11" fmla="*/ 805815 w 6606543"/>
                      <a:gd name="connsiteY11" fmla="*/ 484530 h 674763"/>
                      <a:gd name="connsiteX12" fmla="*/ 868680 w 6606543"/>
                      <a:gd name="connsiteY12" fmla="*/ 428650 h 674763"/>
                      <a:gd name="connsiteX13" fmla="*/ 914400 w 6606543"/>
                      <a:gd name="connsiteY13" fmla="*/ 421030 h 674763"/>
                      <a:gd name="connsiteX14" fmla="*/ 966470 w 6606543"/>
                      <a:gd name="connsiteY14" fmla="*/ 372770 h 674763"/>
                      <a:gd name="connsiteX15" fmla="*/ 1021080 w 6606543"/>
                      <a:gd name="connsiteY15" fmla="*/ 398170 h 674763"/>
                      <a:gd name="connsiteX16" fmla="*/ 1143000 w 6606543"/>
                      <a:gd name="connsiteY16" fmla="*/ 377215 h 674763"/>
                      <a:gd name="connsiteX17" fmla="*/ 1216025 w 6606543"/>
                      <a:gd name="connsiteY17" fmla="*/ 441350 h 674763"/>
                      <a:gd name="connsiteX18" fmla="*/ 1371600 w 6606543"/>
                      <a:gd name="connsiteY18" fmla="*/ 558190 h 674763"/>
                      <a:gd name="connsiteX19" fmla="*/ 1447800 w 6606543"/>
                      <a:gd name="connsiteY19" fmla="*/ 596290 h 674763"/>
                      <a:gd name="connsiteX20" fmla="*/ 1539240 w 6606543"/>
                      <a:gd name="connsiteY20" fmla="*/ 573430 h 674763"/>
                      <a:gd name="connsiteX21" fmla="*/ 1592580 w 6606543"/>
                      <a:gd name="connsiteY21" fmla="*/ 581050 h 674763"/>
                      <a:gd name="connsiteX22" fmla="*/ 1645920 w 6606543"/>
                      <a:gd name="connsiteY22" fmla="*/ 542950 h 674763"/>
                      <a:gd name="connsiteX23" fmla="*/ 1706880 w 6606543"/>
                      <a:gd name="connsiteY23" fmla="*/ 527710 h 674763"/>
                      <a:gd name="connsiteX24" fmla="*/ 1783080 w 6606543"/>
                      <a:gd name="connsiteY24" fmla="*/ 504850 h 674763"/>
                      <a:gd name="connsiteX25" fmla="*/ 1889760 w 6606543"/>
                      <a:gd name="connsiteY25" fmla="*/ 474370 h 674763"/>
                      <a:gd name="connsiteX26" fmla="*/ 2049780 w 6606543"/>
                      <a:gd name="connsiteY26" fmla="*/ 436270 h 674763"/>
                      <a:gd name="connsiteX27" fmla="*/ 2125980 w 6606543"/>
                      <a:gd name="connsiteY27" fmla="*/ 398170 h 674763"/>
                      <a:gd name="connsiteX28" fmla="*/ 2255520 w 6606543"/>
                      <a:gd name="connsiteY28" fmla="*/ 398170 h 674763"/>
                      <a:gd name="connsiteX29" fmla="*/ 2423160 w 6606543"/>
                      <a:gd name="connsiteY29" fmla="*/ 337210 h 674763"/>
                      <a:gd name="connsiteX30" fmla="*/ 2613660 w 6606543"/>
                      <a:gd name="connsiteY30" fmla="*/ 238150 h 674763"/>
                      <a:gd name="connsiteX31" fmla="*/ 2682240 w 6606543"/>
                      <a:gd name="connsiteY31" fmla="*/ 177190 h 674763"/>
                      <a:gd name="connsiteX32" fmla="*/ 2773680 w 6606543"/>
                      <a:gd name="connsiteY32" fmla="*/ 161950 h 674763"/>
                      <a:gd name="connsiteX33" fmla="*/ 2834640 w 6606543"/>
                      <a:gd name="connsiteY33" fmla="*/ 85750 h 674763"/>
                      <a:gd name="connsiteX34" fmla="*/ 2910840 w 6606543"/>
                      <a:gd name="connsiteY34" fmla="*/ 55270 h 674763"/>
                      <a:gd name="connsiteX35" fmla="*/ 3002280 w 6606543"/>
                      <a:gd name="connsiteY35" fmla="*/ 55270 h 674763"/>
                      <a:gd name="connsiteX36" fmla="*/ 3080385 w 6606543"/>
                      <a:gd name="connsiteY36" fmla="*/ 25 h 674763"/>
                      <a:gd name="connsiteX37" fmla="*/ 3171825 w 6606543"/>
                      <a:gd name="connsiteY37" fmla="*/ 62890 h 674763"/>
                      <a:gd name="connsiteX38" fmla="*/ 3268980 w 6606543"/>
                      <a:gd name="connsiteY38" fmla="*/ 32410 h 674763"/>
                      <a:gd name="connsiteX39" fmla="*/ 3284220 w 6606543"/>
                      <a:gd name="connsiteY39" fmla="*/ 116230 h 674763"/>
                      <a:gd name="connsiteX40" fmla="*/ 3405505 w 6606543"/>
                      <a:gd name="connsiteY40" fmla="*/ 161950 h 674763"/>
                      <a:gd name="connsiteX41" fmla="*/ 3497580 w 6606543"/>
                      <a:gd name="connsiteY41" fmla="*/ 215290 h 674763"/>
                      <a:gd name="connsiteX42" fmla="*/ 3604260 w 6606543"/>
                      <a:gd name="connsiteY42" fmla="*/ 215290 h 674763"/>
                      <a:gd name="connsiteX43" fmla="*/ 3627120 w 6606543"/>
                      <a:gd name="connsiteY43" fmla="*/ 261010 h 674763"/>
                      <a:gd name="connsiteX44" fmla="*/ 3703320 w 6606543"/>
                      <a:gd name="connsiteY44" fmla="*/ 238150 h 674763"/>
                      <a:gd name="connsiteX45" fmla="*/ 3749040 w 6606543"/>
                      <a:gd name="connsiteY45" fmla="*/ 261010 h 674763"/>
                      <a:gd name="connsiteX46" fmla="*/ 3806825 w 6606543"/>
                      <a:gd name="connsiteY46" fmla="*/ 221640 h 674763"/>
                      <a:gd name="connsiteX47" fmla="*/ 3782695 w 6606543"/>
                      <a:gd name="connsiteY47" fmla="*/ 161315 h 674763"/>
                      <a:gd name="connsiteX48" fmla="*/ 3907155 w 6606543"/>
                      <a:gd name="connsiteY48" fmla="*/ 182270 h 674763"/>
                      <a:gd name="connsiteX49" fmla="*/ 4036060 w 6606543"/>
                      <a:gd name="connsiteY49" fmla="*/ 189890 h 674763"/>
                      <a:gd name="connsiteX50" fmla="*/ 4090035 w 6606543"/>
                      <a:gd name="connsiteY50" fmla="*/ 145440 h 674763"/>
                      <a:gd name="connsiteX51" fmla="*/ 4182745 w 6606543"/>
                      <a:gd name="connsiteY51" fmla="*/ 163855 h 674763"/>
                      <a:gd name="connsiteX52" fmla="*/ 4268470 w 6606543"/>
                      <a:gd name="connsiteY52" fmla="*/ 145440 h 674763"/>
                      <a:gd name="connsiteX53" fmla="*/ 4335780 w 6606543"/>
                      <a:gd name="connsiteY53" fmla="*/ 161950 h 674763"/>
                      <a:gd name="connsiteX54" fmla="*/ 4389120 w 6606543"/>
                      <a:gd name="connsiteY54" fmla="*/ 215290 h 674763"/>
                      <a:gd name="connsiteX55" fmla="*/ 4465320 w 6606543"/>
                      <a:gd name="connsiteY55" fmla="*/ 283870 h 674763"/>
                      <a:gd name="connsiteX56" fmla="*/ 4594860 w 6606543"/>
                      <a:gd name="connsiteY56" fmla="*/ 314350 h 674763"/>
                      <a:gd name="connsiteX57" fmla="*/ 4732020 w 6606543"/>
                      <a:gd name="connsiteY57" fmla="*/ 367690 h 674763"/>
                      <a:gd name="connsiteX58" fmla="*/ 4769485 w 6606543"/>
                      <a:gd name="connsiteY58" fmla="*/ 423570 h 674763"/>
                      <a:gd name="connsiteX59" fmla="*/ 4838700 w 6606543"/>
                      <a:gd name="connsiteY59" fmla="*/ 443890 h 674763"/>
                      <a:gd name="connsiteX60" fmla="*/ 4918075 w 6606543"/>
                      <a:gd name="connsiteY60" fmla="*/ 568350 h 674763"/>
                      <a:gd name="connsiteX61" fmla="*/ 4985385 w 6606543"/>
                      <a:gd name="connsiteY61" fmla="*/ 584860 h 674763"/>
                      <a:gd name="connsiteX62" fmla="*/ 5044440 w 6606543"/>
                      <a:gd name="connsiteY62" fmla="*/ 615340 h 674763"/>
                      <a:gd name="connsiteX63" fmla="*/ 5160645 w 6606543"/>
                      <a:gd name="connsiteY63" fmla="*/ 603910 h 674763"/>
                      <a:gd name="connsiteX64" fmla="*/ 5209540 w 6606543"/>
                      <a:gd name="connsiteY64" fmla="*/ 596290 h 674763"/>
                      <a:gd name="connsiteX65" fmla="*/ 5253990 w 6606543"/>
                      <a:gd name="connsiteY65" fmla="*/ 631215 h 674763"/>
                      <a:gd name="connsiteX66" fmla="*/ 5379720 w 6606543"/>
                      <a:gd name="connsiteY66" fmla="*/ 642010 h 674763"/>
                      <a:gd name="connsiteX67" fmla="*/ 5478780 w 6606543"/>
                      <a:gd name="connsiteY67" fmla="*/ 672490 h 674763"/>
                      <a:gd name="connsiteX68" fmla="*/ 5539740 w 6606543"/>
                      <a:gd name="connsiteY68" fmla="*/ 573430 h 674763"/>
                      <a:gd name="connsiteX69" fmla="*/ 5532120 w 6606543"/>
                      <a:gd name="connsiteY69" fmla="*/ 520090 h 674763"/>
                      <a:gd name="connsiteX70" fmla="*/ 5562600 w 6606543"/>
                      <a:gd name="connsiteY70" fmla="*/ 474370 h 674763"/>
                      <a:gd name="connsiteX71" fmla="*/ 5562600 w 6606543"/>
                      <a:gd name="connsiteY71" fmla="*/ 413410 h 674763"/>
                      <a:gd name="connsiteX72" fmla="*/ 5638800 w 6606543"/>
                      <a:gd name="connsiteY72" fmla="*/ 306730 h 674763"/>
                      <a:gd name="connsiteX73" fmla="*/ 5721985 w 6606543"/>
                      <a:gd name="connsiteY73" fmla="*/ 332130 h 674763"/>
                      <a:gd name="connsiteX74" fmla="*/ 5821680 w 6606543"/>
                      <a:gd name="connsiteY74" fmla="*/ 344830 h 674763"/>
                      <a:gd name="connsiteX75" fmla="*/ 5884545 w 6606543"/>
                      <a:gd name="connsiteY75" fmla="*/ 371500 h 674763"/>
                      <a:gd name="connsiteX76" fmla="*/ 5928360 w 6606543"/>
                      <a:gd name="connsiteY76" fmla="*/ 474370 h 674763"/>
                      <a:gd name="connsiteX77" fmla="*/ 5982335 w 6606543"/>
                      <a:gd name="connsiteY77" fmla="*/ 449605 h 674763"/>
                      <a:gd name="connsiteX78" fmla="*/ 6073140 w 6606543"/>
                      <a:gd name="connsiteY78" fmla="*/ 436270 h 674763"/>
                      <a:gd name="connsiteX79" fmla="*/ 6118860 w 6606543"/>
                      <a:gd name="connsiteY79" fmla="*/ 390550 h 674763"/>
                      <a:gd name="connsiteX80" fmla="*/ 6172200 w 6606543"/>
                      <a:gd name="connsiteY80" fmla="*/ 367690 h 674763"/>
                      <a:gd name="connsiteX81" fmla="*/ 6202045 w 6606543"/>
                      <a:gd name="connsiteY81" fmla="*/ 381660 h 674763"/>
                      <a:gd name="connsiteX82" fmla="*/ 6287770 w 6606543"/>
                      <a:gd name="connsiteY82" fmla="*/ 354355 h 674763"/>
                      <a:gd name="connsiteX83" fmla="*/ 6355080 w 6606543"/>
                      <a:gd name="connsiteY83" fmla="*/ 337210 h 674763"/>
                      <a:gd name="connsiteX84" fmla="*/ 6402705 w 6606543"/>
                      <a:gd name="connsiteY84" fmla="*/ 325145 h 674763"/>
                      <a:gd name="connsiteX85" fmla="*/ 6477000 w 6606543"/>
                      <a:gd name="connsiteY85" fmla="*/ 354990 h 674763"/>
                      <a:gd name="connsiteX86" fmla="*/ 6511290 w 6606543"/>
                      <a:gd name="connsiteY86" fmla="*/ 423570 h 674763"/>
                      <a:gd name="connsiteX87" fmla="*/ 6591300 w 6606543"/>
                      <a:gd name="connsiteY87" fmla="*/ 451510 h 674763"/>
                      <a:gd name="connsiteX88" fmla="*/ 6606540 w 6606543"/>
                      <a:gd name="connsiteY88" fmla="*/ 489610 h 674763"/>
                      <a:gd name="connsiteX89" fmla="*/ 6591300 w 6606543"/>
                      <a:gd name="connsiteY89" fmla="*/ 504850 h 674763"/>
                      <a:gd name="connsiteX0" fmla="*/ 0 w 6606782"/>
                      <a:gd name="connsiteY0" fmla="*/ 588670 h 674763"/>
                      <a:gd name="connsiteX1" fmla="*/ 57785 w 6606782"/>
                      <a:gd name="connsiteY1" fmla="*/ 552475 h 674763"/>
                      <a:gd name="connsiteX2" fmla="*/ 175260 w 6606782"/>
                      <a:gd name="connsiteY2" fmla="*/ 573430 h 674763"/>
                      <a:gd name="connsiteX3" fmla="*/ 266700 w 6606782"/>
                      <a:gd name="connsiteY3" fmla="*/ 573430 h 674763"/>
                      <a:gd name="connsiteX4" fmla="*/ 289560 w 6606782"/>
                      <a:gd name="connsiteY4" fmla="*/ 581050 h 674763"/>
                      <a:gd name="connsiteX5" fmla="*/ 342265 w 6606782"/>
                      <a:gd name="connsiteY5" fmla="*/ 548665 h 674763"/>
                      <a:gd name="connsiteX6" fmla="*/ 411480 w 6606782"/>
                      <a:gd name="connsiteY6" fmla="*/ 573430 h 674763"/>
                      <a:gd name="connsiteX7" fmla="*/ 556260 w 6606782"/>
                      <a:gd name="connsiteY7" fmla="*/ 520090 h 674763"/>
                      <a:gd name="connsiteX8" fmla="*/ 609600 w 6606782"/>
                      <a:gd name="connsiteY8" fmla="*/ 481990 h 674763"/>
                      <a:gd name="connsiteX9" fmla="*/ 688340 w 6606782"/>
                      <a:gd name="connsiteY9" fmla="*/ 497865 h 674763"/>
                      <a:gd name="connsiteX10" fmla="*/ 746760 w 6606782"/>
                      <a:gd name="connsiteY10" fmla="*/ 512470 h 674763"/>
                      <a:gd name="connsiteX11" fmla="*/ 805815 w 6606782"/>
                      <a:gd name="connsiteY11" fmla="*/ 484530 h 674763"/>
                      <a:gd name="connsiteX12" fmla="*/ 868680 w 6606782"/>
                      <a:gd name="connsiteY12" fmla="*/ 428650 h 674763"/>
                      <a:gd name="connsiteX13" fmla="*/ 914400 w 6606782"/>
                      <a:gd name="connsiteY13" fmla="*/ 421030 h 674763"/>
                      <a:gd name="connsiteX14" fmla="*/ 966470 w 6606782"/>
                      <a:gd name="connsiteY14" fmla="*/ 372770 h 674763"/>
                      <a:gd name="connsiteX15" fmla="*/ 1021080 w 6606782"/>
                      <a:gd name="connsiteY15" fmla="*/ 398170 h 674763"/>
                      <a:gd name="connsiteX16" fmla="*/ 1143000 w 6606782"/>
                      <a:gd name="connsiteY16" fmla="*/ 377215 h 674763"/>
                      <a:gd name="connsiteX17" fmla="*/ 1216025 w 6606782"/>
                      <a:gd name="connsiteY17" fmla="*/ 441350 h 674763"/>
                      <a:gd name="connsiteX18" fmla="*/ 1371600 w 6606782"/>
                      <a:gd name="connsiteY18" fmla="*/ 558190 h 674763"/>
                      <a:gd name="connsiteX19" fmla="*/ 1447800 w 6606782"/>
                      <a:gd name="connsiteY19" fmla="*/ 596290 h 674763"/>
                      <a:gd name="connsiteX20" fmla="*/ 1539240 w 6606782"/>
                      <a:gd name="connsiteY20" fmla="*/ 573430 h 674763"/>
                      <a:gd name="connsiteX21" fmla="*/ 1592580 w 6606782"/>
                      <a:gd name="connsiteY21" fmla="*/ 581050 h 674763"/>
                      <a:gd name="connsiteX22" fmla="*/ 1645920 w 6606782"/>
                      <a:gd name="connsiteY22" fmla="*/ 542950 h 674763"/>
                      <a:gd name="connsiteX23" fmla="*/ 1706880 w 6606782"/>
                      <a:gd name="connsiteY23" fmla="*/ 527710 h 674763"/>
                      <a:gd name="connsiteX24" fmla="*/ 1783080 w 6606782"/>
                      <a:gd name="connsiteY24" fmla="*/ 504850 h 674763"/>
                      <a:gd name="connsiteX25" fmla="*/ 1889760 w 6606782"/>
                      <a:gd name="connsiteY25" fmla="*/ 474370 h 674763"/>
                      <a:gd name="connsiteX26" fmla="*/ 2049780 w 6606782"/>
                      <a:gd name="connsiteY26" fmla="*/ 436270 h 674763"/>
                      <a:gd name="connsiteX27" fmla="*/ 2125980 w 6606782"/>
                      <a:gd name="connsiteY27" fmla="*/ 398170 h 674763"/>
                      <a:gd name="connsiteX28" fmla="*/ 2255520 w 6606782"/>
                      <a:gd name="connsiteY28" fmla="*/ 398170 h 674763"/>
                      <a:gd name="connsiteX29" fmla="*/ 2423160 w 6606782"/>
                      <a:gd name="connsiteY29" fmla="*/ 337210 h 674763"/>
                      <a:gd name="connsiteX30" fmla="*/ 2613660 w 6606782"/>
                      <a:gd name="connsiteY30" fmla="*/ 238150 h 674763"/>
                      <a:gd name="connsiteX31" fmla="*/ 2682240 w 6606782"/>
                      <a:gd name="connsiteY31" fmla="*/ 177190 h 674763"/>
                      <a:gd name="connsiteX32" fmla="*/ 2773680 w 6606782"/>
                      <a:gd name="connsiteY32" fmla="*/ 161950 h 674763"/>
                      <a:gd name="connsiteX33" fmla="*/ 2834640 w 6606782"/>
                      <a:gd name="connsiteY33" fmla="*/ 85750 h 674763"/>
                      <a:gd name="connsiteX34" fmla="*/ 2910840 w 6606782"/>
                      <a:gd name="connsiteY34" fmla="*/ 55270 h 674763"/>
                      <a:gd name="connsiteX35" fmla="*/ 3002280 w 6606782"/>
                      <a:gd name="connsiteY35" fmla="*/ 55270 h 674763"/>
                      <a:gd name="connsiteX36" fmla="*/ 3080385 w 6606782"/>
                      <a:gd name="connsiteY36" fmla="*/ 25 h 674763"/>
                      <a:gd name="connsiteX37" fmla="*/ 3171825 w 6606782"/>
                      <a:gd name="connsiteY37" fmla="*/ 62890 h 674763"/>
                      <a:gd name="connsiteX38" fmla="*/ 3268980 w 6606782"/>
                      <a:gd name="connsiteY38" fmla="*/ 32410 h 674763"/>
                      <a:gd name="connsiteX39" fmla="*/ 3284220 w 6606782"/>
                      <a:gd name="connsiteY39" fmla="*/ 116230 h 674763"/>
                      <a:gd name="connsiteX40" fmla="*/ 3405505 w 6606782"/>
                      <a:gd name="connsiteY40" fmla="*/ 161950 h 674763"/>
                      <a:gd name="connsiteX41" fmla="*/ 3497580 w 6606782"/>
                      <a:gd name="connsiteY41" fmla="*/ 215290 h 674763"/>
                      <a:gd name="connsiteX42" fmla="*/ 3604260 w 6606782"/>
                      <a:gd name="connsiteY42" fmla="*/ 215290 h 674763"/>
                      <a:gd name="connsiteX43" fmla="*/ 3627120 w 6606782"/>
                      <a:gd name="connsiteY43" fmla="*/ 261010 h 674763"/>
                      <a:gd name="connsiteX44" fmla="*/ 3703320 w 6606782"/>
                      <a:gd name="connsiteY44" fmla="*/ 238150 h 674763"/>
                      <a:gd name="connsiteX45" fmla="*/ 3749040 w 6606782"/>
                      <a:gd name="connsiteY45" fmla="*/ 261010 h 674763"/>
                      <a:gd name="connsiteX46" fmla="*/ 3806825 w 6606782"/>
                      <a:gd name="connsiteY46" fmla="*/ 221640 h 674763"/>
                      <a:gd name="connsiteX47" fmla="*/ 3782695 w 6606782"/>
                      <a:gd name="connsiteY47" fmla="*/ 161315 h 674763"/>
                      <a:gd name="connsiteX48" fmla="*/ 3907155 w 6606782"/>
                      <a:gd name="connsiteY48" fmla="*/ 182270 h 674763"/>
                      <a:gd name="connsiteX49" fmla="*/ 4036060 w 6606782"/>
                      <a:gd name="connsiteY49" fmla="*/ 189890 h 674763"/>
                      <a:gd name="connsiteX50" fmla="*/ 4090035 w 6606782"/>
                      <a:gd name="connsiteY50" fmla="*/ 145440 h 674763"/>
                      <a:gd name="connsiteX51" fmla="*/ 4182745 w 6606782"/>
                      <a:gd name="connsiteY51" fmla="*/ 163855 h 674763"/>
                      <a:gd name="connsiteX52" fmla="*/ 4268470 w 6606782"/>
                      <a:gd name="connsiteY52" fmla="*/ 145440 h 674763"/>
                      <a:gd name="connsiteX53" fmla="*/ 4335780 w 6606782"/>
                      <a:gd name="connsiteY53" fmla="*/ 161950 h 674763"/>
                      <a:gd name="connsiteX54" fmla="*/ 4389120 w 6606782"/>
                      <a:gd name="connsiteY54" fmla="*/ 215290 h 674763"/>
                      <a:gd name="connsiteX55" fmla="*/ 4465320 w 6606782"/>
                      <a:gd name="connsiteY55" fmla="*/ 283870 h 674763"/>
                      <a:gd name="connsiteX56" fmla="*/ 4594860 w 6606782"/>
                      <a:gd name="connsiteY56" fmla="*/ 314350 h 674763"/>
                      <a:gd name="connsiteX57" fmla="*/ 4732020 w 6606782"/>
                      <a:gd name="connsiteY57" fmla="*/ 367690 h 674763"/>
                      <a:gd name="connsiteX58" fmla="*/ 4769485 w 6606782"/>
                      <a:gd name="connsiteY58" fmla="*/ 423570 h 674763"/>
                      <a:gd name="connsiteX59" fmla="*/ 4838700 w 6606782"/>
                      <a:gd name="connsiteY59" fmla="*/ 443890 h 674763"/>
                      <a:gd name="connsiteX60" fmla="*/ 4918075 w 6606782"/>
                      <a:gd name="connsiteY60" fmla="*/ 568350 h 674763"/>
                      <a:gd name="connsiteX61" fmla="*/ 4985385 w 6606782"/>
                      <a:gd name="connsiteY61" fmla="*/ 584860 h 674763"/>
                      <a:gd name="connsiteX62" fmla="*/ 5044440 w 6606782"/>
                      <a:gd name="connsiteY62" fmla="*/ 615340 h 674763"/>
                      <a:gd name="connsiteX63" fmla="*/ 5160645 w 6606782"/>
                      <a:gd name="connsiteY63" fmla="*/ 603910 h 674763"/>
                      <a:gd name="connsiteX64" fmla="*/ 5209540 w 6606782"/>
                      <a:gd name="connsiteY64" fmla="*/ 596290 h 674763"/>
                      <a:gd name="connsiteX65" fmla="*/ 5253990 w 6606782"/>
                      <a:gd name="connsiteY65" fmla="*/ 631215 h 674763"/>
                      <a:gd name="connsiteX66" fmla="*/ 5379720 w 6606782"/>
                      <a:gd name="connsiteY66" fmla="*/ 642010 h 674763"/>
                      <a:gd name="connsiteX67" fmla="*/ 5478780 w 6606782"/>
                      <a:gd name="connsiteY67" fmla="*/ 672490 h 674763"/>
                      <a:gd name="connsiteX68" fmla="*/ 5539740 w 6606782"/>
                      <a:gd name="connsiteY68" fmla="*/ 573430 h 674763"/>
                      <a:gd name="connsiteX69" fmla="*/ 5532120 w 6606782"/>
                      <a:gd name="connsiteY69" fmla="*/ 520090 h 674763"/>
                      <a:gd name="connsiteX70" fmla="*/ 5562600 w 6606782"/>
                      <a:gd name="connsiteY70" fmla="*/ 474370 h 674763"/>
                      <a:gd name="connsiteX71" fmla="*/ 5562600 w 6606782"/>
                      <a:gd name="connsiteY71" fmla="*/ 413410 h 674763"/>
                      <a:gd name="connsiteX72" fmla="*/ 5638800 w 6606782"/>
                      <a:gd name="connsiteY72" fmla="*/ 306730 h 674763"/>
                      <a:gd name="connsiteX73" fmla="*/ 5721985 w 6606782"/>
                      <a:gd name="connsiteY73" fmla="*/ 332130 h 674763"/>
                      <a:gd name="connsiteX74" fmla="*/ 5821680 w 6606782"/>
                      <a:gd name="connsiteY74" fmla="*/ 344830 h 674763"/>
                      <a:gd name="connsiteX75" fmla="*/ 5884545 w 6606782"/>
                      <a:gd name="connsiteY75" fmla="*/ 371500 h 674763"/>
                      <a:gd name="connsiteX76" fmla="*/ 5928360 w 6606782"/>
                      <a:gd name="connsiteY76" fmla="*/ 474370 h 674763"/>
                      <a:gd name="connsiteX77" fmla="*/ 5982335 w 6606782"/>
                      <a:gd name="connsiteY77" fmla="*/ 449605 h 674763"/>
                      <a:gd name="connsiteX78" fmla="*/ 6073140 w 6606782"/>
                      <a:gd name="connsiteY78" fmla="*/ 436270 h 674763"/>
                      <a:gd name="connsiteX79" fmla="*/ 6118860 w 6606782"/>
                      <a:gd name="connsiteY79" fmla="*/ 390550 h 674763"/>
                      <a:gd name="connsiteX80" fmla="*/ 6172200 w 6606782"/>
                      <a:gd name="connsiteY80" fmla="*/ 367690 h 674763"/>
                      <a:gd name="connsiteX81" fmla="*/ 6202045 w 6606782"/>
                      <a:gd name="connsiteY81" fmla="*/ 381660 h 674763"/>
                      <a:gd name="connsiteX82" fmla="*/ 6287770 w 6606782"/>
                      <a:gd name="connsiteY82" fmla="*/ 354355 h 674763"/>
                      <a:gd name="connsiteX83" fmla="*/ 6355080 w 6606782"/>
                      <a:gd name="connsiteY83" fmla="*/ 337210 h 674763"/>
                      <a:gd name="connsiteX84" fmla="*/ 6402705 w 6606782"/>
                      <a:gd name="connsiteY84" fmla="*/ 325145 h 674763"/>
                      <a:gd name="connsiteX85" fmla="*/ 6477000 w 6606782"/>
                      <a:gd name="connsiteY85" fmla="*/ 354990 h 674763"/>
                      <a:gd name="connsiteX86" fmla="*/ 6511290 w 6606782"/>
                      <a:gd name="connsiteY86" fmla="*/ 423570 h 674763"/>
                      <a:gd name="connsiteX87" fmla="*/ 6578600 w 6606782"/>
                      <a:gd name="connsiteY87" fmla="*/ 451510 h 674763"/>
                      <a:gd name="connsiteX88" fmla="*/ 6606540 w 6606782"/>
                      <a:gd name="connsiteY88" fmla="*/ 489610 h 674763"/>
                      <a:gd name="connsiteX89" fmla="*/ 6591300 w 6606782"/>
                      <a:gd name="connsiteY89" fmla="*/ 504850 h 674763"/>
                      <a:gd name="connsiteX0" fmla="*/ 0 w 6595328"/>
                      <a:gd name="connsiteY0" fmla="*/ 588670 h 674763"/>
                      <a:gd name="connsiteX1" fmla="*/ 57785 w 6595328"/>
                      <a:gd name="connsiteY1" fmla="*/ 552475 h 674763"/>
                      <a:gd name="connsiteX2" fmla="*/ 175260 w 6595328"/>
                      <a:gd name="connsiteY2" fmla="*/ 573430 h 674763"/>
                      <a:gd name="connsiteX3" fmla="*/ 266700 w 6595328"/>
                      <a:gd name="connsiteY3" fmla="*/ 573430 h 674763"/>
                      <a:gd name="connsiteX4" fmla="*/ 289560 w 6595328"/>
                      <a:gd name="connsiteY4" fmla="*/ 581050 h 674763"/>
                      <a:gd name="connsiteX5" fmla="*/ 342265 w 6595328"/>
                      <a:gd name="connsiteY5" fmla="*/ 548665 h 674763"/>
                      <a:gd name="connsiteX6" fmla="*/ 411480 w 6595328"/>
                      <a:gd name="connsiteY6" fmla="*/ 573430 h 674763"/>
                      <a:gd name="connsiteX7" fmla="*/ 556260 w 6595328"/>
                      <a:gd name="connsiteY7" fmla="*/ 520090 h 674763"/>
                      <a:gd name="connsiteX8" fmla="*/ 609600 w 6595328"/>
                      <a:gd name="connsiteY8" fmla="*/ 481990 h 674763"/>
                      <a:gd name="connsiteX9" fmla="*/ 688340 w 6595328"/>
                      <a:gd name="connsiteY9" fmla="*/ 497865 h 674763"/>
                      <a:gd name="connsiteX10" fmla="*/ 746760 w 6595328"/>
                      <a:gd name="connsiteY10" fmla="*/ 512470 h 674763"/>
                      <a:gd name="connsiteX11" fmla="*/ 805815 w 6595328"/>
                      <a:gd name="connsiteY11" fmla="*/ 484530 h 674763"/>
                      <a:gd name="connsiteX12" fmla="*/ 868680 w 6595328"/>
                      <a:gd name="connsiteY12" fmla="*/ 428650 h 674763"/>
                      <a:gd name="connsiteX13" fmla="*/ 914400 w 6595328"/>
                      <a:gd name="connsiteY13" fmla="*/ 421030 h 674763"/>
                      <a:gd name="connsiteX14" fmla="*/ 966470 w 6595328"/>
                      <a:gd name="connsiteY14" fmla="*/ 372770 h 674763"/>
                      <a:gd name="connsiteX15" fmla="*/ 1021080 w 6595328"/>
                      <a:gd name="connsiteY15" fmla="*/ 398170 h 674763"/>
                      <a:gd name="connsiteX16" fmla="*/ 1143000 w 6595328"/>
                      <a:gd name="connsiteY16" fmla="*/ 377215 h 674763"/>
                      <a:gd name="connsiteX17" fmla="*/ 1216025 w 6595328"/>
                      <a:gd name="connsiteY17" fmla="*/ 441350 h 674763"/>
                      <a:gd name="connsiteX18" fmla="*/ 1371600 w 6595328"/>
                      <a:gd name="connsiteY18" fmla="*/ 558190 h 674763"/>
                      <a:gd name="connsiteX19" fmla="*/ 1447800 w 6595328"/>
                      <a:gd name="connsiteY19" fmla="*/ 596290 h 674763"/>
                      <a:gd name="connsiteX20" fmla="*/ 1539240 w 6595328"/>
                      <a:gd name="connsiteY20" fmla="*/ 573430 h 674763"/>
                      <a:gd name="connsiteX21" fmla="*/ 1592580 w 6595328"/>
                      <a:gd name="connsiteY21" fmla="*/ 581050 h 674763"/>
                      <a:gd name="connsiteX22" fmla="*/ 1645920 w 6595328"/>
                      <a:gd name="connsiteY22" fmla="*/ 542950 h 674763"/>
                      <a:gd name="connsiteX23" fmla="*/ 1706880 w 6595328"/>
                      <a:gd name="connsiteY23" fmla="*/ 527710 h 674763"/>
                      <a:gd name="connsiteX24" fmla="*/ 1783080 w 6595328"/>
                      <a:gd name="connsiteY24" fmla="*/ 504850 h 674763"/>
                      <a:gd name="connsiteX25" fmla="*/ 1889760 w 6595328"/>
                      <a:gd name="connsiteY25" fmla="*/ 474370 h 674763"/>
                      <a:gd name="connsiteX26" fmla="*/ 2049780 w 6595328"/>
                      <a:gd name="connsiteY26" fmla="*/ 436270 h 674763"/>
                      <a:gd name="connsiteX27" fmla="*/ 2125980 w 6595328"/>
                      <a:gd name="connsiteY27" fmla="*/ 398170 h 674763"/>
                      <a:gd name="connsiteX28" fmla="*/ 2255520 w 6595328"/>
                      <a:gd name="connsiteY28" fmla="*/ 398170 h 674763"/>
                      <a:gd name="connsiteX29" fmla="*/ 2423160 w 6595328"/>
                      <a:gd name="connsiteY29" fmla="*/ 337210 h 674763"/>
                      <a:gd name="connsiteX30" fmla="*/ 2613660 w 6595328"/>
                      <a:gd name="connsiteY30" fmla="*/ 238150 h 674763"/>
                      <a:gd name="connsiteX31" fmla="*/ 2682240 w 6595328"/>
                      <a:gd name="connsiteY31" fmla="*/ 177190 h 674763"/>
                      <a:gd name="connsiteX32" fmla="*/ 2773680 w 6595328"/>
                      <a:gd name="connsiteY32" fmla="*/ 161950 h 674763"/>
                      <a:gd name="connsiteX33" fmla="*/ 2834640 w 6595328"/>
                      <a:gd name="connsiteY33" fmla="*/ 85750 h 674763"/>
                      <a:gd name="connsiteX34" fmla="*/ 2910840 w 6595328"/>
                      <a:gd name="connsiteY34" fmla="*/ 55270 h 674763"/>
                      <a:gd name="connsiteX35" fmla="*/ 3002280 w 6595328"/>
                      <a:gd name="connsiteY35" fmla="*/ 55270 h 674763"/>
                      <a:gd name="connsiteX36" fmla="*/ 3080385 w 6595328"/>
                      <a:gd name="connsiteY36" fmla="*/ 25 h 674763"/>
                      <a:gd name="connsiteX37" fmla="*/ 3171825 w 6595328"/>
                      <a:gd name="connsiteY37" fmla="*/ 62890 h 674763"/>
                      <a:gd name="connsiteX38" fmla="*/ 3268980 w 6595328"/>
                      <a:gd name="connsiteY38" fmla="*/ 32410 h 674763"/>
                      <a:gd name="connsiteX39" fmla="*/ 3284220 w 6595328"/>
                      <a:gd name="connsiteY39" fmla="*/ 116230 h 674763"/>
                      <a:gd name="connsiteX40" fmla="*/ 3405505 w 6595328"/>
                      <a:gd name="connsiteY40" fmla="*/ 161950 h 674763"/>
                      <a:gd name="connsiteX41" fmla="*/ 3497580 w 6595328"/>
                      <a:gd name="connsiteY41" fmla="*/ 215290 h 674763"/>
                      <a:gd name="connsiteX42" fmla="*/ 3604260 w 6595328"/>
                      <a:gd name="connsiteY42" fmla="*/ 215290 h 674763"/>
                      <a:gd name="connsiteX43" fmla="*/ 3627120 w 6595328"/>
                      <a:gd name="connsiteY43" fmla="*/ 261010 h 674763"/>
                      <a:gd name="connsiteX44" fmla="*/ 3703320 w 6595328"/>
                      <a:gd name="connsiteY44" fmla="*/ 238150 h 674763"/>
                      <a:gd name="connsiteX45" fmla="*/ 3749040 w 6595328"/>
                      <a:gd name="connsiteY45" fmla="*/ 261010 h 674763"/>
                      <a:gd name="connsiteX46" fmla="*/ 3806825 w 6595328"/>
                      <a:gd name="connsiteY46" fmla="*/ 221640 h 674763"/>
                      <a:gd name="connsiteX47" fmla="*/ 3782695 w 6595328"/>
                      <a:gd name="connsiteY47" fmla="*/ 161315 h 674763"/>
                      <a:gd name="connsiteX48" fmla="*/ 3907155 w 6595328"/>
                      <a:gd name="connsiteY48" fmla="*/ 182270 h 674763"/>
                      <a:gd name="connsiteX49" fmla="*/ 4036060 w 6595328"/>
                      <a:gd name="connsiteY49" fmla="*/ 189890 h 674763"/>
                      <a:gd name="connsiteX50" fmla="*/ 4090035 w 6595328"/>
                      <a:gd name="connsiteY50" fmla="*/ 145440 h 674763"/>
                      <a:gd name="connsiteX51" fmla="*/ 4182745 w 6595328"/>
                      <a:gd name="connsiteY51" fmla="*/ 163855 h 674763"/>
                      <a:gd name="connsiteX52" fmla="*/ 4268470 w 6595328"/>
                      <a:gd name="connsiteY52" fmla="*/ 145440 h 674763"/>
                      <a:gd name="connsiteX53" fmla="*/ 4335780 w 6595328"/>
                      <a:gd name="connsiteY53" fmla="*/ 161950 h 674763"/>
                      <a:gd name="connsiteX54" fmla="*/ 4389120 w 6595328"/>
                      <a:gd name="connsiteY54" fmla="*/ 215290 h 674763"/>
                      <a:gd name="connsiteX55" fmla="*/ 4465320 w 6595328"/>
                      <a:gd name="connsiteY55" fmla="*/ 283870 h 674763"/>
                      <a:gd name="connsiteX56" fmla="*/ 4594860 w 6595328"/>
                      <a:gd name="connsiteY56" fmla="*/ 314350 h 674763"/>
                      <a:gd name="connsiteX57" fmla="*/ 4732020 w 6595328"/>
                      <a:gd name="connsiteY57" fmla="*/ 367690 h 674763"/>
                      <a:gd name="connsiteX58" fmla="*/ 4769485 w 6595328"/>
                      <a:gd name="connsiteY58" fmla="*/ 423570 h 674763"/>
                      <a:gd name="connsiteX59" fmla="*/ 4838700 w 6595328"/>
                      <a:gd name="connsiteY59" fmla="*/ 443890 h 674763"/>
                      <a:gd name="connsiteX60" fmla="*/ 4918075 w 6595328"/>
                      <a:gd name="connsiteY60" fmla="*/ 568350 h 674763"/>
                      <a:gd name="connsiteX61" fmla="*/ 4985385 w 6595328"/>
                      <a:gd name="connsiteY61" fmla="*/ 584860 h 674763"/>
                      <a:gd name="connsiteX62" fmla="*/ 5044440 w 6595328"/>
                      <a:gd name="connsiteY62" fmla="*/ 615340 h 674763"/>
                      <a:gd name="connsiteX63" fmla="*/ 5160645 w 6595328"/>
                      <a:gd name="connsiteY63" fmla="*/ 603910 h 674763"/>
                      <a:gd name="connsiteX64" fmla="*/ 5209540 w 6595328"/>
                      <a:gd name="connsiteY64" fmla="*/ 596290 h 674763"/>
                      <a:gd name="connsiteX65" fmla="*/ 5253990 w 6595328"/>
                      <a:gd name="connsiteY65" fmla="*/ 631215 h 674763"/>
                      <a:gd name="connsiteX66" fmla="*/ 5379720 w 6595328"/>
                      <a:gd name="connsiteY66" fmla="*/ 642010 h 674763"/>
                      <a:gd name="connsiteX67" fmla="*/ 5478780 w 6595328"/>
                      <a:gd name="connsiteY67" fmla="*/ 672490 h 674763"/>
                      <a:gd name="connsiteX68" fmla="*/ 5539740 w 6595328"/>
                      <a:gd name="connsiteY68" fmla="*/ 573430 h 674763"/>
                      <a:gd name="connsiteX69" fmla="*/ 5532120 w 6595328"/>
                      <a:gd name="connsiteY69" fmla="*/ 520090 h 674763"/>
                      <a:gd name="connsiteX70" fmla="*/ 5562600 w 6595328"/>
                      <a:gd name="connsiteY70" fmla="*/ 474370 h 674763"/>
                      <a:gd name="connsiteX71" fmla="*/ 5562600 w 6595328"/>
                      <a:gd name="connsiteY71" fmla="*/ 413410 h 674763"/>
                      <a:gd name="connsiteX72" fmla="*/ 5638800 w 6595328"/>
                      <a:gd name="connsiteY72" fmla="*/ 306730 h 674763"/>
                      <a:gd name="connsiteX73" fmla="*/ 5721985 w 6595328"/>
                      <a:gd name="connsiteY73" fmla="*/ 332130 h 674763"/>
                      <a:gd name="connsiteX74" fmla="*/ 5821680 w 6595328"/>
                      <a:gd name="connsiteY74" fmla="*/ 344830 h 674763"/>
                      <a:gd name="connsiteX75" fmla="*/ 5884545 w 6595328"/>
                      <a:gd name="connsiteY75" fmla="*/ 371500 h 674763"/>
                      <a:gd name="connsiteX76" fmla="*/ 5928360 w 6595328"/>
                      <a:gd name="connsiteY76" fmla="*/ 474370 h 674763"/>
                      <a:gd name="connsiteX77" fmla="*/ 5982335 w 6595328"/>
                      <a:gd name="connsiteY77" fmla="*/ 449605 h 674763"/>
                      <a:gd name="connsiteX78" fmla="*/ 6073140 w 6595328"/>
                      <a:gd name="connsiteY78" fmla="*/ 436270 h 674763"/>
                      <a:gd name="connsiteX79" fmla="*/ 6118860 w 6595328"/>
                      <a:gd name="connsiteY79" fmla="*/ 390550 h 674763"/>
                      <a:gd name="connsiteX80" fmla="*/ 6172200 w 6595328"/>
                      <a:gd name="connsiteY80" fmla="*/ 367690 h 674763"/>
                      <a:gd name="connsiteX81" fmla="*/ 6202045 w 6595328"/>
                      <a:gd name="connsiteY81" fmla="*/ 381660 h 674763"/>
                      <a:gd name="connsiteX82" fmla="*/ 6287770 w 6595328"/>
                      <a:gd name="connsiteY82" fmla="*/ 354355 h 674763"/>
                      <a:gd name="connsiteX83" fmla="*/ 6355080 w 6595328"/>
                      <a:gd name="connsiteY83" fmla="*/ 337210 h 674763"/>
                      <a:gd name="connsiteX84" fmla="*/ 6402705 w 6595328"/>
                      <a:gd name="connsiteY84" fmla="*/ 325145 h 674763"/>
                      <a:gd name="connsiteX85" fmla="*/ 6477000 w 6595328"/>
                      <a:gd name="connsiteY85" fmla="*/ 354990 h 674763"/>
                      <a:gd name="connsiteX86" fmla="*/ 6511290 w 6595328"/>
                      <a:gd name="connsiteY86" fmla="*/ 423570 h 674763"/>
                      <a:gd name="connsiteX87" fmla="*/ 6578600 w 6595328"/>
                      <a:gd name="connsiteY87" fmla="*/ 451510 h 674763"/>
                      <a:gd name="connsiteX88" fmla="*/ 6593840 w 6595328"/>
                      <a:gd name="connsiteY88" fmla="*/ 486435 h 674763"/>
                      <a:gd name="connsiteX89" fmla="*/ 6591300 w 6595328"/>
                      <a:gd name="connsiteY89" fmla="*/ 504850 h 674763"/>
                      <a:gd name="connsiteX0" fmla="*/ 0 w 6593840"/>
                      <a:gd name="connsiteY0" fmla="*/ 588670 h 674763"/>
                      <a:gd name="connsiteX1" fmla="*/ 57785 w 6593840"/>
                      <a:gd name="connsiteY1" fmla="*/ 552475 h 674763"/>
                      <a:gd name="connsiteX2" fmla="*/ 175260 w 6593840"/>
                      <a:gd name="connsiteY2" fmla="*/ 573430 h 674763"/>
                      <a:gd name="connsiteX3" fmla="*/ 266700 w 6593840"/>
                      <a:gd name="connsiteY3" fmla="*/ 573430 h 674763"/>
                      <a:gd name="connsiteX4" fmla="*/ 289560 w 6593840"/>
                      <a:gd name="connsiteY4" fmla="*/ 581050 h 674763"/>
                      <a:gd name="connsiteX5" fmla="*/ 342265 w 6593840"/>
                      <a:gd name="connsiteY5" fmla="*/ 548665 h 674763"/>
                      <a:gd name="connsiteX6" fmla="*/ 411480 w 6593840"/>
                      <a:gd name="connsiteY6" fmla="*/ 573430 h 674763"/>
                      <a:gd name="connsiteX7" fmla="*/ 556260 w 6593840"/>
                      <a:gd name="connsiteY7" fmla="*/ 520090 h 674763"/>
                      <a:gd name="connsiteX8" fmla="*/ 609600 w 6593840"/>
                      <a:gd name="connsiteY8" fmla="*/ 481990 h 674763"/>
                      <a:gd name="connsiteX9" fmla="*/ 688340 w 6593840"/>
                      <a:gd name="connsiteY9" fmla="*/ 497865 h 674763"/>
                      <a:gd name="connsiteX10" fmla="*/ 746760 w 6593840"/>
                      <a:gd name="connsiteY10" fmla="*/ 512470 h 674763"/>
                      <a:gd name="connsiteX11" fmla="*/ 805815 w 6593840"/>
                      <a:gd name="connsiteY11" fmla="*/ 484530 h 674763"/>
                      <a:gd name="connsiteX12" fmla="*/ 868680 w 6593840"/>
                      <a:gd name="connsiteY12" fmla="*/ 428650 h 674763"/>
                      <a:gd name="connsiteX13" fmla="*/ 914400 w 6593840"/>
                      <a:gd name="connsiteY13" fmla="*/ 421030 h 674763"/>
                      <a:gd name="connsiteX14" fmla="*/ 966470 w 6593840"/>
                      <a:gd name="connsiteY14" fmla="*/ 372770 h 674763"/>
                      <a:gd name="connsiteX15" fmla="*/ 1021080 w 6593840"/>
                      <a:gd name="connsiteY15" fmla="*/ 398170 h 674763"/>
                      <a:gd name="connsiteX16" fmla="*/ 1143000 w 6593840"/>
                      <a:gd name="connsiteY16" fmla="*/ 377215 h 674763"/>
                      <a:gd name="connsiteX17" fmla="*/ 1216025 w 6593840"/>
                      <a:gd name="connsiteY17" fmla="*/ 441350 h 674763"/>
                      <a:gd name="connsiteX18" fmla="*/ 1371600 w 6593840"/>
                      <a:gd name="connsiteY18" fmla="*/ 558190 h 674763"/>
                      <a:gd name="connsiteX19" fmla="*/ 1447800 w 6593840"/>
                      <a:gd name="connsiteY19" fmla="*/ 596290 h 674763"/>
                      <a:gd name="connsiteX20" fmla="*/ 1539240 w 6593840"/>
                      <a:gd name="connsiteY20" fmla="*/ 573430 h 674763"/>
                      <a:gd name="connsiteX21" fmla="*/ 1592580 w 6593840"/>
                      <a:gd name="connsiteY21" fmla="*/ 581050 h 674763"/>
                      <a:gd name="connsiteX22" fmla="*/ 1645920 w 6593840"/>
                      <a:gd name="connsiteY22" fmla="*/ 542950 h 674763"/>
                      <a:gd name="connsiteX23" fmla="*/ 1706880 w 6593840"/>
                      <a:gd name="connsiteY23" fmla="*/ 527710 h 674763"/>
                      <a:gd name="connsiteX24" fmla="*/ 1783080 w 6593840"/>
                      <a:gd name="connsiteY24" fmla="*/ 504850 h 674763"/>
                      <a:gd name="connsiteX25" fmla="*/ 1889760 w 6593840"/>
                      <a:gd name="connsiteY25" fmla="*/ 474370 h 674763"/>
                      <a:gd name="connsiteX26" fmla="*/ 2049780 w 6593840"/>
                      <a:gd name="connsiteY26" fmla="*/ 436270 h 674763"/>
                      <a:gd name="connsiteX27" fmla="*/ 2125980 w 6593840"/>
                      <a:gd name="connsiteY27" fmla="*/ 398170 h 674763"/>
                      <a:gd name="connsiteX28" fmla="*/ 2255520 w 6593840"/>
                      <a:gd name="connsiteY28" fmla="*/ 398170 h 674763"/>
                      <a:gd name="connsiteX29" fmla="*/ 2423160 w 6593840"/>
                      <a:gd name="connsiteY29" fmla="*/ 337210 h 674763"/>
                      <a:gd name="connsiteX30" fmla="*/ 2613660 w 6593840"/>
                      <a:gd name="connsiteY30" fmla="*/ 238150 h 674763"/>
                      <a:gd name="connsiteX31" fmla="*/ 2682240 w 6593840"/>
                      <a:gd name="connsiteY31" fmla="*/ 177190 h 674763"/>
                      <a:gd name="connsiteX32" fmla="*/ 2773680 w 6593840"/>
                      <a:gd name="connsiteY32" fmla="*/ 161950 h 674763"/>
                      <a:gd name="connsiteX33" fmla="*/ 2834640 w 6593840"/>
                      <a:gd name="connsiteY33" fmla="*/ 85750 h 674763"/>
                      <a:gd name="connsiteX34" fmla="*/ 2910840 w 6593840"/>
                      <a:gd name="connsiteY34" fmla="*/ 55270 h 674763"/>
                      <a:gd name="connsiteX35" fmla="*/ 3002280 w 6593840"/>
                      <a:gd name="connsiteY35" fmla="*/ 55270 h 674763"/>
                      <a:gd name="connsiteX36" fmla="*/ 3080385 w 6593840"/>
                      <a:gd name="connsiteY36" fmla="*/ 25 h 674763"/>
                      <a:gd name="connsiteX37" fmla="*/ 3171825 w 6593840"/>
                      <a:gd name="connsiteY37" fmla="*/ 62890 h 674763"/>
                      <a:gd name="connsiteX38" fmla="*/ 3268980 w 6593840"/>
                      <a:gd name="connsiteY38" fmla="*/ 32410 h 674763"/>
                      <a:gd name="connsiteX39" fmla="*/ 3284220 w 6593840"/>
                      <a:gd name="connsiteY39" fmla="*/ 116230 h 674763"/>
                      <a:gd name="connsiteX40" fmla="*/ 3405505 w 6593840"/>
                      <a:gd name="connsiteY40" fmla="*/ 161950 h 674763"/>
                      <a:gd name="connsiteX41" fmla="*/ 3497580 w 6593840"/>
                      <a:gd name="connsiteY41" fmla="*/ 215290 h 674763"/>
                      <a:gd name="connsiteX42" fmla="*/ 3604260 w 6593840"/>
                      <a:gd name="connsiteY42" fmla="*/ 215290 h 674763"/>
                      <a:gd name="connsiteX43" fmla="*/ 3627120 w 6593840"/>
                      <a:gd name="connsiteY43" fmla="*/ 261010 h 674763"/>
                      <a:gd name="connsiteX44" fmla="*/ 3703320 w 6593840"/>
                      <a:gd name="connsiteY44" fmla="*/ 238150 h 674763"/>
                      <a:gd name="connsiteX45" fmla="*/ 3749040 w 6593840"/>
                      <a:gd name="connsiteY45" fmla="*/ 261010 h 674763"/>
                      <a:gd name="connsiteX46" fmla="*/ 3806825 w 6593840"/>
                      <a:gd name="connsiteY46" fmla="*/ 221640 h 674763"/>
                      <a:gd name="connsiteX47" fmla="*/ 3782695 w 6593840"/>
                      <a:gd name="connsiteY47" fmla="*/ 161315 h 674763"/>
                      <a:gd name="connsiteX48" fmla="*/ 3907155 w 6593840"/>
                      <a:gd name="connsiteY48" fmla="*/ 182270 h 674763"/>
                      <a:gd name="connsiteX49" fmla="*/ 4036060 w 6593840"/>
                      <a:gd name="connsiteY49" fmla="*/ 189890 h 674763"/>
                      <a:gd name="connsiteX50" fmla="*/ 4090035 w 6593840"/>
                      <a:gd name="connsiteY50" fmla="*/ 145440 h 674763"/>
                      <a:gd name="connsiteX51" fmla="*/ 4182745 w 6593840"/>
                      <a:gd name="connsiteY51" fmla="*/ 163855 h 674763"/>
                      <a:gd name="connsiteX52" fmla="*/ 4268470 w 6593840"/>
                      <a:gd name="connsiteY52" fmla="*/ 145440 h 674763"/>
                      <a:gd name="connsiteX53" fmla="*/ 4335780 w 6593840"/>
                      <a:gd name="connsiteY53" fmla="*/ 161950 h 674763"/>
                      <a:gd name="connsiteX54" fmla="*/ 4389120 w 6593840"/>
                      <a:gd name="connsiteY54" fmla="*/ 215290 h 674763"/>
                      <a:gd name="connsiteX55" fmla="*/ 4465320 w 6593840"/>
                      <a:gd name="connsiteY55" fmla="*/ 283870 h 674763"/>
                      <a:gd name="connsiteX56" fmla="*/ 4594860 w 6593840"/>
                      <a:gd name="connsiteY56" fmla="*/ 314350 h 674763"/>
                      <a:gd name="connsiteX57" fmla="*/ 4732020 w 6593840"/>
                      <a:gd name="connsiteY57" fmla="*/ 367690 h 674763"/>
                      <a:gd name="connsiteX58" fmla="*/ 4769485 w 6593840"/>
                      <a:gd name="connsiteY58" fmla="*/ 423570 h 674763"/>
                      <a:gd name="connsiteX59" fmla="*/ 4838700 w 6593840"/>
                      <a:gd name="connsiteY59" fmla="*/ 443890 h 674763"/>
                      <a:gd name="connsiteX60" fmla="*/ 4918075 w 6593840"/>
                      <a:gd name="connsiteY60" fmla="*/ 568350 h 674763"/>
                      <a:gd name="connsiteX61" fmla="*/ 4985385 w 6593840"/>
                      <a:gd name="connsiteY61" fmla="*/ 584860 h 674763"/>
                      <a:gd name="connsiteX62" fmla="*/ 5044440 w 6593840"/>
                      <a:gd name="connsiteY62" fmla="*/ 615340 h 674763"/>
                      <a:gd name="connsiteX63" fmla="*/ 5160645 w 6593840"/>
                      <a:gd name="connsiteY63" fmla="*/ 603910 h 674763"/>
                      <a:gd name="connsiteX64" fmla="*/ 5209540 w 6593840"/>
                      <a:gd name="connsiteY64" fmla="*/ 596290 h 674763"/>
                      <a:gd name="connsiteX65" fmla="*/ 5253990 w 6593840"/>
                      <a:gd name="connsiteY65" fmla="*/ 631215 h 674763"/>
                      <a:gd name="connsiteX66" fmla="*/ 5379720 w 6593840"/>
                      <a:gd name="connsiteY66" fmla="*/ 642010 h 674763"/>
                      <a:gd name="connsiteX67" fmla="*/ 5478780 w 6593840"/>
                      <a:gd name="connsiteY67" fmla="*/ 672490 h 674763"/>
                      <a:gd name="connsiteX68" fmla="*/ 5539740 w 6593840"/>
                      <a:gd name="connsiteY68" fmla="*/ 573430 h 674763"/>
                      <a:gd name="connsiteX69" fmla="*/ 5532120 w 6593840"/>
                      <a:gd name="connsiteY69" fmla="*/ 520090 h 674763"/>
                      <a:gd name="connsiteX70" fmla="*/ 5562600 w 6593840"/>
                      <a:gd name="connsiteY70" fmla="*/ 474370 h 674763"/>
                      <a:gd name="connsiteX71" fmla="*/ 5562600 w 6593840"/>
                      <a:gd name="connsiteY71" fmla="*/ 413410 h 674763"/>
                      <a:gd name="connsiteX72" fmla="*/ 5638800 w 6593840"/>
                      <a:gd name="connsiteY72" fmla="*/ 306730 h 674763"/>
                      <a:gd name="connsiteX73" fmla="*/ 5721985 w 6593840"/>
                      <a:gd name="connsiteY73" fmla="*/ 332130 h 674763"/>
                      <a:gd name="connsiteX74" fmla="*/ 5821680 w 6593840"/>
                      <a:gd name="connsiteY74" fmla="*/ 344830 h 674763"/>
                      <a:gd name="connsiteX75" fmla="*/ 5884545 w 6593840"/>
                      <a:gd name="connsiteY75" fmla="*/ 371500 h 674763"/>
                      <a:gd name="connsiteX76" fmla="*/ 5928360 w 6593840"/>
                      <a:gd name="connsiteY76" fmla="*/ 474370 h 674763"/>
                      <a:gd name="connsiteX77" fmla="*/ 5982335 w 6593840"/>
                      <a:gd name="connsiteY77" fmla="*/ 449605 h 674763"/>
                      <a:gd name="connsiteX78" fmla="*/ 6073140 w 6593840"/>
                      <a:gd name="connsiteY78" fmla="*/ 436270 h 674763"/>
                      <a:gd name="connsiteX79" fmla="*/ 6118860 w 6593840"/>
                      <a:gd name="connsiteY79" fmla="*/ 390550 h 674763"/>
                      <a:gd name="connsiteX80" fmla="*/ 6172200 w 6593840"/>
                      <a:gd name="connsiteY80" fmla="*/ 367690 h 674763"/>
                      <a:gd name="connsiteX81" fmla="*/ 6202045 w 6593840"/>
                      <a:gd name="connsiteY81" fmla="*/ 381660 h 674763"/>
                      <a:gd name="connsiteX82" fmla="*/ 6287770 w 6593840"/>
                      <a:gd name="connsiteY82" fmla="*/ 354355 h 674763"/>
                      <a:gd name="connsiteX83" fmla="*/ 6355080 w 6593840"/>
                      <a:gd name="connsiteY83" fmla="*/ 337210 h 674763"/>
                      <a:gd name="connsiteX84" fmla="*/ 6402705 w 6593840"/>
                      <a:gd name="connsiteY84" fmla="*/ 325145 h 674763"/>
                      <a:gd name="connsiteX85" fmla="*/ 6477000 w 6593840"/>
                      <a:gd name="connsiteY85" fmla="*/ 354990 h 674763"/>
                      <a:gd name="connsiteX86" fmla="*/ 6511290 w 6593840"/>
                      <a:gd name="connsiteY86" fmla="*/ 423570 h 674763"/>
                      <a:gd name="connsiteX87" fmla="*/ 6578600 w 6593840"/>
                      <a:gd name="connsiteY87" fmla="*/ 451510 h 674763"/>
                      <a:gd name="connsiteX88" fmla="*/ 6593840 w 6593840"/>
                      <a:gd name="connsiteY88" fmla="*/ 48643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97580 w 6609715"/>
                      <a:gd name="connsiteY41" fmla="*/ 215290 h 674763"/>
                      <a:gd name="connsiteX42" fmla="*/ 3604260 w 6609715"/>
                      <a:gd name="connsiteY42" fmla="*/ 215290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15290 h 674763"/>
                      <a:gd name="connsiteX42" fmla="*/ 3604260 w 6609715"/>
                      <a:gd name="connsiteY42" fmla="*/ 215290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15290 h 674763"/>
                      <a:gd name="connsiteX42" fmla="*/ 35979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979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90445 w 6609715"/>
                      <a:gd name="connsiteY28" fmla="*/ 3346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23160 w 6609715"/>
                      <a:gd name="connsiteY30" fmla="*/ 33721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23160 w 6609715"/>
                      <a:gd name="connsiteY30" fmla="*/ 33721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41973 w 6609715"/>
                      <a:gd name="connsiteY7" fmla="*/ 522471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3861 w 6609715"/>
                      <a:gd name="connsiteY6" fmla="*/ 566286 h 674763"/>
                      <a:gd name="connsiteX7" fmla="*/ 541973 w 6609715"/>
                      <a:gd name="connsiteY7" fmla="*/ 522471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6609715" h="674763">
                        <a:moveTo>
                          <a:pt x="0" y="588670"/>
                        </a:moveTo>
                        <a:cubicBezTo>
                          <a:pt x="15875" y="567080"/>
                          <a:pt x="28575" y="555015"/>
                          <a:pt x="57785" y="552475"/>
                        </a:cubicBezTo>
                        <a:cubicBezTo>
                          <a:pt x="86995" y="549935"/>
                          <a:pt x="140441" y="569938"/>
                          <a:pt x="175260" y="573430"/>
                        </a:cubicBezTo>
                        <a:cubicBezTo>
                          <a:pt x="210079" y="576922"/>
                          <a:pt x="247650" y="572160"/>
                          <a:pt x="266700" y="573430"/>
                        </a:cubicBezTo>
                        <a:cubicBezTo>
                          <a:pt x="285750" y="574700"/>
                          <a:pt x="276966" y="585177"/>
                          <a:pt x="289560" y="581050"/>
                        </a:cubicBezTo>
                        <a:cubicBezTo>
                          <a:pt x="302154" y="576923"/>
                          <a:pt x="321548" y="551126"/>
                          <a:pt x="342265" y="548665"/>
                        </a:cubicBezTo>
                        <a:cubicBezTo>
                          <a:pt x="362982" y="546204"/>
                          <a:pt x="380576" y="570652"/>
                          <a:pt x="413861" y="566286"/>
                        </a:cubicBezTo>
                        <a:cubicBezTo>
                          <a:pt x="447146" y="561920"/>
                          <a:pt x="509350" y="536520"/>
                          <a:pt x="541973" y="522471"/>
                        </a:cubicBezTo>
                        <a:cubicBezTo>
                          <a:pt x="574596" y="508422"/>
                          <a:pt x="585206" y="486091"/>
                          <a:pt x="609600" y="481990"/>
                        </a:cubicBezTo>
                        <a:cubicBezTo>
                          <a:pt x="633994" y="477889"/>
                          <a:pt x="665877" y="493976"/>
                          <a:pt x="688340" y="497865"/>
                        </a:cubicBezTo>
                        <a:cubicBezTo>
                          <a:pt x="710803" y="501754"/>
                          <a:pt x="724800" y="507549"/>
                          <a:pt x="744379" y="505326"/>
                        </a:cubicBezTo>
                        <a:cubicBezTo>
                          <a:pt x="763958" y="503104"/>
                          <a:pt x="785098" y="497309"/>
                          <a:pt x="805815" y="484530"/>
                        </a:cubicBezTo>
                        <a:cubicBezTo>
                          <a:pt x="826532" y="471751"/>
                          <a:pt x="850583" y="439233"/>
                          <a:pt x="868680" y="428650"/>
                        </a:cubicBezTo>
                        <a:cubicBezTo>
                          <a:pt x="886777" y="418067"/>
                          <a:pt x="898102" y="430343"/>
                          <a:pt x="914400" y="421030"/>
                        </a:cubicBezTo>
                        <a:cubicBezTo>
                          <a:pt x="930698" y="411717"/>
                          <a:pt x="948690" y="376580"/>
                          <a:pt x="966470" y="372770"/>
                        </a:cubicBezTo>
                        <a:cubicBezTo>
                          <a:pt x="984250" y="368960"/>
                          <a:pt x="991658" y="397429"/>
                          <a:pt x="1021080" y="398170"/>
                        </a:cubicBezTo>
                        <a:cubicBezTo>
                          <a:pt x="1050502" y="398911"/>
                          <a:pt x="1110509" y="370018"/>
                          <a:pt x="1143000" y="377215"/>
                        </a:cubicBezTo>
                        <a:cubicBezTo>
                          <a:pt x="1175491" y="384412"/>
                          <a:pt x="1177925" y="411188"/>
                          <a:pt x="1216025" y="441350"/>
                        </a:cubicBezTo>
                        <a:cubicBezTo>
                          <a:pt x="1254125" y="471512"/>
                          <a:pt x="1332971" y="532367"/>
                          <a:pt x="1371600" y="558190"/>
                        </a:cubicBezTo>
                        <a:cubicBezTo>
                          <a:pt x="1410229" y="584013"/>
                          <a:pt x="1419860" y="593750"/>
                          <a:pt x="1447800" y="596290"/>
                        </a:cubicBezTo>
                        <a:cubicBezTo>
                          <a:pt x="1475740" y="598830"/>
                          <a:pt x="1515110" y="575970"/>
                          <a:pt x="1539240" y="573430"/>
                        </a:cubicBezTo>
                        <a:cubicBezTo>
                          <a:pt x="1563370" y="570890"/>
                          <a:pt x="1574800" y="586130"/>
                          <a:pt x="1592580" y="581050"/>
                        </a:cubicBezTo>
                        <a:cubicBezTo>
                          <a:pt x="1610360" y="575970"/>
                          <a:pt x="1626870" y="551840"/>
                          <a:pt x="1645920" y="542950"/>
                        </a:cubicBezTo>
                        <a:cubicBezTo>
                          <a:pt x="1664970" y="534060"/>
                          <a:pt x="1684020" y="534060"/>
                          <a:pt x="1706880" y="527710"/>
                        </a:cubicBezTo>
                        <a:cubicBezTo>
                          <a:pt x="1729740" y="521360"/>
                          <a:pt x="1783080" y="504850"/>
                          <a:pt x="1783080" y="504850"/>
                        </a:cubicBezTo>
                        <a:cubicBezTo>
                          <a:pt x="1813560" y="495960"/>
                          <a:pt x="1845310" y="485800"/>
                          <a:pt x="1889760" y="474370"/>
                        </a:cubicBezTo>
                        <a:cubicBezTo>
                          <a:pt x="1934210" y="462940"/>
                          <a:pt x="2011998" y="448970"/>
                          <a:pt x="2049780" y="436270"/>
                        </a:cubicBezTo>
                        <a:cubicBezTo>
                          <a:pt x="2087563" y="423570"/>
                          <a:pt x="2089150" y="403356"/>
                          <a:pt x="2116455" y="398170"/>
                        </a:cubicBezTo>
                        <a:cubicBezTo>
                          <a:pt x="2143760" y="392984"/>
                          <a:pt x="2185140" y="417326"/>
                          <a:pt x="2213609" y="405155"/>
                        </a:cubicBezTo>
                        <a:cubicBezTo>
                          <a:pt x="2242078" y="392984"/>
                          <a:pt x="2251287" y="344936"/>
                          <a:pt x="2290445" y="334670"/>
                        </a:cubicBezTo>
                        <a:cubicBezTo>
                          <a:pt x="2329603" y="324404"/>
                          <a:pt x="2394162" y="356472"/>
                          <a:pt x="2448560" y="343560"/>
                        </a:cubicBezTo>
                        <a:cubicBezTo>
                          <a:pt x="2502958" y="330648"/>
                          <a:pt x="2577888" y="284928"/>
                          <a:pt x="2616835" y="257200"/>
                        </a:cubicBezTo>
                        <a:cubicBezTo>
                          <a:pt x="2655782" y="229472"/>
                          <a:pt x="2656099" y="193065"/>
                          <a:pt x="2682240" y="177190"/>
                        </a:cubicBezTo>
                        <a:cubicBezTo>
                          <a:pt x="2708381" y="161315"/>
                          <a:pt x="2748280" y="177190"/>
                          <a:pt x="2773680" y="161950"/>
                        </a:cubicBezTo>
                        <a:cubicBezTo>
                          <a:pt x="2799080" y="146710"/>
                          <a:pt x="2811780" y="103530"/>
                          <a:pt x="2834640" y="85750"/>
                        </a:cubicBezTo>
                        <a:cubicBezTo>
                          <a:pt x="2857500" y="67970"/>
                          <a:pt x="2882900" y="60350"/>
                          <a:pt x="2910840" y="55270"/>
                        </a:cubicBezTo>
                        <a:cubicBezTo>
                          <a:pt x="2938780" y="50190"/>
                          <a:pt x="2974022" y="64478"/>
                          <a:pt x="3002280" y="55270"/>
                        </a:cubicBezTo>
                        <a:cubicBezTo>
                          <a:pt x="3030538" y="46062"/>
                          <a:pt x="3052128" y="-1245"/>
                          <a:pt x="3080385" y="25"/>
                        </a:cubicBezTo>
                        <a:cubicBezTo>
                          <a:pt x="3108642" y="1295"/>
                          <a:pt x="3140393" y="57493"/>
                          <a:pt x="3171825" y="62890"/>
                        </a:cubicBezTo>
                        <a:cubicBezTo>
                          <a:pt x="3203258" y="68288"/>
                          <a:pt x="3250248" y="23520"/>
                          <a:pt x="3268980" y="32410"/>
                        </a:cubicBezTo>
                        <a:cubicBezTo>
                          <a:pt x="3287712" y="41300"/>
                          <a:pt x="3261466" y="94640"/>
                          <a:pt x="3284220" y="116230"/>
                        </a:cubicBezTo>
                        <a:cubicBezTo>
                          <a:pt x="3306974" y="137820"/>
                          <a:pt x="3372591" y="142794"/>
                          <a:pt x="3405505" y="161950"/>
                        </a:cubicBezTo>
                        <a:cubicBezTo>
                          <a:pt x="3438419" y="181106"/>
                          <a:pt x="3451754" y="222804"/>
                          <a:pt x="3481705" y="231165"/>
                        </a:cubicBezTo>
                        <a:cubicBezTo>
                          <a:pt x="3511656" y="239526"/>
                          <a:pt x="3560974" y="207141"/>
                          <a:pt x="3585210" y="212115"/>
                        </a:cubicBezTo>
                        <a:cubicBezTo>
                          <a:pt x="3609446" y="217089"/>
                          <a:pt x="3607435" y="256671"/>
                          <a:pt x="3627120" y="261010"/>
                        </a:cubicBezTo>
                        <a:cubicBezTo>
                          <a:pt x="3646805" y="265349"/>
                          <a:pt x="3683000" y="238150"/>
                          <a:pt x="3703320" y="238150"/>
                        </a:cubicBezTo>
                        <a:cubicBezTo>
                          <a:pt x="3723640" y="238150"/>
                          <a:pt x="3731789" y="263762"/>
                          <a:pt x="3749040" y="261010"/>
                        </a:cubicBezTo>
                        <a:cubicBezTo>
                          <a:pt x="3766291" y="258258"/>
                          <a:pt x="3801216" y="238256"/>
                          <a:pt x="3806825" y="221640"/>
                        </a:cubicBezTo>
                        <a:cubicBezTo>
                          <a:pt x="3812434" y="205024"/>
                          <a:pt x="3765973" y="167877"/>
                          <a:pt x="3782695" y="161315"/>
                        </a:cubicBezTo>
                        <a:cubicBezTo>
                          <a:pt x="3799417" y="154753"/>
                          <a:pt x="3864928" y="177508"/>
                          <a:pt x="3907155" y="182270"/>
                        </a:cubicBezTo>
                        <a:cubicBezTo>
                          <a:pt x="3949382" y="187032"/>
                          <a:pt x="4005580" y="196028"/>
                          <a:pt x="4036060" y="189890"/>
                        </a:cubicBezTo>
                        <a:cubicBezTo>
                          <a:pt x="4066540" y="183752"/>
                          <a:pt x="4065588" y="149779"/>
                          <a:pt x="4090035" y="145440"/>
                        </a:cubicBezTo>
                        <a:cubicBezTo>
                          <a:pt x="4114483" y="141101"/>
                          <a:pt x="4153006" y="163855"/>
                          <a:pt x="4182745" y="163855"/>
                        </a:cubicBezTo>
                        <a:cubicBezTo>
                          <a:pt x="4212484" y="163855"/>
                          <a:pt x="4242964" y="145758"/>
                          <a:pt x="4268470" y="145440"/>
                        </a:cubicBezTo>
                        <a:cubicBezTo>
                          <a:pt x="4293976" y="145123"/>
                          <a:pt x="4315672" y="150308"/>
                          <a:pt x="4335780" y="161950"/>
                        </a:cubicBezTo>
                        <a:cubicBezTo>
                          <a:pt x="4355888" y="173592"/>
                          <a:pt x="4367530" y="194970"/>
                          <a:pt x="4389120" y="215290"/>
                        </a:cubicBezTo>
                        <a:cubicBezTo>
                          <a:pt x="4410710" y="235610"/>
                          <a:pt x="4431030" y="267360"/>
                          <a:pt x="4465320" y="283870"/>
                        </a:cubicBezTo>
                        <a:cubicBezTo>
                          <a:pt x="4499610" y="300380"/>
                          <a:pt x="4550410" y="300380"/>
                          <a:pt x="4594860" y="314350"/>
                        </a:cubicBezTo>
                        <a:cubicBezTo>
                          <a:pt x="4639310" y="328320"/>
                          <a:pt x="4702916" y="349487"/>
                          <a:pt x="4732020" y="367690"/>
                        </a:cubicBezTo>
                        <a:cubicBezTo>
                          <a:pt x="4761124" y="385893"/>
                          <a:pt x="4751705" y="410870"/>
                          <a:pt x="4769485" y="423570"/>
                        </a:cubicBezTo>
                        <a:cubicBezTo>
                          <a:pt x="4787265" y="436270"/>
                          <a:pt x="4813935" y="419760"/>
                          <a:pt x="4838700" y="443890"/>
                        </a:cubicBezTo>
                        <a:cubicBezTo>
                          <a:pt x="4863465" y="468020"/>
                          <a:pt x="4893628" y="544855"/>
                          <a:pt x="4918075" y="568350"/>
                        </a:cubicBezTo>
                        <a:cubicBezTo>
                          <a:pt x="4942522" y="591845"/>
                          <a:pt x="4964324" y="577028"/>
                          <a:pt x="4985385" y="584860"/>
                        </a:cubicBezTo>
                        <a:cubicBezTo>
                          <a:pt x="5006446" y="592692"/>
                          <a:pt x="5015230" y="612165"/>
                          <a:pt x="5044440" y="615340"/>
                        </a:cubicBezTo>
                        <a:cubicBezTo>
                          <a:pt x="5073650" y="618515"/>
                          <a:pt x="5133128" y="607085"/>
                          <a:pt x="5160645" y="603910"/>
                        </a:cubicBezTo>
                        <a:cubicBezTo>
                          <a:pt x="5188162" y="600735"/>
                          <a:pt x="5193983" y="591739"/>
                          <a:pt x="5209540" y="596290"/>
                        </a:cubicBezTo>
                        <a:cubicBezTo>
                          <a:pt x="5225098" y="600841"/>
                          <a:pt x="5225627" y="623595"/>
                          <a:pt x="5253990" y="631215"/>
                        </a:cubicBezTo>
                        <a:cubicBezTo>
                          <a:pt x="5282353" y="638835"/>
                          <a:pt x="5342255" y="635131"/>
                          <a:pt x="5379720" y="642010"/>
                        </a:cubicBezTo>
                        <a:cubicBezTo>
                          <a:pt x="5417185" y="648889"/>
                          <a:pt x="5452110" y="683920"/>
                          <a:pt x="5478780" y="672490"/>
                        </a:cubicBezTo>
                        <a:cubicBezTo>
                          <a:pt x="5505450" y="661060"/>
                          <a:pt x="5530850" y="598830"/>
                          <a:pt x="5539740" y="573430"/>
                        </a:cubicBezTo>
                        <a:cubicBezTo>
                          <a:pt x="5548630" y="548030"/>
                          <a:pt x="5528310" y="536600"/>
                          <a:pt x="5532120" y="520090"/>
                        </a:cubicBezTo>
                        <a:cubicBezTo>
                          <a:pt x="5535930" y="503580"/>
                          <a:pt x="5557520" y="492150"/>
                          <a:pt x="5562600" y="474370"/>
                        </a:cubicBezTo>
                        <a:cubicBezTo>
                          <a:pt x="5567680" y="456590"/>
                          <a:pt x="5549900" y="441350"/>
                          <a:pt x="5562600" y="413410"/>
                        </a:cubicBezTo>
                        <a:cubicBezTo>
                          <a:pt x="5575300" y="385470"/>
                          <a:pt x="5612236" y="320277"/>
                          <a:pt x="5638800" y="306730"/>
                        </a:cubicBezTo>
                        <a:cubicBezTo>
                          <a:pt x="5665364" y="293183"/>
                          <a:pt x="5691505" y="325780"/>
                          <a:pt x="5721985" y="332130"/>
                        </a:cubicBezTo>
                        <a:cubicBezTo>
                          <a:pt x="5752465" y="338480"/>
                          <a:pt x="5794587" y="338268"/>
                          <a:pt x="5821680" y="344830"/>
                        </a:cubicBezTo>
                        <a:cubicBezTo>
                          <a:pt x="5848773" y="351392"/>
                          <a:pt x="5866765" y="349910"/>
                          <a:pt x="5884545" y="371500"/>
                        </a:cubicBezTo>
                        <a:cubicBezTo>
                          <a:pt x="5902325" y="393090"/>
                          <a:pt x="5912062" y="461353"/>
                          <a:pt x="5928360" y="474370"/>
                        </a:cubicBezTo>
                        <a:cubicBezTo>
                          <a:pt x="5944658" y="487387"/>
                          <a:pt x="5958205" y="455955"/>
                          <a:pt x="5982335" y="449605"/>
                        </a:cubicBezTo>
                        <a:cubicBezTo>
                          <a:pt x="6006465" y="443255"/>
                          <a:pt x="6050386" y="446113"/>
                          <a:pt x="6073140" y="436270"/>
                        </a:cubicBezTo>
                        <a:cubicBezTo>
                          <a:pt x="6095894" y="426427"/>
                          <a:pt x="6102350" y="401980"/>
                          <a:pt x="6118860" y="390550"/>
                        </a:cubicBezTo>
                        <a:cubicBezTo>
                          <a:pt x="6135370" y="379120"/>
                          <a:pt x="6158336" y="369172"/>
                          <a:pt x="6172200" y="367690"/>
                        </a:cubicBezTo>
                        <a:cubicBezTo>
                          <a:pt x="6186064" y="366208"/>
                          <a:pt x="6182783" y="383882"/>
                          <a:pt x="6202045" y="381660"/>
                        </a:cubicBezTo>
                        <a:cubicBezTo>
                          <a:pt x="6221307" y="379438"/>
                          <a:pt x="6262264" y="361763"/>
                          <a:pt x="6287770" y="354355"/>
                        </a:cubicBezTo>
                        <a:cubicBezTo>
                          <a:pt x="6313276" y="346947"/>
                          <a:pt x="6335924" y="342078"/>
                          <a:pt x="6355080" y="337210"/>
                        </a:cubicBezTo>
                        <a:cubicBezTo>
                          <a:pt x="6374236" y="332342"/>
                          <a:pt x="6382385" y="322182"/>
                          <a:pt x="6402705" y="325145"/>
                        </a:cubicBezTo>
                        <a:cubicBezTo>
                          <a:pt x="6423025" y="328108"/>
                          <a:pt x="6458902" y="338586"/>
                          <a:pt x="6477000" y="354990"/>
                        </a:cubicBezTo>
                        <a:cubicBezTo>
                          <a:pt x="6495098" y="371394"/>
                          <a:pt x="6494357" y="407483"/>
                          <a:pt x="6511290" y="423570"/>
                        </a:cubicBezTo>
                        <a:cubicBezTo>
                          <a:pt x="6528223" y="439657"/>
                          <a:pt x="6562196" y="437858"/>
                          <a:pt x="6578600" y="451510"/>
                        </a:cubicBezTo>
                        <a:cubicBezTo>
                          <a:pt x="6595004" y="465162"/>
                          <a:pt x="6607598" y="496595"/>
                          <a:pt x="6609715" y="50548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2" name="Полилиния 101"/>
                  <p:cNvSpPr/>
                  <p:nvPr/>
                </p:nvSpPr>
                <p:spPr>
                  <a:xfrm>
                    <a:off x="7422131" y="4698206"/>
                    <a:ext cx="66900" cy="200025"/>
                  </a:xfrm>
                  <a:custGeom>
                    <a:avLst/>
                    <a:gdLst>
                      <a:gd name="connsiteX0" fmla="*/ 2607 w 66900"/>
                      <a:gd name="connsiteY0" fmla="*/ 0 h 200025"/>
                      <a:gd name="connsiteX1" fmla="*/ 21657 w 66900"/>
                      <a:gd name="connsiteY1" fmla="*/ 71438 h 200025"/>
                      <a:gd name="connsiteX2" fmla="*/ 225 w 66900"/>
                      <a:gd name="connsiteY2" fmla="*/ 152400 h 200025"/>
                      <a:gd name="connsiteX3" fmla="*/ 38325 w 66900"/>
                      <a:gd name="connsiteY3" fmla="*/ 188119 h 200025"/>
                      <a:gd name="connsiteX4" fmla="*/ 66900 w 66900"/>
                      <a:gd name="connsiteY4" fmla="*/ 200025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00" h="200025">
                        <a:moveTo>
                          <a:pt x="2607" y="0"/>
                        </a:moveTo>
                        <a:cubicBezTo>
                          <a:pt x="12330" y="23019"/>
                          <a:pt x="22054" y="46038"/>
                          <a:pt x="21657" y="71438"/>
                        </a:cubicBezTo>
                        <a:cubicBezTo>
                          <a:pt x="21260" y="96838"/>
                          <a:pt x="-2553" y="132953"/>
                          <a:pt x="225" y="152400"/>
                        </a:cubicBezTo>
                        <a:cubicBezTo>
                          <a:pt x="3003" y="171847"/>
                          <a:pt x="27213" y="180182"/>
                          <a:pt x="38325" y="188119"/>
                        </a:cubicBezTo>
                        <a:cubicBezTo>
                          <a:pt x="49438" y="196057"/>
                          <a:pt x="58169" y="198041"/>
                          <a:pt x="66900" y="20002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3" name="Полилиния 102"/>
                  <p:cNvSpPr/>
                  <p:nvPr/>
                </p:nvSpPr>
                <p:spPr>
                  <a:xfrm>
                    <a:off x="1819747" y="4128015"/>
                    <a:ext cx="6400156" cy="1983074"/>
                  </a:xfrm>
                  <a:custGeom>
                    <a:avLst/>
                    <a:gdLst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60491 w 6412898"/>
                      <a:gd name="connsiteY11" fmla="*/ 733390 h 1991822"/>
                      <a:gd name="connsiteX12" fmla="*/ 787651 w 6412898"/>
                      <a:gd name="connsiteY12" fmla="*/ 769604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7651 w 6412898"/>
                      <a:gd name="connsiteY12" fmla="*/ 769604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22981 w 6412898"/>
                      <a:gd name="connsiteY15" fmla="*/ 91016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299108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4055952 w 6412898"/>
                      <a:gd name="connsiteY63" fmla="*/ 27517 h 1983065"/>
                      <a:gd name="connsiteX64" fmla="*/ 4137433 w 6412898"/>
                      <a:gd name="connsiteY64" fmla="*/ 9410 h 1983065"/>
                      <a:gd name="connsiteX65" fmla="*/ 4237021 w 6412898"/>
                      <a:gd name="connsiteY65" fmla="*/ 145212 h 1983065"/>
                      <a:gd name="connsiteX66" fmla="*/ 4599160 w 6412898"/>
                      <a:gd name="connsiteY66" fmla="*/ 271960 h 1983065"/>
                      <a:gd name="connsiteX67" fmla="*/ 4617267 w 6412898"/>
                      <a:gd name="connsiteY67" fmla="*/ 344388 h 1983065"/>
                      <a:gd name="connsiteX68" fmla="*/ 4698748 w 6412898"/>
                      <a:gd name="connsiteY68" fmla="*/ 416816 h 1983065"/>
                      <a:gd name="connsiteX69" fmla="*/ 4943192 w 6412898"/>
                      <a:gd name="connsiteY69" fmla="*/ 516404 h 1983065"/>
                      <a:gd name="connsiteX70" fmla="*/ 5069940 w 6412898"/>
                      <a:gd name="connsiteY70" fmla="*/ 552618 h 1983065"/>
                      <a:gd name="connsiteX71" fmla="*/ 5160475 w 6412898"/>
                      <a:gd name="connsiteY71" fmla="*/ 652206 h 1983065"/>
                      <a:gd name="connsiteX72" fmla="*/ 5241956 w 6412898"/>
                      <a:gd name="connsiteY72" fmla="*/ 643152 h 1983065"/>
                      <a:gd name="connsiteX73" fmla="*/ 5296277 w 6412898"/>
                      <a:gd name="connsiteY73" fmla="*/ 652206 h 1983065"/>
                      <a:gd name="connsiteX74" fmla="*/ 5386811 w 6412898"/>
                      <a:gd name="connsiteY74" fmla="*/ 606938 h 1983065"/>
                      <a:gd name="connsiteX75" fmla="*/ 5513560 w 6412898"/>
                      <a:gd name="connsiteY75" fmla="*/ 534511 h 1983065"/>
                      <a:gd name="connsiteX76" fmla="*/ 5640308 w 6412898"/>
                      <a:gd name="connsiteY76" fmla="*/ 561671 h 1983065"/>
                      <a:gd name="connsiteX77" fmla="*/ 5767057 w 6412898"/>
                      <a:gd name="connsiteY77" fmla="*/ 543564 h 1983065"/>
                      <a:gd name="connsiteX78" fmla="*/ 5821378 w 6412898"/>
                      <a:gd name="connsiteY78" fmla="*/ 507350 h 1983065"/>
                      <a:gd name="connsiteX79" fmla="*/ 5884752 w 6412898"/>
                      <a:gd name="connsiteY79" fmla="*/ 507350 h 1983065"/>
                      <a:gd name="connsiteX80" fmla="*/ 5957180 w 6412898"/>
                      <a:gd name="connsiteY80" fmla="*/ 453029 h 1983065"/>
                      <a:gd name="connsiteX81" fmla="*/ 6038661 w 6412898"/>
                      <a:gd name="connsiteY81" fmla="*/ 588831 h 1983065"/>
                      <a:gd name="connsiteX82" fmla="*/ 6029607 w 6412898"/>
                      <a:gd name="connsiteY82" fmla="*/ 615992 h 1983065"/>
                      <a:gd name="connsiteX83" fmla="*/ 6038661 w 6412898"/>
                      <a:gd name="connsiteY83" fmla="*/ 652206 h 1983065"/>
                      <a:gd name="connsiteX84" fmla="*/ 6020554 w 6412898"/>
                      <a:gd name="connsiteY84" fmla="*/ 778954 h 1983065"/>
                      <a:gd name="connsiteX85" fmla="*/ 6074875 w 6412898"/>
                      <a:gd name="connsiteY85" fmla="*/ 896649 h 1983065"/>
                      <a:gd name="connsiteX86" fmla="*/ 6083928 w 6412898"/>
                      <a:gd name="connsiteY86" fmla="*/ 1005291 h 1983065"/>
                      <a:gd name="connsiteX87" fmla="*/ 6083928 w 6412898"/>
                      <a:gd name="connsiteY87" fmla="*/ 1168253 h 1983065"/>
                      <a:gd name="connsiteX88" fmla="*/ 6129196 w 6412898"/>
                      <a:gd name="connsiteY88" fmla="*/ 1295002 h 1983065"/>
                      <a:gd name="connsiteX89" fmla="*/ 6083928 w 6412898"/>
                      <a:gd name="connsiteY89" fmla="*/ 1530392 h 1983065"/>
                      <a:gd name="connsiteX90" fmla="*/ 6065821 w 6412898"/>
                      <a:gd name="connsiteY90" fmla="*/ 1629980 h 1983065"/>
                      <a:gd name="connsiteX91" fmla="*/ 6038661 w 6412898"/>
                      <a:gd name="connsiteY91" fmla="*/ 1675247 h 1983065"/>
                      <a:gd name="connsiteX92" fmla="*/ 6038661 w 6412898"/>
                      <a:gd name="connsiteY92" fmla="*/ 1747675 h 1983065"/>
                      <a:gd name="connsiteX93" fmla="*/ 6020554 w 6412898"/>
                      <a:gd name="connsiteY93" fmla="*/ 1792942 h 1983065"/>
                      <a:gd name="connsiteX94" fmla="*/ 6047714 w 6412898"/>
                      <a:gd name="connsiteY94" fmla="*/ 1838210 h 1983065"/>
                      <a:gd name="connsiteX95" fmla="*/ 6065821 w 6412898"/>
                      <a:gd name="connsiteY95" fmla="*/ 1874424 h 1983065"/>
                      <a:gd name="connsiteX96" fmla="*/ 6129196 w 6412898"/>
                      <a:gd name="connsiteY96" fmla="*/ 1910637 h 1983065"/>
                      <a:gd name="connsiteX97" fmla="*/ 6174463 w 6412898"/>
                      <a:gd name="connsiteY97" fmla="*/ 1892530 h 1983065"/>
                      <a:gd name="connsiteX98" fmla="*/ 6283104 w 6412898"/>
                      <a:gd name="connsiteY98" fmla="*/ 1892530 h 1983065"/>
                      <a:gd name="connsiteX99" fmla="*/ 6346479 w 6412898"/>
                      <a:gd name="connsiteY99" fmla="*/ 1883477 h 1983065"/>
                      <a:gd name="connsiteX100" fmla="*/ 6409853 w 6412898"/>
                      <a:gd name="connsiteY100" fmla="*/ 1847263 h 1983065"/>
                      <a:gd name="connsiteX101" fmla="*/ 6400800 w 6412898"/>
                      <a:gd name="connsiteY101" fmla="*/ 1946851 h 1983065"/>
                      <a:gd name="connsiteX102" fmla="*/ 6382693 w 6412898"/>
                      <a:gd name="connsiteY102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4055952 w 6412898"/>
                      <a:gd name="connsiteY63" fmla="*/ 27517 h 1983065"/>
                      <a:gd name="connsiteX64" fmla="*/ 4137433 w 6412898"/>
                      <a:gd name="connsiteY64" fmla="*/ 9410 h 1983065"/>
                      <a:gd name="connsiteX65" fmla="*/ 4237021 w 6412898"/>
                      <a:gd name="connsiteY65" fmla="*/ 145212 h 1983065"/>
                      <a:gd name="connsiteX66" fmla="*/ 4599160 w 6412898"/>
                      <a:gd name="connsiteY66" fmla="*/ 271960 h 1983065"/>
                      <a:gd name="connsiteX67" fmla="*/ 4617267 w 6412898"/>
                      <a:gd name="connsiteY67" fmla="*/ 344388 h 1983065"/>
                      <a:gd name="connsiteX68" fmla="*/ 4698748 w 6412898"/>
                      <a:gd name="connsiteY68" fmla="*/ 416816 h 1983065"/>
                      <a:gd name="connsiteX69" fmla="*/ 4943192 w 6412898"/>
                      <a:gd name="connsiteY69" fmla="*/ 516404 h 1983065"/>
                      <a:gd name="connsiteX70" fmla="*/ 5069940 w 6412898"/>
                      <a:gd name="connsiteY70" fmla="*/ 552618 h 1983065"/>
                      <a:gd name="connsiteX71" fmla="*/ 5160475 w 6412898"/>
                      <a:gd name="connsiteY71" fmla="*/ 652206 h 1983065"/>
                      <a:gd name="connsiteX72" fmla="*/ 5241956 w 6412898"/>
                      <a:gd name="connsiteY72" fmla="*/ 643152 h 1983065"/>
                      <a:gd name="connsiteX73" fmla="*/ 5296277 w 6412898"/>
                      <a:gd name="connsiteY73" fmla="*/ 652206 h 1983065"/>
                      <a:gd name="connsiteX74" fmla="*/ 5386811 w 6412898"/>
                      <a:gd name="connsiteY74" fmla="*/ 606938 h 1983065"/>
                      <a:gd name="connsiteX75" fmla="*/ 5513560 w 6412898"/>
                      <a:gd name="connsiteY75" fmla="*/ 534511 h 1983065"/>
                      <a:gd name="connsiteX76" fmla="*/ 5640308 w 6412898"/>
                      <a:gd name="connsiteY76" fmla="*/ 561671 h 1983065"/>
                      <a:gd name="connsiteX77" fmla="*/ 5767057 w 6412898"/>
                      <a:gd name="connsiteY77" fmla="*/ 543564 h 1983065"/>
                      <a:gd name="connsiteX78" fmla="*/ 5821378 w 6412898"/>
                      <a:gd name="connsiteY78" fmla="*/ 507350 h 1983065"/>
                      <a:gd name="connsiteX79" fmla="*/ 5884752 w 6412898"/>
                      <a:gd name="connsiteY79" fmla="*/ 507350 h 1983065"/>
                      <a:gd name="connsiteX80" fmla="*/ 5957180 w 6412898"/>
                      <a:gd name="connsiteY80" fmla="*/ 453029 h 1983065"/>
                      <a:gd name="connsiteX81" fmla="*/ 6038661 w 6412898"/>
                      <a:gd name="connsiteY81" fmla="*/ 588831 h 1983065"/>
                      <a:gd name="connsiteX82" fmla="*/ 6029607 w 6412898"/>
                      <a:gd name="connsiteY82" fmla="*/ 615992 h 1983065"/>
                      <a:gd name="connsiteX83" fmla="*/ 6038661 w 6412898"/>
                      <a:gd name="connsiteY83" fmla="*/ 652206 h 1983065"/>
                      <a:gd name="connsiteX84" fmla="*/ 6020554 w 6412898"/>
                      <a:gd name="connsiteY84" fmla="*/ 778954 h 1983065"/>
                      <a:gd name="connsiteX85" fmla="*/ 6074875 w 6412898"/>
                      <a:gd name="connsiteY85" fmla="*/ 896649 h 1983065"/>
                      <a:gd name="connsiteX86" fmla="*/ 6083928 w 6412898"/>
                      <a:gd name="connsiteY86" fmla="*/ 1005291 h 1983065"/>
                      <a:gd name="connsiteX87" fmla="*/ 6083928 w 6412898"/>
                      <a:gd name="connsiteY87" fmla="*/ 1168253 h 1983065"/>
                      <a:gd name="connsiteX88" fmla="*/ 6129196 w 6412898"/>
                      <a:gd name="connsiteY88" fmla="*/ 1295002 h 1983065"/>
                      <a:gd name="connsiteX89" fmla="*/ 6083928 w 6412898"/>
                      <a:gd name="connsiteY89" fmla="*/ 1530392 h 1983065"/>
                      <a:gd name="connsiteX90" fmla="*/ 6065821 w 6412898"/>
                      <a:gd name="connsiteY90" fmla="*/ 1629980 h 1983065"/>
                      <a:gd name="connsiteX91" fmla="*/ 6038661 w 6412898"/>
                      <a:gd name="connsiteY91" fmla="*/ 1675247 h 1983065"/>
                      <a:gd name="connsiteX92" fmla="*/ 6038661 w 6412898"/>
                      <a:gd name="connsiteY92" fmla="*/ 1747675 h 1983065"/>
                      <a:gd name="connsiteX93" fmla="*/ 6020554 w 6412898"/>
                      <a:gd name="connsiteY93" fmla="*/ 1792942 h 1983065"/>
                      <a:gd name="connsiteX94" fmla="*/ 6047714 w 6412898"/>
                      <a:gd name="connsiteY94" fmla="*/ 1838210 h 1983065"/>
                      <a:gd name="connsiteX95" fmla="*/ 6065821 w 6412898"/>
                      <a:gd name="connsiteY95" fmla="*/ 1874424 h 1983065"/>
                      <a:gd name="connsiteX96" fmla="*/ 6129196 w 6412898"/>
                      <a:gd name="connsiteY96" fmla="*/ 1910637 h 1983065"/>
                      <a:gd name="connsiteX97" fmla="*/ 6174463 w 6412898"/>
                      <a:gd name="connsiteY97" fmla="*/ 1892530 h 1983065"/>
                      <a:gd name="connsiteX98" fmla="*/ 6283104 w 6412898"/>
                      <a:gd name="connsiteY98" fmla="*/ 1892530 h 1983065"/>
                      <a:gd name="connsiteX99" fmla="*/ 6346479 w 6412898"/>
                      <a:gd name="connsiteY99" fmla="*/ 1883477 h 1983065"/>
                      <a:gd name="connsiteX100" fmla="*/ 6409853 w 6412898"/>
                      <a:gd name="connsiteY100" fmla="*/ 1847263 h 1983065"/>
                      <a:gd name="connsiteX101" fmla="*/ 6400800 w 6412898"/>
                      <a:gd name="connsiteY101" fmla="*/ 1946851 h 1983065"/>
                      <a:gd name="connsiteX102" fmla="*/ 6382693 w 6412898"/>
                      <a:gd name="connsiteY102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7433 w 6412898"/>
                      <a:gd name="connsiteY65" fmla="*/ 9410 h 1983065"/>
                      <a:gd name="connsiteX66" fmla="*/ 4237021 w 6412898"/>
                      <a:gd name="connsiteY66" fmla="*/ 145212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37021 w 6412898"/>
                      <a:gd name="connsiteY66" fmla="*/ 145212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84873 w 6412898"/>
                      <a:gd name="connsiteY67" fmla="*/ 269579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26792 w 6412898"/>
                      <a:gd name="connsiteY68" fmla="*/ 346769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66764 w 6412898"/>
                      <a:gd name="connsiteY95" fmla="*/ 1831067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66764 w 6412898"/>
                      <a:gd name="connsiteY95" fmla="*/ 1831067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81606 w 6412898"/>
                      <a:gd name="connsiteY98" fmla="*/ 1883005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00834"/>
                      <a:gd name="connsiteY0" fmla="*/ 108998 h 1983065"/>
                      <a:gd name="connsiteX1" fmla="*/ 72427 w 6400834"/>
                      <a:gd name="connsiteY1" fmla="*/ 199532 h 1983065"/>
                      <a:gd name="connsiteX2" fmla="*/ 102441 w 6400834"/>
                      <a:gd name="connsiteY2" fmla="*/ 337245 h 1983065"/>
                      <a:gd name="connsiteX3" fmla="*/ 244443 w 6400834"/>
                      <a:gd name="connsiteY3" fmla="*/ 407762 h 1983065"/>
                      <a:gd name="connsiteX4" fmla="*/ 347851 w 6400834"/>
                      <a:gd name="connsiteY4" fmla="*/ 401090 h 1983065"/>
                      <a:gd name="connsiteX5" fmla="*/ 409786 w 6400834"/>
                      <a:gd name="connsiteY5" fmla="*/ 433979 h 1983065"/>
                      <a:gd name="connsiteX6" fmla="*/ 470780 w 6400834"/>
                      <a:gd name="connsiteY6" fmla="*/ 443976 h 1983065"/>
                      <a:gd name="connsiteX7" fmla="*/ 552261 w 6400834"/>
                      <a:gd name="connsiteY7" fmla="*/ 516404 h 1983065"/>
                      <a:gd name="connsiteX8" fmla="*/ 615635 w 6400834"/>
                      <a:gd name="connsiteY8" fmla="*/ 606938 h 1983065"/>
                      <a:gd name="connsiteX9" fmla="*/ 669484 w 6400834"/>
                      <a:gd name="connsiteY9" fmla="*/ 646006 h 1983065"/>
                      <a:gd name="connsiteX10" fmla="*/ 706170 w 6400834"/>
                      <a:gd name="connsiteY10" fmla="*/ 697473 h 1983065"/>
                      <a:gd name="connsiteX11" fmla="*/ 753347 w 6400834"/>
                      <a:gd name="connsiteY11" fmla="*/ 743683 h 1983065"/>
                      <a:gd name="connsiteX12" fmla="*/ 782889 w 6400834"/>
                      <a:gd name="connsiteY12" fmla="*/ 777516 h 1983065"/>
                      <a:gd name="connsiteX13" fmla="*/ 814811 w 6400834"/>
                      <a:gd name="connsiteY13" fmla="*/ 815168 h 1983065"/>
                      <a:gd name="connsiteX14" fmla="*/ 846263 w 6400834"/>
                      <a:gd name="connsiteY14" fmla="*/ 842800 h 1983065"/>
                      <a:gd name="connsiteX15" fmla="*/ 930125 w 6400834"/>
                      <a:gd name="connsiteY15" fmla="*/ 920462 h 1983065"/>
                      <a:gd name="connsiteX16" fmla="*/ 869132 w 6400834"/>
                      <a:gd name="connsiteY16" fmla="*/ 1023398 h 1983065"/>
                      <a:gd name="connsiteX17" fmla="*/ 860079 w 6400834"/>
                      <a:gd name="connsiteY17" fmla="*/ 1068665 h 1983065"/>
                      <a:gd name="connsiteX18" fmla="*/ 968720 w 6400834"/>
                      <a:gd name="connsiteY18" fmla="*/ 1122986 h 1983065"/>
                      <a:gd name="connsiteX19" fmla="*/ 1086415 w 6400834"/>
                      <a:gd name="connsiteY19" fmla="*/ 1095826 h 1983065"/>
                      <a:gd name="connsiteX20" fmla="*/ 1231271 w 6400834"/>
                      <a:gd name="connsiteY20" fmla="*/ 1032451 h 1983065"/>
                      <a:gd name="connsiteX21" fmla="*/ 1276538 w 6400834"/>
                      <a:gd name="connsiteY21" fmla="*/ 969077 h 1983065"/>
                      <a:gd name="connsiteX22" fmla="*/ 1376126 w 6400834"/>
                      <a:gd name="connsiteY22" fmla="*/ 941917 h 1983065"/>
                      <a:gd name="connsiteX23" fmla="*/ 1472862 w 6400834"/>
                      <a:gd name="connsiteY23" fmla="*/ 941917 h 1983065"/>
                      <a:gd name="connsiteX24" fmla="*/ 1493821 w 6400834"/>
                      <a:gd name="connsiteY24" fmla="*/ 996237 h 1983065"/>
                      <a:gd name="connsiteX25" fmla="*/ 1539089 w 6400834"/>
                      <a:gd name="connsiteY25" fmla="*/ 969077 h 1983065"/>
                      <a:gd name="connsiteX26" fmla="*/ 1620570 w 6400834"/>
                      <a:gd name="connsiteY26" fmla="*/ 987184 h 1983065"/>
                      <a:gd name="connsiteX27" fmla="*/ 1692998 w 6400834"/>
                      <a:gd name="connsiteY27" fmla="*/ 1032451 h 1983065"/>
                      <a:gd name="connsiteX28" fmla="*/ 1711104 w 6400834"/>
                      <a:gd name="connsiteY28" fmla="*/ 1104879 h 1983065"/>
                      <a:gd name="connsiteX29" fmla="*/ 1874067 w 6400834"/>
                      <a:gd name="connsiteY29" fmla="*/ 1041505 h 1983065"/>
                      <a:gd name="connsiteX30" fmla="*/ 1982708 w 6400834"/>
                      <a:gd name="connsiteY30" fmla="*/ 1032451 h 1983065"/>
                      <a:gd name="connsiteX31" fmla="*/ 2082297 w 6400834"/>
                      <a:gd name="connsiteY31" fmla="*/ 960024 h 1983065"/>
                      <a:gd name="connsiteX32" fmla="*/ 2299108 w 6400834"/>
                      <a:gd name="connsiteY32" fmla="*/ 887596 h 1983065"/>
                      <a:gd name="connsiteX33" fmla="*/ 2362954 w 6400834"/>
                      <a:gd name="connsiteY33" fmla="*/ 833275 h 1983065"/>
                      <a:gd name="connsiteX34" fmla="*/ 2426328 w 6400834"/>
                      <a:gd name="connsiteY34" fmla="*/ 842328 h 1983065"/>
                      <a:gd name="connsiteX35" fmla="*/ 2508281 w 6400834"/>
                      <a:gd name="connsiteY35" fmla="*/ 891887 h 1983065"/>
                      <a:gd name="connsiteX36" fmla="*/ 2598344 w 6400834"/>
                      <a:gd name="connsiteY36" fmla="*/ 842328 h 1983065"/>
                      <a:gd name="connsiteX37" fmla="*/ 2706986 w 6400834"/>
                      <a:gd name="connsiteY37" fmla="*/ 824222 h 1983065"/>
                      <a:gd name="connsiteX38" fmla="*/ 2743200 w 6400834"/>
                      <a:gd name="connsiteY38" fmla="*/ 815168 h 1983065"/>
                      <a:gd name="connsiteX39" fmla="*/ 2806574 w 6400834"/>
                      <a:gd name="connsiteY39" fmla="*/ 760847 h 1983065"/>
                      <a:gd name="connsiteX40" fmla="*/ 2879002 w 6400834"/>
                      <a:gd name="connsiteY40" fmla="*/ 751794 h 1983065"/>
                      <a:gd name="connsiteX41" fmla="*/ 2924269 w 6400834"/>
                      <a:gd name="connsiteY41" fmla="*/ 715580 h 1983065"/>
                      <a:gd name="connsiteX42" fmla="*/ 2924269 w 6400834"/>
                      <a:gd name="connsiteY42" fmla="*/ 679366 h 1983065"/>
                      <a:gd name="connsiteX43" fmla="*/ 2897108 w 6400834"/>
                      <a:gd name="connsiteY43" fmla="*/ 652206 h 1983065"/>
                      <a:gd name="connsiteX44" fmla="*/ 2924269 w 6400834"/>
                      <a:gd name="connsiteY44" fmla="*/ 615992 h 1983065"/>
                      <a:gd name="connsiteX45" fmla="*/ 2888055 w 6400834"/>
                      <a:gd name="connsiteY45" fmla="*/ 597885 h 1983065"/>
                      <a:gd name="connsiteX46" fmla="*/ 2933322 w 6400834"/>
                      <a:gd name="connsiteY46" fmla="*/ 552618 h 1983065"/>
                      <a:gd name="connsiteX47" fmla="*/ 2906162 w 6400834"/>
                      <a:gd name="connsiteY47" fmla="*/ 485424 h 1983065"/>
                      <a:gd name="connsiteX48" fmla="*/ 3041964 w 6400834"/>
                      <a:gd name="connsiteY48" fmla="*/ 425869 h 1983065"/>
                      <a:gd name="connsiteX49" fmla="*/ 3078178 w 6400834"/>
                      <a:gd name="connsiteY49" fmla="*/ 380602 h 1983065"/>
                      <a:gd name="connsiteX50" fmla="*/ 3060071 w 6400834"/>
                      <a:gd name="connsiteY50" fmla="*/ 344388 h 1983065"/>
                      <a:gd name="connsiteX51" fmla="*/ 3179676 w 6400834"/>
                      <a:gd name="connsiteY51" fmla="*/ 236218 h 1983065"/>
                      <a:gd name="connsiteX52" fmla="*/ 3259247 w 6400834"/>
                      <a:gd name="connsiteY52" fmla="*/ 253853 h 1983065"/>
                      <a:gd name="connsiteX53" fmla="*/ 3340728 w 6400834"/>
                      <a:gd name="connsiteY53" fmla="*/ 199532 h 1983065"/>
                      <a:gd name="connsiteX54" fmla="*/ 3367889 w 6400834"/>
                      <a:gd name="connsiteY54" fmla="*/ 172372 h 1983065"/>
                      <a:gd name="connsiteX55" fmla="*/ 3404103 w 6400834"/>
                      <a:gd name="connsiteY55" fmla="*/ 154265 h 1983065"/>
                      <a:gd name="connsiteX56" fmla="*/ 3431263 w 6400834"/>
                      <a:gd name="connsiteY56" fmla="*/ 90891 h 1983065"/>
                      <a:gd name="connsiteX57" fmla="*/ 3494637 w 6400834"/>
                      <a:gd name="connsiteY57" fmla="*/ 90891 h 1983065"/>
                      <a:gd name="connsiteX58" fmla="*/ 3567065 w 6400834"/>
                      <a:gd name="connsiteY58" fmla="*/ 63730 h 1983065"/>
                      <a:gd name="connsiteX59" fmla="*/ 3648546 w 6400834"/>
                      <a:gd name="connsiteY59" fmla="*/ 36570 h 1983065"/>
                      <a:gd name="connsiteX60" fmla="*/ 3730027 w 6400834"/>
                      <a:gd name="connsiteY60" fmla="*/ 356 h 1983065"/>
                      <a:gd name="connsiteX61" fmla="*/ 3838669 w 6400834"/>
                      <a:gd name="connsiteY61" fmla="*/ 18463 h 1983065"/>
                      <a:gd name="connsiteX62" fmla="*/ 3951130 w 6400834"/>
                      <a:gd name="connsiteY62" fmla="*/ 24641 h 1983065"/>
                      <a:gd name="connsiteX63" fmla="*/ 3980978 w 6400834"/>
                      <a:gd name="connsiteY63" fmla="*/ 1064 h 1983065"/>
                      <a:gd name="connsiteX64" fmla="*/ 4055952 w 6400834"/>
                      <a:gd name="connsiteY64" fmla="*/ 27517 h 1983065"/>
                      <a:gd name="connsiteX65" fmla="*/ 4130289 w 6400834"/>
                      <a:gd name="connsiteY65" fmla="*/ 33223 h 1983065"/>
                      <a:gd name="connsiteX66" fmla="*/ 4251309 w 6400834"/>
                      <a:gd name="connsiteY66" fmla="*/ 128543 h 1983065"/>
                      <a:gd name="connsiteX67" fmla="*/ 4568204 w 6400834"/>
                      <a:gd name="connsiteY67" fmla="*/ 267198 h 1983065"/>
                      <a:gd name="connsiteX68" fmla="*/ 4614886 w 6400834"/>
                      <a:gd name="connsiteY68" fmla="*/ 342006 h 1983065"/>
                      <a:gd name="connsiteX69" fmla="*/ 4722561 w 6400834"/>
                      <a:gd name="connsiteY69" fmla="*/ 423959 h 1983065"/>
                      <a:gd name="connsiteX70" fmla="*/ 4943192 w 6400834"/>
                      <a:gd name="connsiteY70" fmla="*/ 516404 h 1983065"/>
                      <a:gd name="connsiteX71" fmla="*/ 5058034 w 6400834"/>
                      <a:gd name="connsiteY71" fmla="*/ 564525 h 1983065"/>
                      <a:gd name="connsiteX72" fmla="*/ 5153332 w 6400834"/>
                      <a:gd name="connsiteY72" fmla="*/ 640300 h 1983065"/>
                      <a:gd name="connsiteX73" fmla="*/ 5241956 w 6400834"/>
                      <a:gd name="connsiteY73" fmla="*/ 643152 h 1983065"/>
                      <a:gd name="connsiteX74" fmla="*/ 5296277 w 6400834"/>
                      <a:gd name="connsiteY74" fmla="*/ 652206 h 1983065"/>
                      <a:gd name="connsiteX75" fmla="*/ 5386811 w 6400834"/>
                      <a:gd name="connsiteY75" fmla="*/ 606938 h 1983065"/>
                      <a:gd name="connsiteX76" fmla="*/ 5513560 w 6400834"/>
                      <a:gd name="connsiteY76" fmla="*/ 534511 h 1983065"/>
                      <a:gd name="connsiteX77" fmla="*/ 5640308 w 6400834"/>
                      <a:gd name="connsiteY77" fmla="*/ 561671 h 1983065"/>
                      <a:gd name="connsiteX78" fmla="*/ 5767057 w 6400834"/>
                      <a:gd name="connsiteY78" fmla="*/ 543564 h 1983065"/>
                      <a:gd name="connsiteX79" fmla="*/ 5821378 w 6400834"/>
                      <a:gd name="connsiteY79" fmla="*/ 507350 h 1983065"/>
                      <a:gd name="connsiteX80" fmla="*/ 5884752 w 6400834"/>
                      <a:gd name="connsiteY80" fmla="*/ 507350 h 1983065"/>
                      <a:gd name="connsiteX81" fmla="*/ 5957180 w 6400834"/>
                      <a:gd name="connsiteY81" fmla="*/ 453029 h 1983065"/>
                      <a:gd name="connsiteX82" fmla="*/ 6031517 w 6400834"/>
                      <a:gd name="connsiteY82" fmla="*/ 588831 h 1983065"/>
                      <a:gd name="connsiteX83" fmla="*/ 6020082 w 6400834"/>
                      <a:gd name="connsiteY83" fmla="*/ 623136 h 1983065"/>
                      <a:gd name="connsiteX84" fmla="*/ 6038661 w 6400834"/>
                      <a:gd name="connsiteY84" fmla="*/ 652206 h 1983065"/>
                      <a:gd name="connsiteX85" fmla="*/ 6020554 w 6400834"/>
                      <a:gd name="connsiteY85" fmla="*/ 778954 h 1983065"/>
                      <a:gd name="connsiteX86" fmla="*/ 6074875 w 6400834"/>
                      <a:gd name="connsiteY86" fmla="*/ 896649 h 1983065"/>
                      <a:gd name="connsiteX87" fmla="*/ 6083928 w 6400834"/>
                      <a:gd name="connsiteY87" fmla="*/ 1005291 h 1983065"/>
                      <a:gd name="connsiteX88" fmla="*/ 6083928 w 6400834"/>
                      <a:gd name="connsiteY88" fmla="*/ 1168253 h 1983065"/>
                      <a:gd name="connsiteX89" fmla="*/ 6122052 w 6400834"/>
                      <a:gd name="connsiteY89" fmla="*/ 1321196 h 1983065"/>
                      <a:gd name="connsiteX90" fmla="*/ 6069641 w 6400834"/>
                      <a:gd name="connsiteY90" fmla="*/ 1525629 h 1983065"/>
                      <a:gd name="connsiteX91" fmla="*/ 6065821 w 6400834"/>
                      <a:gd name="connsiteY91" fmla="*/ 1629980 h 1983065"/>
                      <a:gd name="connsiteX92" fmla="*/ 6038661 w 6400834"/>
                      <a:gd name="connsiteY92" fmla="*/ 1675247 h 1983065"/>
                      <a:gd name="connsiteX93" fmla="*/ 6026755 w 6400834"/>
                      <a:gd name="connsiteY93" fmla="*/ 1747675 h 1983065"/>
                      <a:gd name="connsiteX94" fmla="*/ 6037223 w 6400834"/>
                      <a:gd name="connsiteY94" fmla="*/ 1790561 h 1983065"/>
                      <a:gd name="connsiteX95" fmla="*/ 6066764 w 6400834"/>
                      <a:gd name="connsiteY95" fmla="*/ 1831067 h 1983065"/>
                      <a:gd name="connsiteX96" fmla="*/ 6065821 w 6400834"/>
                      <a:gd name="connsiteY96" fmla="*/ 1874424 h 1983065"/>
                      <a:gd name="connsiteX97" fmla="*/ 6129196 w 6400834"/>
                      <a:gd name="connsiteY97" fmla="*/ 1910637 h 1983065"/>
                      <a:gd name="connsiteX98" fmla="*/ 6181606 w 6400834"/>
                      <a:gd name="connsiteY98" fmla="*/ 1883005 h 1983065"/>
                      <a:gd name="connsiteX99" fmla="*/ 6283104 w 6400834"/>
                      <a:gd name="connsiteY99" fmla="*/ 1892530 h 1983065"/>
                      <a:gd name="connsiteX100" fmla="*/ 6346479 w 6400834"/>
                      <a:gd name="connsiteY100" fmla="*/ 1883477 h 1983065"/>
                      <a:gd name="connsiteX101" fmla="*/ 6386040 w 6400834"/>
                      <a:gd name="connsiteY101" fmla="*/ 1842501 h 1983065"/>
                      <a:gd name="connsiteX102" fmla="*/ 6400800 w 6400834"/>
                      <a:gd name="connsiteY102" fmla="*/ 1946851 h 1983065"/>
                      <a:gd name="connsiteX103" fmla="*/ 6382693 w 6400834"/>
                      <a:gd name="connsiteY103" fmla="*/ 1983065 h 1983065"/>
                      <a:gd name="connsiteX0" fmla="*/ 0 w 6400844"/>
                      <a:gd name="connsiteY0" fmla="*/ 108998 h 1983065"/>
                      <a:gd name="connsiteX1" fmla="*/ 72427 w 6400844"/>
                      <a:gd name="connsiteY1" fmla="*/ 199532 h 1983065"/>
                      <a:gd name="connsiteX2" fmla="*/ 102441 w 6400844"/>
                      <a:gd name="connsiteY2" fmla="*/ 337245 h 1983065"/>
                      <a:gd name="connsiteX3" fmla="*/ 244443 w 6400844"/>
                      <a:gd name="connsiteY3" fmla="*/ 407762 h 1983065"/>
                      <a:gd name="connsiteX4" fmla="*/ 347851 w 6400844"/>
                      <a:gd name="connsiteY4" fmla="*/ 401090 h 1983065"/>
                      <a:gd name="connsiteX5" fmla="*/ 409786 w 6400844"/>
                      <a:gd name="connsiteY5" fmla="*/ 433979 h 1983065"/>
                      <a:gd name="connsiteX6" fmla="*/ 470780 w 6400844"/>
                      <a:gd name="connsiteY6" fmla="*/ 443976 h 1983065"/>
                      <a:gd name="connsiteX7" fmla="*/ 552261 w 6400844"/>
                      <a:gd name="connsiteY7" fmla="*/ 516404 h 1983065"/>
                      <a:gd name="connsiteX8" fmla="*/ 615635 w 6400844"/>
                      <a:gd name="connsiteY8" fmla="*/ 606938 h 1983065"/>
                      <a:gd name="connsiteX9" fmla="*/ 669484 w 6400844"/>
                      <a:gd name="connsiteY9" fmla="*/ 646006 h 1983065"/>
                      <a:gd name="connsiteX10" fmla="*/ 706170 w 6400844"/>
                      <a:gd name="connsiteY10" fmla="*/ 697473 h 1983065"/>
                      <a:gd name="connsiteX11" fmla="*/ 753347 w 6400844"/>
                      <a:gd name="connsiteY11" fmla="*/ 743683 h 1983065"/>
                      <a:gd name="connsiteX12" fmla="*/ 782889 w 6400844"/>
                      <a:gd name="connsiteY12" fmla="*/ 777516 h 1983065"/>
                      <a:gd name="connsiteX13" fmla="*/ 814811 w 6400844"/>
                      <a:gd name="connsiteY13" fmla="*/ 815168 h 1983065"/>
                      <a:gd name="connsiteX14" fmla="*/ 846263 w 6400844"/>
                      <a:gd name="connsiteY14" fmla="*/ 842800 h 1983065"/>
                      <a:gd name="connsiteX15" fmla="*/ 930125 w 6400844"/>
                      <a:gd name="connsiteY15" fmla="*/ 920462 h 1983065"/>
                      <a:gd name="connsiteX16" fmla="*/ 869132 w 6400844"/>
                      <a:gd name="connsiteY16" fmla="*/ 1023398 h 1983065"/>
                      <a:gd name="connsiteX17" fmla="*/ 860079 w 6400844"/>
                      <a:gd name="connsiteY17" fmla="*/ 1068665 h 1983065"/>
                      <a:gd name="connsiteX18" fmla="*/ 968720 w 6400844"/>
                      <a:gd name="connsiteY18" fmla="*/ 1122986 h 1983065"/>
                      <a:gd name="connsiteX19" fmla="*/ 1086415 w 6400844"/>
                      <a:gd name="connsiteY19" fmla="*/ 1095826 h 1983065"/>
                      <a:gd name="connsiteX20" fmla="*/ 1231271 w 6400844"/>
                      <a:gd name="connsiteY20" fmla="*/ 1032451 h 1983065"/>
                      <a:gd name="connsiteX21" fmla="*/ 1276538 w 6400844"/>
                      <a:gd name="connsiteY21" fmla="*/ 969077 h 1983065"/>
                      <a:gd name="connsiteX22" fmla="*/ 1376126 w 6400844"/>
                      <a:gd name="connsiteY22" fmla="*/ 941917 h 1983065"/>
                      <a:gd name="connsiteX23" fmla="*/ 1472862 w 6400844"/>
                      <a:gd name="connsiteY23" fmla="*/ 941917 h 1983065"/>
                      <a:gd name="connsiteX24" fmla="*/ 1493821 w 6400844"/>
                      <a:gd name="connsiteY24" fmla="*/ 996237 h 1983065"/>
                      <a:gd name="connsiteX25" fmla="*/ 1539089 w 6400844"/>
                      <a:gd name="connsiteY25" fmla="*/ 969077 h 1983065"/>
                      <a:gd name="connsiteX26" fmla="*/ 1620570 w 6400844"/>
                      <a:gd name="connsiteY26" fmla="*/ 987184 h 1983065"/>
                      <a:gd name="connsiteX27" fmla="*/ 1692998 w 6400844"/>
                      <a:gd name="connsiteY27" fmla="*/ 1032451 h 1983065"/>
                      <a:gd name="connsiteX28" fmla="*/ 1711104 w 6400844"/>
                      <a:gd name="connsiteY28" fmla="*/ 1104879 h 1983065"/>
                      <a:gd name="connsiteX29" fmla="*/ 1874067 w 6400844"/>
                      <a:gd name="connsiteY29" fmla="*/ 1041505 h 1983065"/>
                      <a:gd name="connsiteX30" fmla="*/ 1982708 w 6400844"/>
                      <a:gd name="connsiteY30" fmla="*/ 1032451 h 1983065"/>
                      <a:gd name="connsiteX31" fmla="*/ 2082297 w 6400844"/>
                      <a:gd name="connsiteY31" fmla="*/ 960024 h 1983065"/>
                      <a:gd name="connsiteX32" fmla="*/ 2299108 w 6400844"/>
                      <a:gd name="connsiteY32" fmla="*/ 887596 h 1983065"/>
                      <a:gd name="connsiteX33" fmla="*/ 2362954 w 6400844"/>
                      <a:gd name="connsiteY33" fmla="*/ 833275 h 1983065"/>
                      <a:gd name="connsiteX34" fmla="*/ 2426328 w 6400844"/>
                      <a:gd name="connsiteY34" fmla="*/ 842328 h 1983065"/>
                      <a:gd name="connsiteX35" fmla="*/ 2508281 w 6400844"/>
                      <a:gd name="connsiteY35" fmla="*/ 891887 h 1983065"/>
                      <a:gd name="connsiteX36" fmla="*/ 2598344 w 6400844"/>
                      <a:gd name="connsiteY36" fmla="*/ 842328 h 1983065"/>
                      <a:gd name="connsiteX37" fmla="*/ 2706986 w 6400844"/>
                      <a:gd name="connsiteY37" fmla="*/ 824222 h 1983065"/>
                      <a:gd name="connsiteX38" fmla="*/ 2743200 w 6400844"/>
                      <a:gd name="connsiteY38" fmla="*/ 815168 h 1983065"/>
                      <a:gd name="connsiteX39" fmla="*/ 2806574 w 6400844"/>
                      <a:gd name="connsiteY39" fmla="*/ 760847 h 1983065"/>
                      <a:gd name="connsiteX40" fmla="*/ 2879002 w 6400844"/>
                      <a:gd name="connsiteY40" fmla="*/ 751794 h 1983065"/>
                      <a:gd name="connsiteX41" fmla="*/ 2924269 w 6400844"/>
                      <a:gd name="connsiteY41" fmla="*/ 715580 h 1983065"/>
                      <a:gd name="connsiteX42" fmla="*/ 2924269 w 6400844"/>
                      <a:gd name="connsiteY42" fmla="*/ 679366 h 1983065"/>
                      <a:gd name="connsiteX43" fmla="*/ 2897108 w 6400844"/>
                      <a:gd name="connsiteY43" fmla="*/ 652206 h 1983065"/>
                      <a:gd name="connsiteX44" fmla="*/ 2924269 w 6400844"/>
                      <a:gd name="connsiteY44" fmla="*/ 615992 h 1983065"/>
                      <a:gd name="connsiteX45" fmla="*/ 2888055 w 6400844"/>
                      <a:gd name="connsiteY45" fmla="*/ 597885 h 1983065"/>
                      <a:gd name="connsiteX46" fmla="*/ 2933322 w 6400844"/>
                      <a:gd name="connsiteY46" fmla="*/ 552618 h 1983065"/>
                      <a:gd name="connsiteX47" fmla="*/ 2906162 w 6400844"/>
                      <a:gd name="connsiteY47" fmla="*/ 485424 h 1983065"/>
                      <a:gd name="connsiteX48" fmla="*/ 3041964 w 6400844"/>
                      <a:gd name="connsiteY48" fmla="*/ 425869 h 1983065"/>
                      <a:gd name="connsiteX49" fmla="*/ 3078178 w 6400844"/>
                      <a:gd name="connsiteY49" fmla="*/ 380602 h 1983065"/>
                      <a:gd name="connsiteX50" fmla="*/ 3060071 w 6400844"/>
                      <a:gd name="connsiteY50" fmla="*/ 344388 h 1983065"/>
                      <a:gd name="connsiteX51" fmla="*/ 3179676 w 6400844"/>
                      <a:gd name="connsiteY51" fmla="*/ 236218 h 1983065"/>
                      <a:gd name="connsiteX52" fmla="*/ 3259247 w 6400844"/>
                      <a:gd name="connsiteY52" fmla="*/ 253853 h 1983065"/>
                      <a:gd name="connsiteX53" fmla="*/ 3340728 w 6400844"/>
                      <a:gd name="connsiteY53" fmla="*/ 199532 h 1983065"/>
                      <a:gd name="connsiteX54" fmla="*/ 3367889 w 6400844"/>
                      <a:gd name="connsiteY54" fmla="*/ 172372 h 1983065"/>
                      <a:gd name="connsiteX55" fmla="*/ 3404103 w 6400844"/>
                      <a:gd name="connsiteY55" fmla="*/ 154265 h 1983065"/>
                      <a:gd name="connsiteX56" fmla="*/ 3431263 w 6400844"/>
                      <a:gd name="connsiteY56" fmla="*/ 90891 h 1983065"/>
                      <a:gd name="connsiteX57" fmla="*/ 3494637 w 6400844"/>
                      <a:gd name="connsiteY57" fmla="*/ 90891 h 1983065"/>
                      <a:gd name="connsiteX58" fmla="*/ 3567065 w 6400844"/>
                      <a:gd name="connsiteY58" fmla="*/ 63730 h 1983065"/>
                      <a:gd name="connsiteX59" fmla="*/ 3648546 w 6400844"/>
                      <a:gd name="connsiteY59" fmla="*/ 36570 h 1983065"/>
                      <a:gd name="connsiteX60" fmla="*/ 3730027 w 6400844"/>
                      <a:gd name="connsiteY60" fmla="*/ 356 h 1983065"/>
                      <a:gd name="connsiteX61" fmla="*/ 3838669 w 6400844"/>
                      <a:gd name="connsiteY61" fmla="*/ 18463 h 1983065"/>
                      <a:gd name="connsiteX62" fmla="*/ 3951130 w 6400844"/>
                      <a:gd name="connsiteY62" fmla="*/ 24641 h 1983065"/>
                      <a:gd name="connsiteX63" fmla="*/ 3980978 w 6400844"/>
                      <a:gd name="connsiteY63" fmla="*/ 1064 h 1983065"/>
                      <a:gd name="connsiteX64" fmla="*/ 4055952 w 6400844"/>
                      <a:gd name="connsiteY64" fmla="*/ 27517 h 1983065"/>
                      <a:gd name="connsiteX65" fmla="*/ 4130289 w 6400844"/>
                      <a:gd name="connsiteY65" fmla="*/ 33223 h 1983065"/>
                      <a:gd name="connsiteX66" fmla="*/ 4251309 w 6400844"/>
                      <a:gd name="connsiteY66" fmla="*/ 128543 h 1983065"/>
                      <a:gd name="connsiteX67" fmla="*/ 4568204 w 6400844"/>
                      <a:gd name="connsiteY67" fmla="*/ 267198 h 1983065"/>
                      <a:gd name="connsiteX68" fmla="*/ 4614886 w 6400844"/>
                      <a:gd name="connsiteY68" fmla="*/ 342006 h 1983065"/>
                      <a:gd name="connsiteX69" fmla="*/ 4722561 w 6400844"/>
                      <a:gd name="connsiteY69" fmla="*/ 423959 h 1983065"/>
                      <a:gd name="connsiteX70" fmla="*/ 4943192 w 6400844"/>
                      <a:gd name="connsiteY70" fmla="*/ 516404 h 1983065"/>
                      <a:gd name="connsiteX71" fmla="*/ 5058034 w 6400844"/>
                      <a:gd name="connsiteY71" fmla="*/ 564525 h 1983065"/>
                      <a:gd name="connsiteX72" fmla="*/ 5153332 w 6400844"/>
                      <a:gd name="connsiteY72" fmla="*/ 640300 h 1983065"/>
                      <a:gd name="connsiteX73" fmla="*/ 5241956 w 6400844"/>
                      <a:gd name="connsiteY73" fmla="*/ 643152 h 1983065"/>
                      <a:gd name="connsiteX74" fmla="*/ 5296277 w 6400844"/>
                      <a:gd name="connsiteY74" fmla="*/ 652206 h 1983065"/>
                      <a:gd name="connsiteX75" fmla="*/ 5386811 w 6400844"/>
                      <a:gd name="connsiteY75" fmla="*/ 606938 h 1983065"/>
                      <a:gd name="connsiteX76" fmla="*/ 5513560 w 6400844"/>
                      <a:gd name="connsiteY76" fmla="*/ 534511 h 1983065"/>
                      <a:gd name="connsiteX77" fmla="*/ 5640308 w 6400844"/>
                      <a:gd name="connsiteY77" fmla="*/ 561671 h 1983065"/>
                      <a:gd name="connsiteX78" fmla="*/ 5767057 w 6400844"/>
                      <a:gd name="connsiteY78" fmla="*/ 543564 h 1983065"/>
                      <a:gd name="connsiteX79" fmla="*/ 5821378 w 6400844"/>
                      <a:gd name="connsiteY79" fmla="*/ 507350 h 1983065"/>
                      <a:gd name="connsiteX80" fmla="*/ 5884752 w 6400844"/>
                      <a:gd name="connsiteY80" fmla="*/ 507350 h 1983065"/>
                      <a:gd name="connsiteX81" fmla="*/ 5957180 w 6400844"/>
                      <a:gd name="connsiteY81" fmla="*/ 453029 h 1983065"/>
                      <a:gd name="connsiteX82" fmla="*/ 6031517 w 6400844"/>
                      <a:gd name="connsiteY82" fmla="*/ 588831 h 1983065"/>
                      <a:gd name="connsiteX83" fmla="*/ 6020082 w 6400844"/>
                      <a:gd name="connsiteY83" fmla="*/ 623136 h 1983065"/>
                      <a:gd name="connsiteX84" fmla="*/ 6038661 w 6400844"/>
                      <a:gd name="connsiteY84" fmla="*/ 652206 h 1983065"/>
                      <a:gd name="connsiteX85" fmla="*/ 6020554 w 6400844"/>
                      <a:gd name="connsiteY85" fmla="*/ 778954 h 1983065"/>
                      <a:gd name="connsiteX86" fmla="*/ 6074875 w 6400844"/>
                      <a:gd name="connsiteY86" fmla="*/ 896649 h 1983065"/>
                      <a:gd name="connsiteX87" fmla="*/ 6083928 w 6400844"/>
                      <a:gd name="connsiteY87" fmla="*/ 1005291 h 1983065"/>
                      <a:gd name="connsiteX88" fmla="*/ 6083928 w 6400844"/>
                      <a:gd name="connsiteY88" fmla="*/ 1168253 h 1983065"/>
                      <a:gd name="connsiteX89" fmla="*/ 6122052 w 6400844"/>
                      <a:gd name="connsiteY89" fmla="*/ 1321196 h 1983065"/>
                      <a:gd name="connsiteX90" fmla="*/ 6069641 w 6400844"/>
                      <a:gd name="connsiteY90" fmla="*/ 1525629 h 1983065"/>
                      <a:gd name="connsiteX91" fmla="*/ 6065821 w 6400844"/>
                      <a:gd name="connsiteY91" fmla="*/ 1629980 h 1983065"/>
                      <a:gd name="connsiteX92" fmla="*/ 6038661 w 6400844"/>
                      <a:gd name="connsiteY92" fmla="*/ 1675247 h 1983065"/>
                      <a:gd name="connsiteX93" fmla="*/ 6026755 w 6400844"/>
                      <a:gd name="connsiteY93" fmla="*/ 1747675 h 1983065"/>
                      <a:gd name="connsiteX94" fmla="*/ 6037223 w 6400844"/>
                      <a:gd name="connsiteY94" fmla="*/ 1790561 h 1983065"/>
                      <a:gd name="connsiteX95" fmla="*/ 6066764 w 6400844"/>
                      <a:gd name="connsiteY95" fmla="*/ 1831067 h 1983065"/>
                      <a:gd name="connsiteX96" fmla="*/ 6065821 w 6400844"/>
                      <a:gd name="connsiteY96" fmla="*/ 1874424 h 1983065"/>
                      <a:gd name="connsiteX97" fmla="*/ 6129196 w 6400844"/>
                      <a:gd name="connsiteY97" fmla="*/ 1910637 h 1983065"/>
                      <a:gd name="connsiteX98" fmla="*/ 6181606 w 6400844"/>
                      <a:gd name="connsiteY98" fmla="*/ 1883005 h 1983065"/>
                      <a:gd name="connsiteX99" fmla="*/ 6283104 w 6400844"/>
                      <a:gd name="connsiteY99" fmla="*/ 1892530 h 1983065"/>
                      <a:gd name="connsiteX100" fmla="*/ 6336954 w 6400844"/>
                      <a:gd name="connsiteY100" fmla="*/ 1873952 h 1983065"/>
                      <a:gd name="connsiteX101" fmla="*/ 6386040 w 6400844"/>
                      <a:gd name="connsiteY101" fmla="*/ 1842501 h 1983065"/>
                      <a:gd name="connsiteX102" fmla="*/ 6400800 w 6400844"/>
                      <a:gd name="connsiteY102" fmla="*/ 1946851 h 1983065"/>
                      <a:gd name="connsiteX103" fmla="*/ 6382693 w 6400844"/>
                      <a:gd name="connsiteY103" fmla="*/ 1983065 h 1983065"/>
                      <a:gd name="connsiteX0" fmla="*/ 0 w 6400844"/>
                      <a:gd name="connsiteY0" fmla="*/ 108998 h 1983065"/>
                      <a:gd name="connsiteX1" fmla="*/ 72427 w 6400844"/>
                      <a:gd name="connsiteY1" fmla="*/ 199532 h 1983065"/>
                      <a:gd name="connsiteX2" fmla="*/ 102441 w 6400844"/>
                      <a:gd name="connsiteY2" fmla="*/ 337245 h 1983065"/>
                      <a:gd name="connsiteX3" fmla="*/ 244443 w 6400844"/>
                      <a:gd name="connsiteY3" fmla="*/ 407762 h 1983065"/>
                      <a:gd name="connsiteX4" fmla="*/ 347851 w 6400844"/>
                      <a:gd name="connsiteY4" fmla="*/ 401090 h 1983065"/>
                      <a:gd name="connsiteX5" fmla="*/ 409786 w 6400844"/>
                      <a:gd name="connsiteY5" fmla="*/ 433979 h 1983065"/>
                      <a:gd name="connsiteX6" fmla="*/ 470780 w 6400844"/>
                      <a:gd name="connsiteY6" fmla="*/ 443976 h 1983065"/>
                      <a:gd name="connsiteX7" fmla="*/ 552261 w 6400844"/>
                      <a:gd name="connsiteY7" fmla="*/ 516404 h 1983065"/>
                      <a:gd name="connsiteX8" fmla="*/ 615635 w 6400844"/>
                      <a:gd name="connsiteY8" fmla="*/ 606938 h 1983065"/>
                      <a:gd name="connsiteX9" fmla="*/ 669484 w 6400844"/>
                      <a:gd name="connsiteY9" fmla="*/ 646006 h 1983065"/>
                      <a:gd name="connsiteX10" fmla="*/ 706170 w 6400844"/>
                      <a:gd name="connsiteY10" fmla="*/ 697473 h 1983065"/>
                      <a:gd name="connsiteX11" fmla="*/ 753347 w 6400844"/>
                      <a:gd name="connsiteY11" fmla="*/ 743683 h 1983065"/>
                      <a:gd name="connsiteX12" fmla="*/ 782889 w 6400844"/>
                      <a:gd name="connsiteY12" fmla="*/ 777516 h 1983065"/>
                      <a:gd name="connsiteX13" fmla="*/ 814811 w 6400844"/>
                      <a:gd name="connsiteY13" fmla="*/ 815168 h 1983065"/>
                      <a:gd name="connsiteX14" fmla="*/ 846263 w 6400844"/>
                      <a:gd name="connsiteY14" fmla="*/ 842800 h 1983065"/>
                      <a:gd name="connsiteX15" fmla="*/ 930125 w 6400844"/>
                      <a:gd name="connsiteY15" fmla="*/ 920462 h 1983065"/>
                      <a:gd name="connsiteX16" fmla="*/ 869132 w 6400844"/>
                      <a:gd name="connsiteY16" fmla="*/ 1023398 h 1983065"/>
                      <a:gd name="connsiteX17" fmla="*/ 860079 w 6400844"/>
                      <a:gd name="connsiteY17" fmla="*/ 1068665 h 1983065"/>
                      <a:gd name="connsiteX18" fmla="*/ 968720 w 6400844"/>
                      <a:gd name="connsiteY18" fmla="*/ 1122986 h 1983065"/>
                      <a:gd name="connsiteX19" fmla="*/ 1086415 w 6400844"/>
                      <a:gd name="connsiteY19" fmla="*/ 1095826 h 1983065"/>
                      <a:gd name="connsiteX20" fmla="*/ 1231271 w 6400844"/>
                      <a:gd name="connsiteY20" fmla="*/ 1032451 h 1983065"/>
                      <a:gd name="connsiteX21" fmla="*/ 1276538 w 6400844"/>
                      <a:gd name="connsiteY21" fmla="*/ 969077 h 1983065"/>
                      <a:gd name="connsiteX22" fmla="*/ 1376126 w 6400844"/>
                      <a:gd name="connsiteY22" fmla="*/ 941917 h 1983065"/>
                      <a:gd name="connsiteX23" fmla="*/ 1472862 w 6400844"/>
                      <a:gd name="connsiteY23" fmla="*/ 941917 h 1983065"/>
                      <a:gd name="connsiteX24" fmla="*/ 1493821 w 6400844"/>
                      <a:gd name="connsiteY24" fmla="*/ 996237 h 1983065"/>
                      <a:gd name="connsiteX25" fmla="*/ 1539089 w 6400844"/>
                      <a:gd name="connsiteY25" fmla="*/ 969077 h 1983065"/>
                      <a:gd name="connsiteX26" fmla="*/ 1620570 w 6400844"/>
                      <a:gd name="connsiteY26" fmla="*/ 987184 h 1983065"/>
                      <a:gd name="connsiteX27" fmla="*/ 1692998 w 6400844"/>
                      <a:gd name="connsiteY27" fmla="*/ 1032451 h 1983065"/>
                      <a:gd name="connsiteX28" fmla="*/ 1711104 w 6400844"/>
                      <a:gd name="connsiteY28" fmla="*/ 1104879 h 1983065"/>
                      <a:gd name="connsiteX29" fmla="*/ 1874067 w 6400844"/>
                      <a:gd name="connsiteY29" fmla="*/ 1041505 h 1983065"/>
                      <a:gd name="connsiteX30" fmla="*/ 1982708 w 6400844"/>
                      <a:gd name="connsiteY30" fmla="*/ 1032451 h 1983065"/>
                      <a:gd name="connsiteX31" fmla="*/ 2082297 w 6400844"/>
                      <a:gd name="connsiteY31" fmla="*/ 960024 h 1983065"/>
                      <a:gd name="connsiteX32" fmla="*/ 2299108 w 6400844"/>
                      <a:gd name="connsiteY32" fmla="*/ 887596 h 1983065"/>
                      <a:gd name="connsiteX33" fmla="*/ 2362954 w 6400844"/>
                      <a:gd name="connsiteY33" fmla="*/ 833275 h 1983065"/>
                      <a:gd name="connsiteX34" fmla="*/ 2426328 w 6400844"/>
                      <a:gd name="connsiteY34" fmla="*/ 842328 h 1983065"/>
                      <a:gd name="connsiteX35" fmla="*/ 2508281 w 6400844"/>
                      <a:gd name="connsiteY35" fmla="*/ 891887 h 1983065"/>
                      <a:gd name="connsiteX36" fmla="*/ 2598344 w 6400844"/>
                      <a:gd name="connsiteY36" fmla="*/ 842328 h 1983065"/>
                      <a:gd name="connsiteX37" fmla="*/ 2706986 w 6400844"/>
                      <a:gd name="connsiteY37" fmla="*/ 824222 h 1983065"/>
                      <a:gd name="connsiteX38" fmla="*/ 2743200 w 6400844"/>
                      <a:gd name="connsiteY38" fmla="*/ 815168 h 1983065"/>
                      <a:gd name="connsiteX39" fmla="*/ 2806574 w 6400844"/>
                      <a:gd name="connsiteY39" fmla="*/ 760847 h 1983065"/>
                      <a:gd name="connsiteX40" fmla="*/ 2879002 w 6400844"/>
                      <a:gd name="connsiteY40" fmla="*/ 751794 h 1983065"/>
                      <a:gd name="connsiteX41" fmla="*/ 2924269 w 6400844"/>
                      <a:gd name="connsiteY41" fmla="*/ 715580 h 1983065"/>
                      <a:gd name="connsiteX42" fmla="*/ 2924269 w 6400844"/>
                      <a:gd name="connsiteY42" fmla="*/ 679366 h 1983065"/>
                      <a:gd name="connsiteX43" fmla="*/ 2897108 w 6400844"/>
                      <a:gd name="connsiteY43" fmla="*/ 652206 h 1983065"/>
                      <a:gd name="connsiteX44" fmla="*/ 2924269 w 6400844"/>
                      <a:gd name="connsiteY44" fmla="*/ 615992 h 1983065"/>
                      <a:gd name="connsiteX45" fmla="*/ 2888055 w 6400844"/>
                      <a:gd name="connsiteY45" fmla="*/ 597885 h 1983065"/>
                      <a:gd name="connsiteX46" fmla="*/ 2933322 w 6400844"/>
                      <a:gd name="connsiteY46" fmla="*/ 552618 h 1983065"/>
                      <a:gd name="connsiteX47" fmla="*/ 2906162 w 6400844"/>
                      <a:gd name="connsiteY47" fmla="*/ 485424 h 1983065"/>
                      <a:gd name="connsiteX48" fmla="*/ 3041964 w 6400844"/>
                      <a:gd name="connsiteY48" fmla="*/ 425869 h 1983065"/>
                      <a:gd name="connsiteX49" fmla="*/ 3078178 w 6400844"/>
                      <a:gd name="connsiteY49" fmla="*/ 380602 h 1983065"/>
                      <a:gd name="connsiteX50" fmla="*/ 3060071 w 6400844"/>
                      <a:gd name="connsiteY50" fmla="*/ 344388 h 1983065"/>
                      <a:gd name="connsiteX51" fmla="*/ 3179676 w 6400844"/>
                      <a:gd name="connsiteY51" fmla="*/ 236218 h 1983065"/>
                      <a:gd name="connsiteX52" fmla="*/ 3259247 w 6400844"/>
                      <a:gd name="connsiteY52" fmla="*/ 253853 h 1983065"/>
                      <a:gd name="connsiteX53" fmla="*/ 3340728 w 6400844"/>
                      <a:gd name="connsiteY53" fmla="*/ 199532 h 1983065"/>
                      <a:gd name="connsiteX54" fmla="*/ 3367889 w 6400844"/>
                      <a:gd name="connsiteY54" fmla="*/ 172372 h 1983065"/>
                      <a:gd name="connsiteX55" fmla="*/ 3404103 w 6400844"/>
                      <a:gd name="connsiteY55" fmla="*/ 154265 h 1983065"/>
                      <a:gd name="connsiteX56" fmla="*/ 3431263 w 6400844"/>
                      <a:gd name="connsiteY56" fmla="*/ 90891 h 1983065"/>
                      <a:gd name="connsiteX57" fmla="*/ 3494637 w 6400844"/>
                      <a:gd name="connsiteY57" fmla="*/ 90891 h 1983065"/>
                      <a:gd name="connsiteX58" fmla="*/ 3567065 w 6400844"/>
                      <a:gd name="connsiteY58" fmla="*/ 63730 h 1983065"/>
                      <a:gd name="connsiteX59" fmla="*/ 3648546 w 6400844"/>
                      <a:gd name="connsiteY59" fmla="*/ 36570 h 1983065"/>
                      <a:gd name="connsiteX60" fmla="*/ 3730027 w 6400844"/>
                      <a:gd name="connsiteY60" fmla="*/ 356 h 1983065"/>
                      <a:gd name="connsiteX61" fmla="*/ 3838669 w 6400844"/>
                      <a:gd name="connsiteY61" fmla="*/ 18463 h 1983065"/>
                      <a:gd name="connsiteX62" fmla="*/ 3951130 w 6400844"/>
                      <a:gd name="connsiteY62" fmla="*/ 24641 h 1983065"/>
                      <a:gd name="connsiteX63" fmla="*/ 3980978 w 6400844"/>
                      <a:gd name="connsiteY63" fmla="*/ 1064 h 1983065"/>
                      <a:gd name="connsiteX64" fmla="*/ 4055952 w 6400844"/>
                      <a:gd name="connsiteY64" fmla="*/ 27517 h 1983065"/>
                      <a:gd name="connsiteX65" fmla="*/ 4130289 w 6400844"/>
                      <a:gd name="connsiteY65" fmla="*/ 33223 h 1983065"/>
                      <a:gd name="connsiteX66" fmla="*/ 4251309 w 6400844"/>
                      <a:gd name="connsiteY66" fmla="*/ 128543 h 1983065"/>
                      <a:gd name="connsiteX67" fmla="*/ 4568204 w 6400844"/>
                      <a:gd name="connsiteY67" fmla="*/ 267198 h 1983065"/>
                      <a:gd name="connsiteX68" fmla="*/ 4614886 w 6400844"/>
                      <a:gd name="connsiteY68" fmla="*/ 342006 h 1983065"/>
                      <a:gd name="connsiteX69" fmla="*/ 4722561 w 6400844"/>
                      <a:gd name="connsiteY69" fmla="*/ 423959 h 1983065"/>
                      <a:gd name="connsiteX70" fmla="*/ 4943192 w 6400844"/>
                      <a:gd name="connsiteY70" fmla="*/ 516404 h 1983065"/>
                      <a:gd name="connsiteX71" fmla="*/ 5058034 w 6400844"/>
                      <a:gd name="connsiteY71" fmla="*/ 564525 h 1983065"/>
                      <a:gd name="connsiteX72" fmla="*/ 5153332 w 6400844"/>
                      <a:gd name="connsiteY72" fmla="*/ 640300 h 1983065"/>
                      <a:gd name="connsiteX73" fmla="*/ 5241956 w 6400844"/>
                      <a:gd name="connsiteY73" fmla="*/ 643152 h 1983065"/>
                      <a:gd name="connsiteX74" fmla="*/ 5296277 w 6400844"/>
                      <a:gd name="connsiteY74" fmla="*/ 652206 h 1983065"/>
                      <a:gd name="connsiteX75" fmla="*/ 5386811 w 6400844"/>
                      <a:gd name="connsiteY75" fmla="*/ 606938 h 1983065"/>
                      <a:gd name="connsiteX76" fmla="*/ 5513560 w 6400844"/>
                      <a:gd name="connsiteY76" fmla="*/ 534511 h 1983065"/>
                      <a:gd name="connsiteX77" fmla="*/ 5640308 w 6400844"/>
                      <a:gd name="connsiteY77" fmla="*/ 561671 h 1983065"/>
                      <a:gd name="connsiteX78" fmla="*/ 5767057 w 6400844"/>
                      <a:gd name="connsiteY78" fmla="*/ 543564 h 1983065"/>
                      <a:gd name="connsiteX79" fmla="*/ 5821378 w 6400844"/>
                      <a:gd name="connsiteY79" fmla="*/ 507350 h 1983065"/>
                      <a:gd name="connsiteX80" fmla="*/ 5884752 w 6400844"/>
                      <a:gd name="connsiteY80" fmla="*/ 507350 h 1983065"/>
                      <a:gd name="connsiteX81" fmla="*/ 5957180 w 6400844"/>
                      <a:gd name="connsiteY81" fmla="*/ 453029 h 1983065"/>
                      <a:gd name="connsiteX82" fmla="*/ 6031517 w 6400844"/>
                      <a:gd name="connsiteY82" fmla="*/ 588831 h 1983065"/>
                      <a:gd name="connsiteX83" fmla="*/ 6020082 w 6400844"/>
                      <a:gd name="connsiteY83" fmla="*/ 623136 h 1983065"/>
                      <a:gd name="connsiteX84" fmla="*/ 6038661 w 6400844"/>
                      <a:gd name="connsiteY84" fmla="*/ 652206 h 1983065"/>
                      <a:gd name="connsiteX85" fmla="*/ 6020554 w 6400844"/>
                      <a:gd name="connsiteY85" fmla="*/ 778954 h 1983065"/>
                      <a:gd name="connsiteX86" fmla="*/ 6074875 w 6400844"/>
                      <a:gd name="connsiteY86" fmla="*/ 896649 h 1983065"/>
                      <a:gd name="connsiteX87" fmla="*/ 6083928 w 6400844"/>
                      <a:gd name="connsiteY87" fmla="*/ 1005291 h 1983065"/>
                      <a:gd name="connsiteX88" fmla="*/ 6083928 w 6400844"/>
                      <a:gd name="connsiteY88" fmla="*/ 1168253 h 1983065"/>
                      <a:gd name="connsiteX89" fmla="*/ 6122052 w 6400844"/>
                      <a:gd name="connsiteY89" fmla="*/ 1321196 h 1983065"/>
                      <a:gd name="connsiteX90" fmla="*/ 6069641 w 6400844"/>
                      <a:gd name="connsiteY90" fmla="*/ 1525629 h 1983065"/>
                      <a:gd name="connsiteX91" fmla="*/ 6065821 w 6400844"/>
                      <a:gd name="connsiteY91" fmla="*/ 1629980 h 1983065"/>
                      <a:gd name="connsiteX92" fmla="*/ 6038661 w 6400844"/>
                      <a:gd name="connsiteY92" fmla="*/ 1675247 h 1983065"/>
                      <a:gd name="connsiteX93" fmla="*/ 6026755 w 6400844"/>
                      <a:gd name="connsiteY93" fmla="*/ 1747675 h 1983065"/>
                      <a:gd name="connsiteX94" fmla="*/ 6037223 w 6400844"/>
                      <a:gd name="connsiteY94" fmla="*/ 1790561 h 1983065"/>
                      <a:gd name="connsiteX95" fmla="*/ 6066764 w 6400844"/>
                      <a:gd name="connsiteY95" fmla="*/ 1831067 h 1983065"/>
                      <a:gd name="connsiteX96" fmla="*/ 6065821 w 6400844"/>
                      <a:gd name="connsiteY96" fmla="*/ 1874424 h 1983065"/>
                      <a:gd name="connsiteX97" fmla="*/ 6129196 w 6400844"/>
                      <a:gd name="connsiteY97" fmla="*/ 1910637 h 1983065"/>
                      <a:gd name="connsiteX98" fmla="*/ 6181606 w 6400844"/>
                      <a:gd name="connsiteY98" fmla="*/ 1883005 h 1983065"/>
                      <a:gd name="connsiteX99" fmla="*/ 6283104 w 6400844"/>
                      <a:gd name="connsiteY99" fmla="*/ 1892530 h 1983065"/>
                      <a:gd name="connsiteX100" fmla="*/ 6336954 w 6400844"/>
                      <a:gd name="connsiteY100" fmla="*/ 1873952 h 1983065"/>
                      <a:gd name="connsiteX101" fmla="*/ 6386040 w 6400844"/>
                      <a:gd name="connsiteY101" fmla="*/ 1842501 h 1983065"/>
                      <a:gd name="connsiteX102" fmla="*/ 6400800 w 6400844"/>
                      <a:gd name="connsiteY102" fmla="*/ 1946851 h 1983065"/>
                      <a:gd name="connsiteX103" fmla="*/ 6382693 w 6400844"/>
                      <a:gd name="connsiteY103" fmla="*/ 1983065 h 1983065"/>
                      <a:gd name="connsiteX0" fmla="*/ 0 w 6404763"/>
                      <a:gd name="connsiteY0" fmla="*/ 108998 h 1983065"/>
                      <a:gd name="connsiteX1" fmla="*/ 72427 w 6404763"/>
                      <a:gd name="connsiteY1" fmla="*/ 199532 h 1983065"/>
                      <a:gd name="connsiteX2" fmla="*/ 102441 w 6404763"/>
                      <a:gd name="connsiteY2" fmla="*/ 337245 h 1983065"/>
                      <a:gd name="connsiteX3" fmla="*/ 244443 w 6404763"/>
                      <a:gd name="connsiteY3" fmla="*/ 407762 h 1983065"/>
                      <a:gd name="connsiteX4" fmla="*/ 347851 w 6404763"/>
                      <a:gd name="connsiteY4" fmla="*/ 401090 h 1983065"/>
                      <a:gd name="connsiteX5" fmla="*/ 409786 w 6404763"/>
                      <a:gd name="connsiteY5" fmla="*/ 433979 h 1983065"/>
                      <a:gd name="connsiteX6" fmla="*/ 470780 w 6404763"/>
                      <a:gd name="connsiteY6" fmla="*/ 443976 h 1983065"/>
                      <a:gd name="connsiteX7" fmla="*/ 552261 w 6404763"/>
                      <a:gd name="connsiteY7" fmla="*/ 516404 h 1983065"/>
                      <a:gd name="connsiteX8" fmla="*/ 615635 w 6404763"/>
                      <a:gd name="connsiteY8" fmla="*/ 606938 h 1983065"/>
                      <a:gd name="connsiteX9" fmla="*/ 669484 w 6404763"/>
                      <a:gd name="connsiteY9" fmla="*/ 646006 h 1983065"/>
                      <a:gd name="connsiteX10" fmla="*/ 706170 w 6404763"/>
                      <a:gd name="connsiteY10" fmla="*/ 697473 h 1983065"/>
                      <a:gd name="connsiteX11" fmla="*/ 753347 w 6404763"/>
                      <a:gd name="connsiteY11" fmla="*/ 743683 h 1983065"/>
                      <a:gd name="connsiteX12" fmla="*/ 782889 w 6404763"/>
                      <a:gd name="connsiteY12" fmla="*/ 777516 h 1983065"/>
                      <a:gd name="connsiteX13" fmla="*/ 814811 w 6404763"/>
                      <a:gd name="connsiteY13" fmla="*/ 815168 h 1983065"/>
                      <a:gd name="connsiteX14" fmla="*/ 846263 w 6404763"/>
                      <a:gd name="connsiteY14" fmla="*/ 842800 h 1983065"/>
                      <a:gd name="connsiteX15" fmla="*/ 930125 w 6404763"/>
                      <a:gd name="connsiteY15" fmla="*/ 920462 h 1983065"/>
                      <a:gd name="connsiteX16" fmla="*/ 869132 w 6404763"/>
                      <a:gd name="connsiteY16" fmla="*/ 1023398 h 1983065"/>
                      <a:gd name="connsiteX17" fmla="*/ 860079 w 6404763"/>
                      <a:gd name="connsiteY17" fmla="*/ 1068665 h 1983065"/>
                      <a:gd name="connsiteX18" fmla="*/ 968720 w 6404763"/>
                      <a:gd name="connsiteY18" fmla="*/ 1122986 h 1983065"/>
                      <a:gd name="connsiteX19" fmla="*/ 1086415 w 6404763"/>
                      <a:gd name="connsiteY19" fmla="*/ 1095826 h 1983065"/>
                      <a:gd name="connsiteX20" fmla="*/ 1231271 w 6404763"/>
                      <a:gd name="connsiteY20" fmla="*/ 1032451 h 1983065"/>
                      <a:gd name="connsiteX21" fmla="*/ 1276538 w 6404763"/>
                      <a:gd name="connsiteY21" fmla="*/ 969077 h 1983065"/>
                      <a:gd name="connsiteX22" fmla="*/ 1376126 w 6404763"/>
                      <a:gd name="connsiteY22" fmla="*/ 941917 h 1983065"/>
                      <a:gd name="connsiteX23" fmla="*/ 1472862 w 6404763"/>
                      <a:gd name="connsiteY23" fmla="*/ 941917 h 1983065"/>
                      <a:gd name="connsiteX24" fmla="*/ 1493821 w 6404763"/>
                      <a:gd name="connsiteY24" fmla="*/ 996237 h 1983065"/>
                      <a:gd name="connsiteX25" fmla="*/ 1539089 w 6404763"/>
                      <a:gd name="connsiteY25" fmla="*/ 969077 h 1983065"/>
                      <a:gd name="connsiteX26" fmla="*/ 1620570 w 6404763"/>
                      <a:gd name="connsiteY26" fmla="*/ 987184 h 1983065"/>
                      <a:gd name="connsiteX27" fmla="*/ 1692998 w 6404763"/>
                      <a:gd name="connsiteY27" fmla="*/ 1032451 h 1983065"/>
                      <a:gd name="connsiteX28" fmla="*/ 1711104 w 6404763"/>
                      <a:gd name="connsiteY28" fmla="*/ 1104879 h 1983065"/>
                      <a:gd name="connsiteX29" fmla="*/ 1874067 w 6404763"/>
                      <a:gd name="connsiteY29" fmla="*/ 1041505 h 1983065"/>
                      <a:gd name="connsiteX30" fmla="*/ 1982708 w 6404763"/>
                      <a:gd name="connsiteY30" fmla="*/ 1032451 h 1983065"/>
                      <a:gd name="connsiteX31" fmla="*/ 2082297 w 6404763"/>
                      <a:gd name="connsiteY31" fmla="*/ 960024 h 1983065"/>
                      <a:gd name="connsiteX32" fmla="*/ 2299108 w 6404763"/>
                      <a:gd name="connsiteY32" fmla="*/ 887596 h 1983065"/>
                      <a:gd name="connsiteX33" fmla="*/ 2362954 w 6404763"/>
                      <a:gd name="connsiteY33" fmla="*/ 833275 h 1983065"/>
                      <a:gd name="connsiteX34" fmla="*/ 2426328 w 6404763"/>
                      <a:gd name="connsiteY34" fmla="*/ 842328 h 1983065"/>
                      <a:gd name="connsiteX35" fmla="*/ 2508281 w 6404763"/>
                      <a:gd name="connsiteY35" fmla="*/ 891887 h 1983065"/>
                      <a:gd name="connsiteX36" fmla="*/ 2598344 w 6404763"/>
                      <a:gd name="connsiteY36" fmla="*/ 842328 h 1983065"/>
                      <a:gd name="connsiteX37" fmla="*/ 2706986 w 6404763"/>
                      <a:gd name="connsiteY37" fmla="*/ 824222 h 1983065"/>
                      <a:gd name="connsiteX38" fmla="*/ 2743200 w 6404763"/>
                      <a:gd name="connsiteY38" fmla="*/ 815168 h 1983065"/>
                      <a:gd name="connsiteX39" fmla="*/ 2806574 w 6404763"/>
                      <a:gd name="connsiteY39" fmla="*/ 760847 h 1983065"/>
                      <a:gd name="connsiteX40" fmla="*/ 2879002 w 6404763"/>
                      <a:gd name="connsiteY40" fmla="*/ 751794 h 1983065"/>
                      <a:gd name="connsiteX41" fmla="*/ 2924269 w 6404763"/>
                      <a:gd name="connsiteY41" fmla="*/ 715580 h 1983065"/>
                      <a:gd name="connsiteX42" fmla="*/ 2924269 w 6404763"/>
                      <a:gd name="connsiteY42" fmla="*/ 679366 h 1983065"/>
                      <a:gd name="connsiteX43" fmla="*/ 2897108 w 6404763"/>
                      <a:gd name="connsiteY43" fmla="*/ 652206 h 1983065"/>
                      <a:gd name="connsiteX44" fmla="*/ 2924269 w 6404763"/>
                      <a:gd name="connsiteY44" fmla="*/ 615992 h 1983065"/>
                      <a:gd name="connsiteX45" fmla="*/ 2888055 w 6404763"/>
                      <a:gd name="connsiteY45" fmla="*/ 597885 h 1983065"/>
                      <a:gd name="connsiteX46" fmla="*/ 2933322 w 6404763"/>
                      <a:gd name="connsiteY46" fmla="*/ 552618 h 1983065"/>
                      <a:gd name="connsiteX47" fmla="*/ 2906162 w 6404763"/>
                      <a:gd name="connsiteY47" fmla="*/ 485424 h 1983065"/>
                      <a:gd name="connsiteX48" fmla="*/ 3041964 w 6404763"/>
                      <a:gd name="connsiteY48" fmla="*/ 425869 h 1983065"/>
                      <a:gd name="connsiteX49" fmla="*/ 3078178 w 6404763"/>
                      <a:gd name="connsiteY49" fmla="*/ 380602 h 1983065"/>
                      <a:gd name="connsiteX50" fmla="*/ 3060071 w 6404763"/>
                      <a:gd name="connsiteY50" fmla="*/ 344388 h 1983065"/>
                      <a:gd name="connsiteX51" fmla="*/ 3179676 w 6404763"/>
                      <a:gd name="connsiteY51" fmla="*/ 236218 h 1983065"/>
                      <a:gd name="connsiteX52" fmla="*/ 3259247 w 6404763"/>
                      <a:gd name="connsiteY52" fmla="*/ 253853 h 1983065"/>
                      <a:gd name="connsiteX53" fmla="*/ 3340728 w 6404763"/>
                      <a:gd name="connsiteY53" fmla="*/ 199532 h 1983065"/>
                      <a:gd name="connsiteX54" fmla="*/ 3367889 w 6404763"/>
                      <a:gd name="connsiteY54" fmla="*/ 172372 h 1983065"/>
                      <a:gd name="connsiteX55" fmla="*/ 3404103 w 6404763"/>
                      <a:gd name="connsiteY55" fmla="*/ 154265 h 1983065"/>
                      <a:gd name="connsiteX56" fmla="*/ 3431263 w 6404763"/>
                      <a:gd name="connsiteY56" fmla="*/ 90891 h 1983065"/>
                      <a:gd name="connsiteX57" fmla="*/ 3494637 w 6404763"/>
                      <a:gd name="connsiteY57" fmla="*/ 90891 h 1983065"/>
                      <a:gd name="connsiteX58" fmla="*/ 3567065 w 6404763"/>
                      <a:gd name="connsiteY58" fmla="*/ 63730 h 1983065"/>
                      <a:gd name="connsiteX59" fmla="*/ 3648546 w 6404763"/>
                      <a:gd name="connsiteY59" fmla="*/ 36570 h 1983065"/>
                      <a:gd name="connsiteX60" fmla="*/ 3730027 w 6404763"/>
                      <a:gd name="connsiteY60" fmla="*/ 356 h 1983065"/>
                      <a:gd name="connsiteX61" fmla="*/ 3838669 w 6404763"/>
                      <a:gd name="connsiteY61" fmla="*/ 18463 h 1983065"/>
                      <a:gd name="connsiteX62" fmla="*/ 3951130 w 6404763"/>
                      <a:gd name="connsiteY62" fmla="*/ 24641 h 1983065"/>
                      <a:gd name="connsiteX63" fmla="*/ 3980978 w 6404763"/>
                      <a:gd name="connsiteY63" fmla="*/ 1064 h 1983065"/>
                      <a:gd name="connsiteX64" fmla="*/ 4055952 w 6404763"/>
                      <a:gd name="connsiteY64" fmla="*/ 27517 h 1983065"/>
                      <a:gd name="connsiteX65" fmla="*/ 4130289 w 6404763"/>
                      <a:gd name="connsiteY65" fmla="*/ 33223 h 1983065"/>
                      <a:gd name="connsiteX66" fmla="*/ 4251309 w 6404763"/>
                      <a:gd name="connsiteY66" fmla="*/ 128543 h 1983065"/>
                      <a:gd name="connsiteX67" fmla="*/ 4568204 w 6404763"/>
                      <a:gd name="connsiteY67" fmla="*/ 267198 h 1983065"/>
                      <a:gd name="connsiteX68" fmla="*/ 4614886 w 6404763"/>
                      <a:gd name="connsiteY68" fmla="*/ 342006 h 1983065"/>
                      <a:gd name="connsiteX69" fmla="*/ 4722561 w 6404763"/>
                      <a:gd name="connsiteY69" fmla="*/ 423959 h 1983065"/>
                      <a:gd name="connsiteX70" fmla="*/ 4943192 w 6404763"/>
                      <a:gd name="connsiteY70" fmla="*/ 516404 h 1983065"/>
                      <a:gd name="connsiteX71" fmla="*/ 5058034 w 6404763"/>
                      <a:gd name="connsiteY71" fmla="*/ 564525 h 1983065"/>
                      <a:gd name="connsiteX72" fmla="*/ 5153332 w 6404763"/>
                      <a:gd name="connsiteY72" fmla="*/ 640300 h 1983065"/>
                      <a:gd name="connsiteX73" fmla="*/ 5241956 w 6404763"/>
                      <a:gd name="connsiteY73" fmla="*/ 643152 h 1983065"/>
                      <a:gd name="connsiteX74" fmla="*/ 5296277 w 6404763"/>
                      <a:gd name="connsiteY74" fmla="*/ 652206 h 1983065"/>
                      <a:gd name="connsiteX75" fmla="*/ 5386811 w 6404763"/>
                      <a:gd name="connsiteY75" fmla="*/ 606938 h 1983065"/>
                      <a:gd name="connsiteX76" fmla="*/ 5513560 w 6404763"/>
                      <a:gd name="connsiteY76" fmla="*/ 534511 h 1983065"/>
                      <a:gd name="connsiteX77" fmla="*/ 5640308 w 6404763"/>
                      <a:gd name="connsiteY77" fmla="*/ 561671 h 1983065"/>
                      <a:gd name="connsiteX78" fmla="*/ 5767057 w 6404763"/>
                      <a:gd name="connsiteY78" fmla="*/ 543564 h 1983065"/>
                      <a:gd name="connsiteX79" fmla="*/ 5821378 w 6404763"/>
                      <a:gd name="connsiteY79" fmla="*/ 507350 h 1983065"/>
                      <a:gd name="connsiteX80" fmla="*/ 5884752 w 6404763"/>
                      <a:gd name="connsiteY80" fmla="*/ 507350 h 1983065"/>
                      <a:gd name="connsiteX81" fmla="*/ 5957180 w 6404763"/>
                      <a:gd name="connsiteY81" fmla="*/ 453029 h 1983065"/>
                      <a:gd name="connsiteX82" fmla="*/ 6031517 w 6404763"/>
                      <a:gd name="connsiteY82" fmla="*/ 588831 h 1983065"/>
                      <a:gd name="connsiteX83" fmla="*/ 6020082 w 6404763"/>
                      <a:gd name="connsiteY83" fmla="*/ 623136 h 1983065"/>
                      <a:gd name="connsiteX84" fmla="*/ 6038661 w 6404763"/>
                      <a:gd name="connsiteY84" fmla="*/ 652206 h 1983065"/>
                      <a:gd name="connsiteX85" fmla="*/ 6020554 w 6404763"/>
                      <a:gd name="connsiteY85" fmla="*/ 778954 h 1983065"/>
                      <a:gd name="connsiteX86" fmla="*/ 6074875 w 6404763"/>
                      <a:gd name="connsiteY86" fmla="*/ 896649 h 1983065"/>
                      <a:gd name="connsiteX87" fmla="*/ 6083928 w 6404763"/>
                      <a:gd name="connsiteY87" fmla="*/ 1005291 h 1983065"/>
                      <a:gd name="connsiteX88" fmla="*/ 6083928 w 6404763"/>
                      <a:gd name="connsiteY88" fmla="*/ 1168253 h 1983065"/>
                      <a:gd name="connsiteX89" fmla="*/ 6122052 w 6404763"/>
                      <a:gd name="connsiteY89" fmla="*/ 1321196 h 1983065"/>
                      <a:gd name="connsiteX90" fmla="*/ 6069641 w 6404763"/>
                      <a:gd name="connsiteY90" fmla="*/ 1525629 h 1983065"/>
                      <a:gd name="connsiteX91" fmla="*/ 6065821 w 6404763"/>
                      <a:gd name="connsiteY91" fmla="*/ 1629980 h 1983065"/>
                      <a:gd name="connsiteX92" fmla="*/ 6038661 w 6404763"/>
                      <a:gd name="connsiteY92" fmla="*/ 1675247 h 1983065"/>
                      <a:gd name="connsiteX93" fmla="*/ 6026755 w 6404763"/>
                      <a:gd name="connsiteY93" fmla="*/ 1747675 h 1983065"/>
                      <a:gd name="connsiteX94" fmla="*/ 6037223 w 6404763"/>
                      <a:gd name="connsiteY94" fmla="*/ 1790561 h 1983065"/>
                      <a:gd name="connsiteX95" fmla="*/ 6066764 w 6404763"/>
                      <a:gd name="connsiteY95" fmla="*/ 1831067 h 1983065"/>
                      <a:gd name="connsiteX96" fmla="*/ 6065821 w 6404763"/>
                      <a:gd name="connsiteY96" fmla="*/ 1874424 h 1983065"/>
                      <a:gd name="connsiteX97" fmla="*/ 6129196 w 6404763"/>
                      <a:gd name="connsiteY97" fmla="*/ 1910637 h 1983065"/>
                      <a:gd name="connsiteX98" fmla="*/ 6181606 w 6404763"/>
                      <a:gd name="connsiteY98" fmla="*/ 1883005 h 1983065"/>
                      <a:gd name="connsiteX99" fmla="*/ 6283104 w 6404763"/>
                      <a:gd name="connsiteY99" fmla="*/ 1892530 h 1983065"/>
                      <a:gd name="connsiteX100" fmla="*/ 6336954 w 6404763"/>
                      <a:gd name="connsiteY100" fmla="*/ 1873952 h 1983065"/>
                      <a:gd name="connsiteX101" fmla="*/ 6386040 w 6404763"/>
                      <a:gd name="connsiteY101" fmla="*/ 1842501 h 1983065"/>
                      <a:gd name="connsiteX102" fmla="*/ 6400800 w 6404763"/>
                      <a:gd name="connsiteY102" fmla="*/ 1946851 h 1983065"/>
                      <a:gd name="connsiteX103" fmla="*/ 6382693 w 6404763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3560 w 6400156"/>
                      <a:gd name="connsiteY76" fmla="*/ 534511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81091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485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107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485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2948 w 6400156"/>
                      <a:gd name="connsiteY92" fmla="*/ 1680018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45804 w 6400156"/>
                      <a:gd name="connsiteY92" fmla="*/ 1677637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7711 w 6400156"/>
                      <a:gd name="connsiteY92" fmla="*/ 1680019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7711 w 6400156"/>
                      <a:gd name="connsiteY92" fmla="*/ 1680019 h 1983074"/>
                      <a:gd name="connsiteX93" fmla="*/ 6019328 w 6400156"/>
                      <a:gd name="connsiteY93" fmla="*/ 1710810 h 1983074"/>
                      <a:gd name="connsiteX94" fmla="*/ 6026755 w 6400156"/>
                      <a:gd name="connsiteY94" fmla="*/ 1747684 h 1983074"/>
                      <a:gd name="connsiteX95" fmla="*/ 6037223 w 6400156"/>
                      <a:gd name="connsiteY95" fmla="*/ 1790570 h 1983074"/>
                      <a:gd name="connsiteX96" fmla="*/ 6066764 w 6400156"/>
                      <a:gd name="connsiteY96" fmla="*/ 1831076 h 1983074"/>
                      <a:gd name="connsiteX97" fmla="*/ 6065821 w 6400156"/>
                      <a:gd name="connsiteY97" fmla="*/ 1874433 h 1983074"/>
                      <a:gd name="connsiteX98" fmla="*/ 6129196 w 6400156"/>
                      <a:gd name="connsiteY98" fmla="*/ 1910646 h 1983074"/>
                      <a:gd name="connsiteX99" fmla="*/ 6181606 w 6400156"/>
                      <a:gd name="connsiteY99" fmla="*/ 1883014 h 1983074"/>
                      <a:gd name="connsiteX100" fmla="*/ 6283104 w 6400156"/>
                      <a:gd name="connsiteY100" fmla="*/ 1892539 h 1983074"/>
                      <a:gd name="connsiteX101" fmla="*/ 6336954 w 6400156"/>
                      <a:gd name="connsiteY101" fmla="*/ 1873961 h 1983074"/>
                      <a:gd name="connsiteX102" fmla="*/ 6386040 w 6400156"/>
                      <a:gd name="connsiteY102" fmla="*/ 1842510 h 1983074"/>
                      <a:gd name="connsiteX103" fmla="*/ 6388894 w 6400156"/>
                      <a:gd name="connsiteY103" fmla="*/ 1942097 h 1983074"/>
                      <a:gd name="connsiteX104" fmla="*/ 6382693 w 6400156"/>
                      <a:gd name="connsiteY104" fmla="*/ 1983074 h 198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</a:cxnLst>
                    <a:rect l="l" t="t" r="r" b="b"/>
                    <a:pathLst>
                      <a:path w="6400156" h="1983074">
                        <a:moveTo>
                          <a:pt x="0" y="109007"/>
                        </a:moveTo>
                        <a:cubicBezTo>
                          <a:pt x="28669" y="134658"/>
                          <a:pt x="55354" y="161500"/>
                          <a:pt x="72427" y="199541"/>
                        </a:cubicBezTo>
                        <a:cubicBezTo>
                          <a:pt x="89500" y="237582"/>
                          <a:pt x="80916" y="307312"/>
                          <a:pt x="102441" y="337254"/>
                        </a:cubicBezTo>
                        <a:cubicBezTo>
                          <a:pt x="143016" y="364815"/>
                          <a:pt x="203541" y="397130"/>
                          <a:pt x="244443" y="407771"/>
                        </a:cubicBezTo>
                        <a:cubicBezTo>
                          <a:pt x="285345" y="418412"/>
                          <a:pt x="320294" y="396730"/>
                          <a:pt x="347851" y="401099"/>
                        </a:cubicBezTo>
                        <a:cubicBezTo>
                          <a:pt x="375408" y="405469"/>
                          <a:pt x="389298" y="426840"/>
                          <a:pt x="409786" y="433988"/>
                        </a:cubicBezTo>
                        <a:cubicBezTo>
                          <a:pt x="430274" y="441136"/>
                          <a:pt x="447034" y="430248"/>
                          <a:pt x="470780" y="443985"/>
                        </a:cubicBezTo>
                        <a:cubicBezTo>
                          <a:pt x="494526" y="457722"/>
                          <a:pt x="528119" y="489253"/>
                          <a:pt x="552261" y="516413"/>
                        </a:cubicBezTo>
                        <a:cubicBezTo>
                          <a:pt x="576403" y="543573"/>
                          <a:pt x="596098" y="585347"/>
                          <a:pt x="615635" y="606947"/>
                        </a:cubicBezTo>
                        <a:cubicBezTo>
                          <a:pt x="635172" y="628547"/>
                          <a:pt x="654395" y="630926"/>
                          <a:pt x="669484" y="646015"/>
                        </a:cubicBezTo>
                        <a:cubicBezTo>
                          <a:pt x="684573" y="661104"/>
                          <a:pt x="692193" y="681203"/>
                          <a:pt x="706170" y="697482"/>
                        </a:cubicBezTo>
                        <a:cubicBezTo>
                          <a:pt x="720147" y="713762"/>
                          <a:pt x="740561" y="730352"/>
                          <a:pt x="753347" y="743692"/>
                        </a:cubicBezTo>
                        <a:cubicBezTo>
                          <a:pt x="766134" y="757033"/>
                          <a:pt x="772645" y="765611"/>
                          <a:pt x="782889" y="777525"/>
                        </a:cubicBezTo>
                        <a:cubicBezTo>
                          <a:pt x="793133" y="789439"/>
                          <a:pt x="804249" y="804296"/>
                          <a:pt x="814811" y="815177"/>
                        </a:cubicBezTo>
                        <a:cubicBezTo>
                          <a:pt x="825373" y="826058"/>
                          <a:pt x="827044" y="825260"/>
                          <a:pt x="846263" y="842809"/>
                        </a:cubicBezTo>
                        <a:cubicBezTo>
                          <a:pt x="865482" y="860358"/>
                          <a:pt x="926314" y="890371"/>
                          <a:pt x="930125" y="920471"/>
                        </a:cubicBezTo>
                        <a:cubicBezTo>
                          <a:pt x="933937" y="950571"/>
                          <a:pt x="880806" y="998707"/>
                          <a:pt x="869132" y="1023407"/>
                        </a:cubicBezTo>
                        <a:cubicBezTo>
                          <a:pt x="857458" y="1048107"/>
                          <a:pt x="843481" y="1052076"/>
                          <a:pt x="860079" y="1068674"/>
                        </a:cubicBezTo>
                        <a:cubicBezTo>
                          <a:pt x="876677" y="1085272"/>
                          <a:pt x="930997" y="1118468"/>
                          <a:pt x="968720" y="1122995"/>
                        </a:cubicBezTo>
                        <a:cubicBezTo>
                          <a:pt x="1006443" y="1127522"/>
                          <a:pt x="1042657" y="1110924"/>
                          <a:pt x="1086415" y="1095835"/>
                        </a:cubicBezTo>
                        <a:cubicBezTo>
                          <a:pt x="1130173" y="1080746"/>
                          <a:pt x="1199584" y="1053585"/>
                          <a:pt x="1231271" y="1032460"/>
                        </a:cubicBezTo>
                        <a:cubicBezTo>
                          <a:pt x="1262958" y="1011335"/>
                          <a:pt x="1252396" y="984175"/>
                          <a:pt x="1276538" y="969086"/>
                        </a:cubicBezTo>
                        <a:cubicBezTo>
                          <a:pt x="1300681" y="953997"/>
                          <a:pt x="1343405" y="946453"/>
                          <a:pt x="1376126" y="941926"/>
                        </a:cubicBezTo>
                        <a:cubicBezTo>
                          <a:pt x="1408847" y="937399"/>
                          <a:pt x="1453246" y="932873"/>
                          <a:pt x="1472862" y="941926"/>
                        </a:cubicBezTo>
                        <a:cubicBezTo>
                          <a:pt x="1492478" y="950979"/>
                          <a:pt x="1482783" y="991719"/>
                          <a:pt x="1493821" y="996246"/>
                        </a:cubicBezTo>
                        <a:cubicBezTo>
                          <a:pt x="1504859" y="1000773"/>
                          <a:pt x="1517964" y="970595"/>
                          <a:pt x="1539089" y="969086"/>
                        </a:cubicBezTo>
                        <a:cubicBezTo>
                          <a:pt x="1560214" y="967577"/>
                          <a:pt x="1596903" y="976631"/>
                          <a:pt x="1620570" y="987193"/>
                        </a:cubicBezTo>
                        <a:cubicBezTo>
                          <a:pt x="1644237" y="997755"/>
                          <a:pt x="1666002" y="1012844"/>
                          <a:pt x="1681091" y="1032460"/>
                        </a:cubicBezTo>
                        <a:cubicBezTo>
                          <a:pt x="1696180" y="1052076"/>
                          <a:pt x="1678941" y="1103379"/>
                          <a:pt x="1711104" y="1104888"/>
                        </a:cubicBezTo>
                        <a:cubicBezTo>
                          <a:pt x="1743267" y="1106397"/>
                          <a:pt x="1828800" y="1053585"/>
                          <a:pt x="1874067" y="1041514"/>
                        </a:cubicBezTo>
                        <a:cubicBezTo>
                          <a:pt x="1919334" y="1029443"/>
                          <a:pt x="1948003" y="1046040"/>
                          <a:pt x="1982708" y="1032460"/>
                        </a:cubicBezTo>
                        <a:cubicBezTo>
                          <a:pt x="2017413" y="1018880"/>
                          <a:pt x="2029564" y="984175"/>
                          <a:pt x="2082297" y="960033"/>
                        </a:cubicBezTo>
                        <a:cubicBezTo>
                          <a:pt x="2135030" y="935891"/>
                          <a:pt x="2247570" y="908730"/>
                          <a:pt x="2299108" y="887605"/>
                        </a:cubicBezTo>
                        <a:cubicBezTo>
                          <a:pt x="2350646" y="866480"/>
                          <a:pt x="2341751" y="840829"/>
                          <a:pt x="2362954" y="833284"/>
                        </a:cubicBezTo>
                        <a:cubicBezTo>
                          <a:pt x="2384157" y="825739"/>
                          <a:pt x="2402107" y="832568"/>
                          <a:pt x="2426328" y="842337"/>
                        </a:cubicBezTo>
                        <a:cubicBezTo>
                          <a:pt x="2450549" y="852106"/>
                          <a:pt x="2479612" y="891896"/>
                          <a:pt x="2508281" y="891896"/>
                        </a:cubicBezTo>
                        <a:cubicBezTo>
                          <a:pt x="2536950" y="891896"/>
                          <a:pt x="2565227" y="853614"/>
                          <a:pt x="2598344" y="842337"/>
                        </a:cubicBezTo>
                        <a:cubicBezTo>
                          <a:pt x="2631461" y="831060"/>
                          <a:pt x="2682843" y="828758"/>
                          <a:pt x="2706986" y="824231"/>
                        </a:cubicBezTo>
                        <a:cubicBezTo>
                          <a:pt x="2731129" y="819704"/>
                          <a:pt x="2726602" y="825739"/>
                          <a:pt x="2743200" y="815177"/>
                        </a:cubicBezTo>
                        <a:cubicBezTo>
                          <a:pt x="2759798" y="804615"/>
                          <a:pt x="2783940" y="771418"/>
                          <a:pt x="2806574" y="760856"/>
                        </a:cubicBezTo>
                        <a:cubicBezTo>
                          <a:pt x="2829208" y="750294"/>
                          <a:pt x="2859386" y="759347"/>
                          <a:pt x="2879002" y="751803"/>
                        </a:cubicBezTo>
                        <a:cubicBezTo>
                          <a:pt x="2898618" y="744259"/>
                          <a:pt x="2916725" y="727660"/>
                          <a:pt x="2924269" y="715589"/>
                        </a:cubicBezTo>
                        <a:cubicBezTo>
                          <a:pt x="2931813" y="703518"/>
                          <a:pt x="2928796" y="689937"/>
                          <a:pt x="2924269" y="679375"/>
                        </a:cubicBezTo>
                        <a:cubicBezTo>
                          <a:pt x="2919742" y="668813"/>
                          <a:pt x="2897108" y="662777"/>
                          <a:pt x="2897108" y="652215"/>
                        </a:cubicBezTo>
                        <a:cubicBezTo>
                          <a:pt x="2897108" y="641653"/>
                          <a:pt x="2925778" y="625055"/>
                          <a:pt x="2924269" y="616001"/>
                        </a:cubicBezTo>
                        <a:cubicBezTo>
                          <a:pt x="2922760" y="606948"/>
                          <a:pt x="2886546" y="608456"/>
                          <a:pt x="2888055" y="597894"/>
                        </a:cubicBezTo>
                        <a:cubicBezTo>
                          <a:pt x="2889564" y="587332"/>
                          <a:pt x="2930304" y="571371"/>
                          <a:pt x="2933322" y="552627"/>
                        </a:cubicBezTo>
                        <a:cubicBezTo>
                          <a:pt x="2936340" y="533884"/>
                          <a:pt x="2888055" y="506558"/>
                          <a:pt x="2906162" y="485433"/>
                        </a:cubicBezTo>
                        <a:cubicBezTo>
                          <a:pt x="2924269" y="464308"/>
                          <a:pt x="3013295" y="443348"/>
                          <a:pt x="3041964" y="425878"/>
                        </a:cubicBezTo>
                        <a:cubicBezTo>
                          <a:pt x="3070633" y="408408"/>
                          <a:pt x="3075160" y="394191"/>
                          <a:pt x="3078178" y="380611"/>
                        </a:cubicBezTo>
                        <a:cubicBezTo>
                          <a:pt x="3081196" y="367031"/>
                          <a:pt x="3043155" y="368461"/>
                          <a:pt x="3060071" y="344397"/>
                        </a:cubicBezTo>
                        <a:cubicBezTo>
                          <a:pt x="3076987" y="320333"/>
                          <a:pt x="3146480" y="251316"/>
                          <a:pt x="3179676" y="236227"/>
                        </a:cubicBezTo>
                        <a:cubicBezTo>
                          <a:pt x="3212872" y="221138"/>
                          <a:pt x="3232405" y="259976"/>
                          <a:pt x="3259247" y="253862"/>
                        </a:cubicBezTo>
                        <a:cubicBezTo>
                          <a:pt x="3286089" y="247748"/>
                          <a:pt x="3322621" y="213121"/>
                          <a:pt x="3340728" y="199541"/>
                        </a:cubicBezTo>
                        <a:cubicBezTo>
                          <a:pt x="3358835" y="185961"/>
                          <a:pt x="3357327" y="179926"/>
                          <a:pt x="3367889" y="172381"/>
                        </a:cubicBezTo>
                        <a:cubicBezTo>
                          <a:pt x="3378452" y="164837"/>
                          <a:pt x="3393541" y="167854"/>
                          <a:pt x="3404103" y="154274"/>
                        </a:cubicBezTo>
                        <a:cubicBezTo>
                          <a:pt x="3414665" y="140694"/>
                          <a:pt x="3416174" y="101462"/>
                          <a:pt x="3431263" y="90900"/>
                        </a:cubicBezTo>
                        <a:cubicBezTo>
                          <a:pt x="3446352" y="80338"/>
                          <a:pt x="3472003" y="95427"/>
                          <a:pt x="3494637" y="90900"/>
                        </a:cubicBezTo>
                        <a:cubicBezTo>
                          <a:pt x="3517271" y="86373"/>
                          <a:pt x="3539297" y="72792"/>
                          <a:pt x="3567065" y="63739"/>
                        </a:cubicBezTo>
                        <a:cubicBezTo>
                          <a:pt x="3594833" y="54686"/>
                          <a:pt x="3634086" y="47141"/>
                          <a:pt x="3661246" y="36579"/>
                        </a:cubicBezTo>
                        <a:cubicBezTo>
                          <a:pt x="3688406" y="26017"/>
                          <a:pt x="3700457" y="3383"/>
                          <a:pt x="3730027" y="365"/>
                        </a:cubicBezTo>
                        <a:cubicBezTo>
                          <a:pt x="3759597" y="-2653"/>
                          <a:pt x="3804464" y="13895"/>
                          <a:pt x="3838669" y="18472"/>
                        </a:cubicBezTo>
                        <a:cubicBezTo>
                          <a:pt x="3872874" y="23049"/>
                          <a:pt x="3906774" y="26359"/>
                          <a:pt x="3935255" y="27825"/>
                        </a:cubicBezTo>
                        <a:cubicBezTo>
                          <a:pt x="3963736" y="29291"/>
                          <a:pt x="3963508" y="6944"/>
                          <a:pt x="3980978" y="7423"/>
                        </a:cubicBezTo>
                        <a:cubicBezTo>
                          <a:pt x="3998448" y="7902"/>
                          <a:pt x="4031067" y="23224"/>
                          <a:pt x="4055952" y="27526"/>
                        </a:cubicBezTo>
                        <a:cubicBezTo>
                          <a:pt x="4080837" y="31828"/>
                          <a:pt x="4097730" y="16394"/>
                          <a:pt x="4130289" y="33232"/>
                        </a:cubicBezTo>
                        <a:cubicBezTo>
                          <a:pt x="4162848" y="50070"/>
                          <a:pt x="4194992" y="84794"/>
                          <a:pt x="4251309" y="128552"/>
                        </a:cubicBezTo>
                        <a:cubicBezTo>
                          <a:pt x="4324295" y="167548"/>
                          <a:pt x="4507608" y="231630"/>
                          <a:pt x="4568204" y="267207"/>
                        </a:cubicBezTo>
                        <a:cubicBezTo>
                          <a:pt x="4628800" y="302784"/>
                          <a:pt x="4589160" y="315888"/>
                          <a:pt x="4614886" y="342015"/>
                        </a:cubicBezTo>
                        <a:cubicBezTo>
                          <a:pt x="4657281" y="368142"/>
                          <a:pt x="4682131" y="390139"/>
                          <a:pt x="4722561" y="423968"/>
                        </a:cubicBezTo>
                        <a:cubicBezTo>
                          <a:pt x="4777279" y="453034"/>
                          <a:pt x="4887280" y="492985"/>
                          <a:pt x="4943192" y="516413"/>
                        </a:cubicBezTo>
                        <a:cubicBezTo>
                          <a:pt x="4999104" y="539841"/>
                          <a:pt x="5023011" y="543885"/>
                          <a:pt x="5058034" y="564534"/>
                        </a:cubicBezTo>
                        <a:cubicBezTo>
                          <a:pt x="5088294" y="592326"/>
                          <a:pt x="5122678" y="627205"/>
                          <a:pt x="5153332" y="640309"/>
                        </a:cubicBezTo>
                        <a:cubicBezTo>
                          <a:pt x="5183986" y="653413"/>
                          <a:pt x="5218132" y="641177"/>
                          <a:pt x="5241956" y="643161"/>
                        </a:cubicBezTo>
                        <a:cubicBezTo>
                          <a:pt x="5265780" y="645145"/>
                          <a:pt x="5272135" y="658251"/>
                          <a:pt x="5296277" y="652215"/>
                        </a:cubicBezTo>
                        <a:cubicBezTo>
                          <a:pt x="5320419" y="646179"/>
                          <a:pt x="5349803" y="625372"/>
                          <a:pt x="5386811" y="606947"/>
                        </a:cubicBezTo>
                        <a:cubicBezTo>
                          <a:pt x="5423819" y="588522"/>
                          <a:pt x="5476074" y="549208"/>
                          <a:pt x="5518323" y="541664"/>
                        </a:cubicBezTo>
                        <a:cubicBezTo>
                          <a:pt x="5560572" y="534120"/>
                          <a:pt x="5598852" y="561362"/>
                          <a:pt x="5640308" y="561680"/>
                        </a:cubicBezTo>
                        <a:cubicBezTo>
                          <a:pt x="5681764" y="561998"/>
                          <a:pt x="5736879" y="552626"/>
                          <a:pt x="5767057" y="543573"/>
                        </a:cubicBezTo>
                        <a:cubicBezTo>
                          <a:pt x="5797235" y="534520"/>
                          <a:pt x="5801762" y="513395"/>
                          <a:pt x="5821378" y="507359"/>
                        </a:cubicBezTo>
                        <a:cubicBezTo>
                          <a:pt x="5840994" y="501323"/>
                          <a:pt x="5862118" y="516412"/>
                          <a:pt x="5884752" y="507359"/>
                        </a:cubicBezTo>
                        <a:cubicBezTo>
                          <a:pt x="5907386" y="498306"/>
                          <a:pt x="5932719" y="439458"/>
                          <a:pt x="5957180" y="453038"/>
                        </a:cubicBezTo>
                        <a:cubicBezTo>
                          <a:pt x="5981641" y="466618"/>
                          <a:pt x="6021033" y="560489"/>
                          <a:pt x="6031517" y="588840"/>
                        </a:cubicBezTo>
                        <a:cubicBezTo>
                          <a:pt x="6042001" y="617191"/>
                          <a:pt x="6018891" y="612583"/>
                          <a:pt x="6020082" y="623145"/>
                        </a:cubicBezTo>
                        <a:cubicBezTo>
                          <a:pt x="6021273" y="633708"/>
                          <a:pt x="6038582" y="626245"/>
                          <a:pt x="6038661" y="652215"/>
                        </a:cubicBezTo>
                        <a:cubicBezTo>
                          <a:pt x="6038740" y="678185"/>
                          <a:pt x="6014518" y="738223"/>
                          <a:pt x="6020554" y="778963"/>
                        </a:cubicBezTo>
                        <a:cubicBezTo>
                          <a:pt x="6026590" y="819703"/>
                          <a:pt x="6064313" y="858935"/>
                          <a:pt x="6074875" y="896658"/>
                        </a:cubicBezTo>
                        <a:cubicBezTo>
                          <a:pt x="6085437" y="934381"/>
                          <a:pt x="6082419" y="960033"/>
                          <a:pt x="6083928" y="1005300"/>
                        </a:cubicBezTo>
                        <a:cubicBezTo>
                          <a:pt x="6085437" y="1050567"/>
                          <a:pt x="6077574" y="1115611"/>
                          <a:pt x="6083928" y="1168262"/>
                        </a:cubicBezTo>
                        <a:cubicBezTo>
                          <a:pt x="6090282" y="1220913"/>
                          <a:pt x="6124433" y="1261642"/>
                          <a:pt x="6122052" y="1321205"/>
                        </a:cubicBezTo>
                        <a:cubicBezTo>
                          <a:pt x="6119671" y="1380768"/>
                          <a:pt x="6079013" y="1474174"/>
                          <a:pt x="6069641" y="1525638"/>
                        </a:cubicBezTo>
                        <a:cubicBezTo>
                          <a:pt x="6060269" y="1577102"/>
                          <a:pt x="6067809" y="1604259"/>
                          <a:pt x="6065821" y="1629989"/>
                        </a:cubicBezTo>
                        <a:cubicBezTo>
                          <a:pt x="6063833" y="1655719"/>
                          <a:pt x="6065460" y="1666549"/>
                          <a:pt x="6057711" y="1680019"/>
                        </a:cubicBezTo>
                        <a:cubicBezTo>
                          <a:pt x="6049962" y="1693489"/>
                          <a:pt x="6024487" y="1699533"/>
                          <a:pt x="6019328" y="1710810"/>
                        </a:cubicBezTo>
                        <a:cubicBezTo>
                          <a:pt x="6014169" y="1722087"/>
                          <a:pt x="6023773" y="1734391"/>
                          <a:pt x="6026755" y="1747684"/>
                        </a:cubicBezTo>
                        <a:cubicBezTo>
                          <a:pt x="6029737" y="1760977"/>
                          <a:pt x="6030555" y="1776671"/>
                          <a:pt x="6037223" y="1790570"/>
                        </a:cubicBezTo>
                        <a:cubicBezTo>
                          <a:pt x="6043891" y="1804469"/>
                          <a:pt x="6061998" y="1817099"/>
                          <a:pt x="6066764" y="1831076"/>
                        </a:cubicBezTo>
                        <a:cubicBezTo>
                          <a:pt x="6071530" y="1845053"/>
                          <a:pt x="6055416" y="1861171"/>
                          <a:pt x="6065821" y="1874433"/>
                        </a:cubicBezTo>
                        <a:cubicBezTo>
                          <a:pt x="6076226" y="1887695"/>
                          <a:pt x="6109899" y="1909216"/>
                          <a:pt x="6129196" y="1910646"/>
                        </a:cubicBezTo>
                        <a:cubicBezTo>
                          <a:pt x="6148493" y="1912076"/>
                          <a:pt x="6155955" y="1886032"/>
                          <a:pt x="6181606" y="1883014"/>
                        </a:cubicBezTo>
                        <a:cubicBezTo>
                          <a:pt x="6207257" y="1879996"/>
                          <a:pt x="6257213" y="1894048"/>
                          <a:pt x="6283104" y="1892539"/>
                        </a:cubicBezTo>
                        <a:cubicBezTo>
                          <a:pt x="6308995" y="1891030"/>
                          <a:pt x="6319798" y="1882299"/>
                          <a:pt x="6336954" y="1873961"/>
                        </a:cubicBezTo>
                        <a:cubicBezTo>
                          <a:pt x="6354110" y="1865623"/>
                          <a:pt x="6375399" y="1830360"/>
                          <a:pt x="6386040" y="1842510"/>
                        </a:cubicBezTo>
                        <a:cubicBezTo>
                          <a:pt x="6415731" y="1861804"/>
                          <a:pt x="6389452" y="1918670"/>
                          <a:pt x="6388894" y="1942097"/>
                        </a:cubicBezTo>
                        <a:cubicBezTo>
                          <a:pt x="6388336" y="1965524"/>
                          <a:pt x="6389483" y="1976284"/>
                          <a:pt x="6382693" y="1983074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4" name="Полилиния 103"/>
                  <p:cNvSpPr/>
                  <p:nvPr/>
                </p:nvSpPr>
                <p:spPr>
                  <a:xfrm>
                    <a:off x="7643813" y="5550694"/>
                    <a:ext cx="219075" cy="202406"/>
                  </a:xfrm>
                  <a:custGeom>
                    <a:avLst/>
                    <a:gdLst>
                      <a:gd name="connsiteX0" fmla="*/ 219075 w 219075"/>
                      <a:gd name="connsiteY0" fmla="*/ 202406 h 202406"/>
                      <a:gd name="connsiteX1" fmla="*/ 164306 w 219075"/>
                      <a:gd name="connsiteY1" fmla="*/ 183356 h 202406"/>
                      <a:gd name="connsiteX2" fmla="*/ 107156 w 219075"/>
                      <a:gd name="connsiteY2" fmla="*/ 154781 h 202406"/>
                      <a:gd name="connsiteX3" fmla="*/ 54768 w 219075"/>
                      <a:gd name="connsiteY3" fmla="*/ 95250 h 202406"/>
                      <a:gd name="connsiteX4" fmla="*/ 19050 w 219075"/>
                      <a:gd name="connsiteY4" fmla="*/ 40481 h 202406"/>
                      <a:gd name="connsiteX5" fmla="*/ 0 w 219075"/>
                      <a:gd name="connsiteY5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202406">
                        <a:moveTo>
                          <a:pt x="219075" y="202406"/>
                        </a:moveTo>
                        <a:cubicBezTo>
                          <a:pt x="201017" y="196849"/>
                          <a:pt x="182959" y="191293"/>
                          <a:pt x="164306" y="183356"/>
                        </a:cubicBezTo>
                        <a:cubicBezTo>
                          <a:pt x="145653" y="175418"/>
                          <a:pt x="125412" y="169465"/>
                          <a:pt x="107156" y="154781"/>
                        </a:cubicBezTo>
                        <a:cubicBezTo>
                          <a:pt x="88900" y="140097"/>
                          <a:pt x="69452" y="114300"/>
                          <a:pt x="54768" y="95250"/>
                        </a:cubicBezTo>
                        <a:cubicBezTo>
                          <a:pt x="40084" y="76200"/>
                          <a:pt x="28178" y="56356"/>
                          <a:pt x="19050" y="40481"/>
                        </a:cubicBezTo>
                        <a:cubicBezTo>
                          <a:pt x="9922" y="24606"/>
                          <a:pt x="4961" y="12303"/>
                          <a:pt x="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5" name="Полилиния 104"/>
                  <p:cNvSpPr/>
                  <p:nvPr/>
                </p:nvSpPr>
                <p:spPr>
                  <a:xfrm>
                    <a:off x="7898606" y="5562570"/>
                    <a:ext cx="321469" cy="188149"/>
                  </a:xfrm>
                  <a:custGeom>
                    <a:avLst/>
                    <a:gdLst>
                      <a:gd name="connsiteX0" fmla="*/ 0 w 311944"/>
                      <a:gd name="connsiteY0" fmla="*/ 188149 h 188149"/>
                      <a:gd name="connsiteX1" fmla="*/ 61913 w 311944"/>
                      <a:gd name="connsiteY1" fmla="*/ 171480 h 188149"/>
                      <a:gd name="connsiteX2" fmla="*/ 100013 w 311944"/>
                      <a:gd name="connsiteY2" fmla="*/ 145286 h 188149"/>
                      <a:gd name="connsiteX3" fmla="*/ 145257 w 311944"/>
                      <a:gd name="connsiteY3" fmla="*/ 116711 h 188149"/>
                      <a:gd name="connsiteX4" fmla="*/ 185738 w 311944"/>
                      <a:gd name="connsiteY4" fmla="*/ 102424 h 188149"/>
                      <a:gd name="connsiteX5" fmla="*/ 197644 w 311944"/>
                      <a:gd name="connsiteY5" fmla="*/ 71468 h 188149"/>
                      <a:gd name="connsiteX6" fmla="*/ 195263 w 311944"/>
                      <a:gd name="connsiteY6" fmla="*/ 26224 h 188149"/>
                      <a:gd name="connsiteX7" fmla="*/ 252413 w 311944"/>
                      <a:gd name="connsiteY7" fmla="*/ 30 h 188149"/>
                      <a:gd name="connsiteX8" fmla="*/ 278607 w 311944"/>
                      <a:gd name="connsiteY8" fmla="*/ 30986 h 188149"/>
                      <a:gd name="connsiteX9" fmla="*/ 304800 w 311944"/>
                      <a:gd name="connsiteY9" fmla="*/ 38130 h 188149"/>
                      <a:gd name="connsiteX10" fmla="*/ 311944 w 311944"/>
                      <a:gd name="connsiteY10" fmla="*/ 26224 h 188149"/>
                      <a:gd name="connsiteX0" fmla="*/ 0 w 321469"/>
                      <a:gd name="connsiteY0" fmla="*/ 188149 h 188149"/>
                      <a:gd name="connsiteX1" fmla="*/ 61913 w 321469"/>
                      <a:gd name="connsiteY1" fmla="*/ 171480 h 188149"/>
                      <a:gd name="connsiteX2" fmla="*/ 100013 w 321469"/>
                      <a:gd name="connsiteY2" fmla="*/ 145286 h 188149"/>
                      <a:gd name="connsiteX3" fmla="*/ 145257 w 321469"/>
                      <a:gd name="connsiteY3" fmla="*/ 116711 h 188149"/>
                      <a:gd name="connsiteX4" fmla="*/ 185738 w 321469"/>
                      <a:gd name="connsiteY4" fmla="*/ 102424 h 188149"/>
                      <a:gd name="connsiteX5" fmla="*/ 197644 w 321469"/>
                      <a:gd name="connsiteY5" fmla="*/ 71468 h 188149"/>
                      <a:gd name="connsiteX6" fmla="*/ 195263 w 321469"/>
                      <a:gd name="connsiteY6" fmla="*/ 26224 h 188149"/>
                      <a:gd name="connsiteX7" fmla="*/ 252413 w 321469"/>
                      <a:gd name="connsiteY7" fmla="*/ 30 h 188149"/>
                      <a:gd name="connsiteX8" fmla="*/ 278607 w 321469"/>
                      <a:gd name="connsiteY8" fmla="*/ 30986 h 188149"/>
                      <a:gd name="connsiteX9" fmla="*/ 304800 w 321469"/>
                      <a:gd name="connsiteY9" fmla="*/ 38130 h 188149"/>
                      <a:gd name="connsiteX10" fmla="*/ 321469 w 321469"/>
                      <a:gd name="connsiteY10" fmla="*/ 14318 h 1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469" h="188149">
                        <a:moveTo>
                          <a:pt x="0" y="188149"/>
                        </a:moveTo>
                        <a:cubicBezTo>
                          <a:pt x="22622" y="183386"/>
                          <a:pt x="45244" y="178624"/>
                          <a:pt x="61913" y="171480"/>
                        </a:cubicBezTo>
                        <a:cubicBezTo>
                          <a:pt x="78582" y="164336"/>
                          <a:pt x="86122" y="154414"/>
                          <a:pt x="100013" y="145286"/>
                        </a:cubicBezTo>
                        <a:cubicBezTo>
                          <a:pt x="113904" y="136158"/>
                          <a:pt x="130970" y="123855"/>
                          <a:pt x="145257" y="116711"/>
                        </a:cubicBezTo>
                        <a:cubicBezTo>
                          <a:pt x="159544" y="109567"/>
                          <a:pt x="177007" y="109964"/>
                          <a:pt x="185738" y="102424"/>
                        </a:cubicBezTo>
                        <a:cubicBezTo>
                          <a:pt x="194469" y="94883"/>
                          <a:pt x="196057" y="84168"/>
                          <a:pt x="197644" y="71468"/>
                        </a:cubicBezTo>
                        <a:cubicBezTo>
                          <a:pt x="199231" y="58768"/>
                          <a:pt x="186135" y="38130"/>
                          <a:pt x="195263" y="26224"/>
                        </a:cubicBezTo>
                        <a:cubicBezTo>
                          <a:pt x="204391" y="14318"/>
                          <a:pt x="238522" y="-764"/>
                          <a:pt x="252413" y="30"/>
                        </a:cubicBezTo>
                        <a:cubicBezTo>
                          <a:pt x="266304" y="824"/>
                          <a:pt x="269876" y="24636"/>
                          <a:pt x="278607" y="30986"/>
                        </a:cubicBezTo>
                        <a:cubicBezTo>
                          <a:pt x="287338" y="37336"/>
                          <a:pt x="297656" y="40908"/>
                          <a:pt x="304800" y="38130"/>
                        </a:cubicBezTo>
                        <a:cubicBezTo>
                          <a:pt x="311944" y="35352"/>
                          <a:pt x="320675" y="19874"/>
                          <a:pt x="321469" y="14318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6" name="Полилиния 105"/>
                  <p:cNvSpPr/>
                  <p:nvPr/>
                </p:nvSpPr>
                <p:spPr>
                  <a:xfrm>
                    <a:off x="7567613" y="5798318"/>
                    <a:ext cx="266700" cy="109563"/>
                  </a:xfrm>
                  <a:custGeom>
                    <a:avLst/>
                    <a:gdLst>
                      <a:gd name="connsiteX0" fmla="*/ 266700 w 266700"/>
                      <a:gd name="connsiteY0" fmla="*/ 109563 h 109563"/>
                      <a:gd name="connsiteX1" fmla="*/ 190500 w 266700"/>
                      <a:gd name="connsiteY1" fmla="*/ 64320 h 109563"/>
                      <a:gd name="connsiteX2" fmla="*/ 121443 w 266700"/>
                      <a:gd name="connsiteY2" fmla="*/ 14313 h 109563"/>
                      <a:gd name="connsiteX3" fmla="*/ 66675 w 266700"/>
                      <a:gd name="connsiteY3" fmla="*/ 26 h 109563"/>
                      <a:gd name="connsiteX4" fmla="*/ 16668 w 266700"/>
                      <a:gd name="connsiteY4" fmla="*/ 16695 h 109563"/>
                      <a:gd name="connsiteX5" fmla="*/ 0 w 266700"/>
                      <a:gd name="connsiteY5" fmla="*/ 19076 h 109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6700" h="109563">
                        <a:moveTo>
                          <a:pt x="266700" y="109563"/>
                        </a:moveTo>
                        <a:cubicBezTo>
                          <a:pt x="240704" y="94879"/>
                          <a:pt x="214709" y="80195"/>
                          <a:pt x="190500" y="64320"/>
                        </a:cubicBezTo>
                        <a:cubicBezTo>
                          <a:pt x="166291" y="48445"/>
                          <a:pt x="142080" y="25029"/>
                          <a:pt x="121443" y="14313"/>
                        </a:cubicBezTo>
                        <a:cubicBezTo>
                          <a:pt x="100805" y="3597"/>
                          <a:pt x="84137" y="-371"/>
                          <a:pt x="66675" y="26"/>
                        </a:cubicBezTo>
                        <a:cubicBezTo>
                          <a:pt x="49213" y="423"/>
                          <a:pt x="27781" y="13520"/>
                          <a:pt x="16668" y="16695"/>
                        </a:cubicBezTo>
                        <a:cubicBezTo>
                          <a:pt x="5555" y="19870"/>
                          <a:pt x="2777" y="19473"/>
                          <a:pt x="0" y="1907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7" name="Полилиния 106"/>
                  <p:cNvSpPr/>
                  <p:nvPr/>
                </p:nvSpPr>
                <p:spPr>
                  <a:xfrm>
                    <a:off x="7717590" y="5953126"/>
                    <a:ext cx="157203" cy="504023"/>
                  </a:xfrm>
                  <a:custGeom>
                    <a:avLst/>
                    <a:gdLst>
                      <a:gd name="connsiteX0" fmla="*/ 60098 w 60098"/>
                      <a:gd name="connsiteY0" fmla="*/ 0 h 245269"/>
                      <a:gd name="connsiteX1" fmla="*/ 57717 w 60098"/>
                      <a:gd name="connsiteY1" fmla="*/ 135732 h 245269"/>
                      <a:gd name="connsiteX2" fmla="*/ 45810 w 60098"/>
                      <a:gd name="connsiteY2" fmla="*/ 202407 h 245269"/>
                      <a:gd name="connsiteX3" fmla="*/ 31523 w 60098"/>
                      <a:gd name="connsiteY3" fmla="*/ 245269 h 245269"/>
                      <a:gd name="connsiteX0" fmla="*/ 113477 w 113477"/>
                      <a:gd name="connsiteY0" fmla="*/ 0 h 490538"/>
                      <a:gd name="connsiteX1" fmla="*/ 111096 w 113477"/>
                      <a:gd name="connsiteY1" fmla="*/ 135732 h 490538"/>
                      <a:gd name="connsiteX2" fmla="*/ 99189 w 113477"/>
                      <a:gd name="connsiteY2" fmla="*/ 202407 h 490538"/>
                      <a:gd name="connsiteX3" fmla="*/ 22990 w 113477"/>
                      <a:gd name="connsiteY3" fmla="*/ 490538 h 490538"/>
                      <a:gd name="connsiteX0" fmla="*/ 90575 w 90575"/>
                      <a:gd name="connsiteY0" fmla="*/ 0 h 490538"/>
                      <a:gd name="connsiteX1" fmla="*/ 88194 w 90575"/>
                      <a:gd name="connsiteY1" fmla="*/ 135732 h 490538"/>
                      <a:gd name="connsiteX2" fmla="*/ 76287 w 90575"/>
                      <a:gd name="connsiteY2" fmla="*/ 202407 h 490538"/>
                      <a:gd name="connsiteX3" fmla="*/ 88 w 90575"/>
                      <a:gd name="connsiteY3" fmla="*/ 490538 h 490538"/>
                      <a:gd name="connsiteX0" fmla="*/ 109607 w 109607"/>
                      <a:gd name="connsiteY0" fmla="*/ 0 h 483394"/>
                      <a:gd name="connsiteX1" fmla="*/ 107226 w 109607"/>
                      <a:gd name="connsiteY1" fmla="*/ 135732 h 483394"/>
                      <a:gd name="connsiteX2" fmla="*/ 95319 w 109607"/>
                      <a:gd name="connsiteY2" fmla="*/ 202407 h 483394"/>
                      <a:gd name="connsiteX3" fmla="*/ 70 w 109607"/>
                      <a:gd name="connsiteY3" fmla="*/ 483394 h 483394"/>
                      <a:gd name="connsiteX0" fmla="*/ 109537 w 109537"/>
                      <a:gd name="connsiteY0" fmla="*/ 0 h 489016"/>
                      <a:gd name="connsiteX1" fmla="*/ 107156 w 109537"/>
                      <a:gd name="connsiteY1" fmla="*/ 135732 h 489016"/>
                      <a:gd name="connsiteX2" fmla="*/ 95249 w 109537"/>
                      <a:gd name="connsiteY2" fmla="*/ 202407 h 489016"/>
                      <a:gd name="connsiteX3" fmla="*/ 19050 w 109537"/>
                      <a:gd name="connsiteY3" fmla="*/ 464343 h 489016"/>
                      <a:gd name="connsiteX4" fmla="*/ 0 w 109537"/>
                      <a:gd name="connsiteY4" fmla="*/ 483394 h 489016"/>
                      <a:gd name="connsiteX0" fmla="*/ 146713 w 146713"/>
                      <a:gd name="connsiteY0" fmla="*/ 0 h 489016"/>
                      <a:gd name="connsiteX1" fmla="*/ 144332 w 146713"/>
                      <a:gd name="connsiteY1" fmla="*/ 135732 h 489016"/>
                      <a:gd name="connsiteX2" fmla="*/ 132425 w 146713"/>
                      <a:gd name="connsiteY2" fmla="*/ 202407 h 489016"/>
                      <a:gd name="connsiteX3" fmla="*/ 1458 w 146713"/>
                      <a:gd name="connsiteY3" fmla="*/ 373856 h 489016"/>
                      <a:gd name="connsiteX4" fmla="*/ 56226 w 146713"/>
                      <a:gd name="connsiteY4" fmla="*/ 464343 h 489016"/>
                      <a:gd name="connsiteX5" fmla="*/ 37176 w 146713"/>
                      <a:gd name="connsiteY5" fmla="*/ 483394 h 489016"/>
                      <a:gd name="connsiteX0" fmla="*/ 146903 w 146903"/>
                      <a:gd name="connsiteY0" fmla="*/ 0 h 492117"/>
                      <a:gd name="connsiteX1" fmla="*/ 144522 w 146903"/>
                      <a:gd name="connsiteY1" fmla="*/ 135732 h 492117"/>
                      <a:gd name="connsiteX2" fmla="*/ 132615 w 146903"/>
                      <a:gd name="connsiteY2" fmla="*/ 202407 h 492117"/>
                      <a:gd name="connsiteX3" fmla="*/ 1648 w 146903"/>
                      <a:gd name="connsiteY3" fmla="*/ 373856 h 492117"/>
                      <a:gd name="connsiteX4" fmla="*/ 46891 w 146903"/>
                      <a:gd name="connsiteY4" fmla="*/ 469105 h 492117"/>
                      <a:gd name="connsiteX5" fmla="*/ 37366 w 146903"/>
                      <a:gd name="connsiteY5" fmla="*/ 483394 h 492117"/>
                      <a:gd name="connsiteX0" fmla="*/ 148467 w 148467"/>
                      <a:gd name="connsiteY0" fmla="*/ 0 h 492117"/>
                      <a:gd name="connsiteX1" fmla="*/ 146086 w 148467"/>
                      <a:gd name="connsiteY1" fmla="*/ 135732 h 492117"/>
                      <a:gd name="connsiteX2" fmla="*/ 134179 w 148467"/>
                      <a:gd name="connsiteY2" fmla="*/ 202407 h 492117"/>
                      <a:gd name="connsiteX3" fmla="*/ 3212 w 148467"/>
                      <a:gd name="connsiteY3" fmla="*/ 373856 h 492117"/>
                      <a:gd name="connsiteX4" fmla="*/ 48455 w 148467"/>
                      <a:gd name="connsiteY4" fmla="*/ 469105 h 492117"/>
                      <a:gd name="connsiteX5" fmla="*/ 38930 w 148467"/>
                      <a:gd name="connsiteY5" fmla="*/ 483394 h 492117"/>
                      <a:gd name="connsiteX0" fmla="*/ 147873 w 147873"/>
                      <a:gd name="connsiteY0" fmla="*/ 0 h 492117"/>
                      <a:gd name="connsiteX1" fmla="*/ 145492 w 147873"/>
                      <a:gd name="connsiteY1" fmla="*/ 135732 h 492117"/>
                      <a:gd name="connsiteX2" fmla="*/ 133585 w 147873"/>
                      <a:gd name="connsiteY2" fmla="*/ 202407 h 492117"/>
                      <a:gd name="connsiteX3" fmla="*/ 2618 w 147873"/>
                      <a:gd name="connsiteY3" fmla="*/ 373856 h 492117"/>
                      <a:gd name="connsiteX4" fmla="*/ 47861 w 147873"/>
                      <a:gd name="connsiteY4" fmla="*/ 469105 h 492117"/>
                      <a:gd name="connsiteX5" fmla="*/ 38336 w 147873"/>
                      <a:gd name="connsiteY5" fmla="*/ 483394 h 492117"/>
                      <a:gd name="connsiteX0" fmla="*/ 145284 w 145284"/>
                      <a:gd name="connsiteY0" fmla="*/ 0 h 492117"/>
                      <a:gd name="connsiteX1" fmla="*/ 142903 w 145284"/>
                      <a:gd name="connsiteY1" fmla="*/ 135732 h 492117"/>
                      <a:gd name="connsiteX2" fmla="*/ 130996 w 145284"/>
                      <a:gd name="connsiteY2" fmla="*/ 202407 h 492117"/>
                      <a:gd name="connsiteX3" fmla="*/ 57179 w 145284"/>
                      <a:gd name="connsiteY3" fmla="*/ 369093 h 492117"/>
                      <a:gd name="connsiteX4" fmla="*/ 29 w 145284"/>
                      <a:gd name="connsiteY4" fmla="*/ 373856 h 492117"/>
                      <a:gd name="connsiteX5" fmla="*/ 45272 w 145284"/>
                      <a:gd name="connsiteY5" fmla="*/ 469105 h 492117"/>
                      <a:gd name="connsiteX6" fmla="*/ 35747 w 145284"/>
                      <a:gd name="connsiteY6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57184 w 145289"/>
                      <a:gd name="connsiteY3" fmla="*/ 369093 h 492117"/>
                      <a:gd name="connsiteX4" fmla="*/ 34 w 145289"/>
                      <a:gd name="connsiteY4" fmla="*/ 373856 h 492117"/>
                      <a:gd name="connsiteX5" fmla="*/ 45277 w 145289"/>
                      <a:gd name="connsiteY5" fmla="*/ 469105 h 492117"/>
                      <a:gd name="connsiteX6" fmla="*/ 35752 w 145289"/>
                      <a:gd name="connsiteY6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97665 w 145289"/>
                      <a:gd name="connsiteY3" fmla="*/ 342899 h 492117"/>
                      <a:gd name="connsiteX4" fmla="*/ 57184 w 145289"/>
                      <a:gd name="connsiteY4" fmla="*/ 369093 h 492117"/>
                      <a:gd name="connsiteX5" fmla="*/ 34 w 145289"/>
                      <a:gd name="connsiteY5" fmla="*/ 373856 h 492117"/>
                      <a:gd name="connsiteX6" fmla="*/ 45277 w 145289"/>
                      <a:gd name="connsiteY6" fmla="*/ 469105 h 492117"/>
                      <a:gd name="connsiteX7" fmla="*/ 35752 w 145289"/>
                      <a:gd name="connsiteY7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5764 w 145289"/>
                      <a:gd name="connsiteY2" fmla="*/ 216694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35764 w 145289"/>
                      <a:gd name="connsiteY1" fmla="*/ 147639 h 492117"/>
                      <a:gd name="connsiteX2" fmla="*/ 135764 w 145289"/>
                      <a:gd name="connsiteY2" fmla="*/ 216694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26240 w 145289"/>
                      <a:gd name="connsiteY1" fmla="*/ 54768 h 492117"/>
                      <a:gd name="connsiteX2" fmla="*/ 135764 w 145289"/>
                      <a:gd name="connsiteY2" fmla="*/ 147639 h 492117"/>
                      <a:gd name="connsiteX3" fmla="*/ 135764 w 145289"/>
                      <a:gd name="connsiteY3" fmla="*/ 216694 h 492117"/>
                      <a:gd name="connsiteX4" fmla="*/ 107190 w 145289"/>
                      <a:gd name="connsiteY4" fmla="*/ 250031 h 492117"/>
                      <a:gd name="connsiteX5" fmla="*/ 97665 w 145289"/>
                      <a:gd name="connsiteY5" fmla="*/ 342899 h 492117"/>
                      <a:gd name="connsiteX6" fmla="*/ 57184 w 145289"/>
                      <a:gd name="connsiteY6" fmla="*/ 369093 h 492117"/>
                      <a:gd name="connsiteX7" fmla="*/ 34 w 145289"/>
                      <a:gd name="connsiteY7" fmla="*/ 373856 h 492117"/>
                      <a:gd name="connsiteX8" fmla="*/ 45277 w 145289"/>
                      <a:gd name="connsiteY8" fmla="*/ 469105 h 492117"/>
                      <a:gd name="connsiteX9" fmla="*/ 35752 w 145289"/>
                      <a:gd name="connsiteY9" fmla="*/ 483394 h 492117"/>
                      <a:gd name="connsiteX0" fmla="*/ 145289 w 147820"/>
                      <a:gd name="connsiteY0" fmla="*/ 0 h 492117"/>
                      <a:gd name="connsiteX1" fmla="*/ 126240 w 147820"/>
                      <a:gd name="connsiteY1" fmla="*/ 54768 h 492117"/>
                      <a:gd name="connsiteX2" fmla="*/ 147671 w 147820"/>
                      <a:gd name="connsiteY2" fmla="*/ 116681 h 492117"/>
                      <a:gd name="connsiteX3" fmla="*/ 135764 w 147820"/>
                      <a:gd name="connsiteY3" fmla="*/ 147639 h 492117"/>
                      <a:gd name="connsiteX4" fmla="*/ 135764 w 147820"/>
                      <a:gd name="connsiteY4" fmla="*/ 216694 h 492117"/>
                      <a:gd name="connsiteX5" fmla="*/ 107190 w 147820"/>
                      <a:gd name="connsiteY5" fmla="*/ 250031 h 492117"/>
                      <a:gd name="connsiteX6" fmla="*/ 97665 w 147820"/>
                      <a:gd name="connsiteY6" fmla="*/ 342899 h 492117"/>
                      <a:gd name="connsiteX7" fmla="*/ 57184 w 147820"/>
                      <a:gd name="connsiteY7" fmla="*/ 369093 h 492117"/>
                      <a:gd name="connsiteX8" fmla="*/ 34 w 147820"/>
                      <a:gd name="connsiteY8" fmla="*/ 373856 h 492117"/>
                      <a:gd name="connsiteX9" fmla="*/ 45277 w 147820"/>
                      <a:gd name="connsiteY9" fmla="*/ 469105 h 492117"/>
                      <a:gd name="connsiteX10" fmla="*/ 35752 w 147820"/>
                      <a:gd name="connsiteY10" fmla="*/ 483394 h 492117"/>
                      <a:gd name="connsiteX0" fmla="*/ 113562 w 116093"/>
                      <a:gd name="connsiteY0" fmla="*/ 0 h 492117"/>
                      <a:gd name="connsiteX1" fmla="*/ 94513 w 116093"/>
                      <a:gd name="connsiteY1" fmla="*/ 54768 h 492117"/>
                      <a:gd name="connsiteX2" fmla="*/ 115944 w 116093"/>
                      <a:gd name="connsiteY2" fmla="*/ 116681 h 492117"/>
                      <a:gd name="connsiteX3" fmla="*/ 104037 w 116093"/>
                      <a:gd name="connsiteY3" fmla="*/ 147639 h 492117"/>
                      <a:gd name="connsiteX4" fmla="*/ 104037 w 116093"/>
                      <a:gd name="connsiteY4" fmla="*/ 216694 h 492117"/>
                      <a:gd name="connsiteX5" fmla="*/ 75463 w 116093"/>
                      <a:gd name="connsiteY5" fmla="*/ 250031 h 492117"/>
                      <a:gd name="connsiteX6" fmla="*/ 65938 w 116093"/>
                      <a:gd name="connsiteY6" fmla="*/ 342899 h 492117"/>
                      <a:gd name="connsiteX7" fmla="*/ 25457 w 116093"/>
                      <a:gd name="connsiteY7" fmla="*/ 369093 h 492117"/>
                      <a:gd name="connsiteX8" fmla="*/ 1644 w 116093"/>
                      <a:gd name="connsiteY8" fmla="*/ 416718 h 492117"/>
                      <a:gd name="connsiteX9" fmla="*/ 13550 w 116093"/>
                      <a:gd name="connsiteY9" fmla="*/ 469105 h 492117"/>
                      <a:gd name="connsiteX10" fmla="*/ 4025 w 116093"/>
                      <a:gd name="connsiteY10" fmla="*/ 483394 h 492117"/>
                      <a:gd name="connsiteX0" fmla="*/ 147669 w 150200"/>
                      <a:gd name="connsiteY0" fmla="*/ 0 h 492117"/>
                      <a:gd name="connsiteX1" fmla="*/ 128620 w 150200"/>
                      <a:gd name="connsiteY1" fmla="*/ 54768 h 492117"/>
                      <a:gd name="connsiteX2" fmla="*/ 150051 w 150200"/>
                      <a:gd name="connsiteY2" fmla="*/ 116681 h 492117"/>
                      <a:gd name="connsiteX3" fmla="*/ 138144 w 150200"/>
                      <a:gd name="connsiteY3" fmla="*/ 147639 h 492117"/>
                      <a:gd name="connsiteX4" fmla="*/ 138144 w 150200"/>
                      <a:gd name="connsiteY4" fmla="*/ 216694 h 492117"/>
                      <a:gd name="connsiteX5" fmla="*/ 109570 w 150200"/>
                      <a:gd name="connsiteY5" fmla="*/ 250031 h 492117"/>
                      <a:gd name="connsiteX6" fmla="*/ 100045 w 150200"/>
                      <a:gd name="connsiteY6" fmla="*/ 342899 h 492117"/>
                      <a:gd name="connsiteX7" fmla="*/ 59564 w 150200"/>
                      <a:gd name="connsiteY7" fmla="*/ 369093 h 492117"/>
                      <a:gd name="connsiteX8" fmla="*/ 32 w 150200"/>
                      <a:gd name="connsiteY8" fmla="*/ 392906 h 492117"/>
                      <a:gd name="connsiteX9" fmla="*/ 47657 w 150200"/>
                      <a:gd name="connsiteY9" fmla="*/ 469105 h 492117"/>
                      <a:gd name="connsiteX10" fmla="*/ 38132 w 150200"/>
                      <a:gd name="connsiteY10" fmla="*/ 483394 h 492117"/>
                      <a:gd name="connsiteX0" fmla="*/ 147669 w 150200"/>
                      <a:gd name="connsiteY0" fmla="*/ 0 h 492117"/>
                      <a:gd name="connsiteX1" fmla="*/ 128620 w 150200"/>
                      <a:gd name="connsiteY1" fmla="*/ 54768 h 492117"/>
                      <a:gd name="connsiteX2" fmla="*/ 150051 w 150200"/>
                      <a:gd name="connsiteY2" fmla="*/ 116681 h 492117"/>
                      <a:gd name="connsiteX3" fmla="*/ 138144 w 150200"/>
                      <a:gd name="connsiteY3" fmla="*/ 147639 h 492117"/>
                      <a:gd name="connsiteX4" fmla="*/ 138144 w 150200"/>
                      <a:gd name="connsiteY4" fmla="*/ 216694 h 492117"/>
                      <a:gd name="connsiteX5" fmla="*/ 109570 w 150200"/>
                      <a:gd name="connsiteY5" fmla="*/ 250031 h 492117"/>
                      <a:gd name="connsiteX6" fmla="*/ 100045 w 150200"/>
                      <a:gd name="connsiteY6" fmla="*/ 342899 h 492117"/>
                      <a:gd name="connsiteX7" fmla="*/ 59564 w 150200"/>
                      <a:gd name="connsiteY7" fmla="*/ 369093 h 492117"/>
                      <a:gd name="connsiteX8" fmla="*/ 32 w 150200"/>
                      <a:gd name="connsiteY8" fmla="*/ 392906 h 492117"/>
                      <a:gd name="connsiteX9" fmla="*/ 47657 w 150200"/>
                      <a:gd name="connsiteY9" fmla="*/ 469105 h 492117"/>
                      <a:gd name="connsiteX10" fmla="*/ 38132 w 150200"/>
                      <a:gd name="connsiteY10" fmla="*/ 483394 h 492117"/>
                      <a:gd name="connsiteX0" fmla="*/ 157194 w 157194"/>
                      <a:gd name="connsiteY0" fmla="*/ 0 h 504023"/>
                      <a:gd name="connsiteX1" fmla="*/ 128620 w 157194"/>
                      <a:gd name="connsiteY1" fmla="*/ 66674 h 504023"/>
                      <a:gd name="connsiteX2" fmla="*/ 150051 w 157194"/>
                      <a:gd name="connsiteY2" fmla="*/ 128587 h 504023"/>
                      <a:gd name="connsiteX3" fmla="*/ 138144 w 157194"/>
                      <a:gd name="connsiteY3" fmla="*/ 159545 h 504023"/>
                      <a:gd name="connsiteX4" fmla="*/ 138144 w 157194"/>
                      <a:gd name="connsiteY4" fmla="*/ 228600 h 504023"/>
                      <a:gd name="connsiteX5" fmla="*/ 109570 w 157194"/>
                      <a:gd name="connsiteY5" fmla="*/ 261937 h 504023"/>
                      <a:gd name="connsiteX6" fmla="*/ 100045 w 157194"/>
                      <a:gd name="connsiteY6" fmla="*/ 354805 h 504023"/>
                      <a:gd name="connsiteX7" fmla="*/ 59564 w 157194"/>
                      <a:gd name="connsiteY7" fmla="*/ 380999 h 504023"/>
                      <a:gd name="connsiteX8" fmla="*/ 32 w 157194"/>
                      <a:gd name="connsiteY8" fmla="*/ 404812 h 504023"/>
                      <a:gd name="connsiteX9" fmla="*/ 47657 w 157194"/>
                      <a:gd name="connsiteY9" fmla="*/ 481011 h 504023"/>
                      <a:gd name="connsiteX10" fmla="*/ 38132 w 157194"/>
                      <a:gd name="connsiteY10" fmla="*/ 495300 h 504023"/>
                      <a:gd name="connsiteX0" fmla="*/ 157207 w 157207"/>
                      <a:gd name="connsiteY0" fmla="*/ 0 h 504023"/>
                      <a:gd name="connsiteX1" fmla="*/ 128633 w 157207"/>
                      <a:gd name="connsiteY1" fmla="*/ 66674 h 504023"/>
                      <a:gd name="connsiteX2" fmla="*/ 150064 w 157207"/>
                      <a:gd name="connsiteY2" fmla="*/ 128587 h 504023"/>
                      <a:gd name="connsiteX3" fmla="*/ 138157 w 157207"/>
                      <a:gd name="connsiteY3" fmla="*/ 159545 h 504023"/>
                      <a:gd name="connsiteX4" fmla="*/ 138157 w 157207"/>
                      <a:gd name="connsiteY4" fmla="*/ 228600 h 504023"/>
                      <a:gd name="connsiteX5" fmla="*/ 109583 w 157207"/>
                      <a:gd name="connsiteY5" fmla="*/ 261937 h 504023"/>
                      <a:gd name="connsiteX6" fmla="*/ 100058 w 157207"/>
                      <a:gd name="connsiteY6" fmla="*/ 354805 h 504023"/>
                      <a:gd name="connsiteX7" fmla="*/ 50052 w 157207"/>
                      <a:gd name="connsiteY7" fmla="*/ 393699 h 504023"/>
                      <a:gd name="connsiteX8" fmla="*/ 45 w 157207"/>
                      <a:gd name="connsiteY8" fmla="*/ 404812 h 504023"/>
                      <a:gd name="connsiteX9" fmla="*/ 47670 w 157207"/>
                      <a:gd name="connsiteY9" fmla="*/ 481011 h 504023"/>
                      <a:gd name="connsiteX10" fmla="*/ 38145 w 157207"/>
                      <a:gd name="connsiteY10" fmla="*/ 495300 h 504023"/>
                      <a:gd name="connsiteX0" fmla="*/ 157214 w 157214"/>
                      <a:gd name="connsiteY0" fmla="*/ 0 h 504023"/>
                      <a:gd name="connsiteX1" fmla="*/ 128640 w 157214"/>
                      <a:gd name="connsiteY1" fmla="*/ 66674 h 504023"/>
                      <a:gd name="connsiteX2" fmla="*/ 150071 w 157214"/>
                      <a:gd name="connsiteY2" fmla="*/ 128587 h 504023"/>
                      <a:gd name="connsiteX3" fmla="*/ 138164 w 157214"/>
                      <a:gd name="connsiteY3" fmla="*/ 159545 h 504023"/>
                      <a:gd name="connsiteX4" fmla="*/ 138164 w 157214"/>
                      <a:gd name="connsiteY4" fmla="*/ 228600 h 504023"/>
                      <a:gd name="connsiteX5" fmla="*/ 109590 w 157214"/>
                      <a:gd name="connsiteY5" fmla="*/ 261937 h 504023"/>
                      <a:gd name="connsiteX6" fmla="*/ 100065 w 157214"/>
                      <a:gd name="connsiteY6" fmla="*/ 354805 h 504023"/>
                      <a:gd name="connsiteX7" fmla="*/ 46884 w 157214"/>
                      <a:gd name="connsiteY7" fmla="*/ 403224 h 504023"/>
                      <a:gd name="connsiteX8" fmla="*/ 52 w 157214"/>
                      <a:gd name="connsiteY8" fmla="*/ 404812 h 504023"/>
                      <a:gd name="connsiteX9" fmla="*/ 47677 w 157214"/>
                      <a:gd name="connsiteY9" fmla="*/ 481011 h 504023"/>
                      <a:gd name="connsiteX10" fmla="*/ 38152 w 157214"/>
                      <a:gd name="connsiteY10" fmla="*/ 495300 h 504023"/>
                      <a:gd name="connsiteX0" fmla="*/ 157203 w 157203"/>
                      <a:gd name="connsiteY0" fmla="*/ 0 h 504023"/>
                      <a:gd name="connsiteX1" fmla="*/ 128629 w 157203"/>
                      <a:gd name="connsiteY1" fmla="*/ 66674 h 504023"/>
                      <a:gd name="connsiteX2" fmla="*/ 150060 w 157203"/>
                      <a:gd name="connsiteY2" fmla="*/ 128587 h 504023"/>
                      <a:gd name="connsiteX3" fmla="*/ 138153 w 157203"/>
                      <a:gd name="connsiteY3" fmla="*/ 159545 h 504023"/>
                      <a:gd name="connsiteX4" fmla="*/ 138153 w 157203"/>
                      <a:gd name="connsiteY4" fmla="*/ 228600 h 504023"/>
                      <a:gd name="connsiteX5" fmla="*/ 109579 w 157203"/>
                      <a:gd name="connsiteY5" fmla="*/ 261937 h 504023"/>
                      <a:gd name="connsiteX6" fmla="*/ 100054 w 157203"/>
                      <a:gd name="connsiteY6" fmla="*/ 354805 h 504023"/>
                      <a:gd name="connsiteX7" fmla="*/ 46873 w 157203"/>
                      <a:gd name="connsiteY7" fmla="*/ 403224 h 504023"/>
                      <a:gd name="connsiteX8" fmla="*/ 41 w 157203"/>
                      <a:gd name="connsiteY8" fmla="*/ 404812 h 504023"/>
                      <a:gd name="connsiteX9" fmla="*/ 47666 w 157203"/>
                      <a:gd name="connsiteY9" fmla="*/ 481011 h 504023"/>
                      <a:gd name="connsiteX10" fmla="*/ 38141 w 157203"/>
                      <a:gd name="connsiteY10" fmla="*/ 495300 h 504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7203" h="504023">
                        <a:moveTo>
                          <a:pt x="157203" y="0"/>
                        </a:moveTo>
                        <a:cubicBezTo>
                          <a:pt x="155616" y="11906"/>
                          <a:pt x="130216" y="42068"/>
                          <a:pt x="128629" y="66674"/>
                        </a:cubicBezTo>
                        <a:cubicBezTo>
                          <a:pt x="125851" y="86121"/>
                          <a:pt x="148473" y="113108"/>
                          <a:pt x="150060" y="128587"/>
                        </a:cubicBezTo>
                        <a:cubicBezTo>
                          <a:pt x="151647" y="144066"/>
                          <a:pt x="140138" y="142876"/>
                          <a:pt x="138153" y="159545"/>
                        </a:cubicBezTo>
                        <a:cubicBezTo>
                          <a:pt x="136168" y="176214"/>
                          <a:pt x="142915" y="211535"/>
                          <a:pt x="138153" y="228600"/>
                        </a:cubicBezTo>
                        <a:cubicBezTo>
                          <a:pt x="133391" y="245665"/>
                          <a:pt x="115135" y="238522"/>
                          <a:pt x="109579" y="261937"/>
                        </a:cubicBezTo>
                        <a:cubicBezTo>
                          <a:pt x="104023" y="285352"/>
                          <a:pt x="110769" y="334961"/>
                          <a:pt x="100054" y="354805"/>
                        </a:cubicBezTo>
                        <a:cubicBezTo>
                          <a:pt x="89339" y="374649"/>
                          <a:pt x="60764" y="392112"/>
                          <a:pt x="46873" y="403224"/>
                        </a:cubicBezTo>
                        <a:cubicBezTo>
                          <a:pt x="24252" y="348455"/>
                          <a:pt x="-1149" y="378618"/>
                          <a:pt x="41" y="404812"/>
                        </a:cubicBezTo>
                        <a:cubicBezTo>
                          <a:pt x="1232" y="431006"/>
                          <a:pt x="26235" y="446879"/>
                          <a:pt x="47666" y="481011"/>
                        </a:cubicBezTo>
                        <a:cubicBezTo>
                          <a:pt x="31791" y="527842"/>
                          <a:pt x="38935" y="487362"/>
                          <a:pt x="38141" y="49530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8" name="Полилиния 107"/>
                  <p:cNvSpPr/>
                  <p:nvPr/>
                </p:nvSpPr>
                <p:spPr>
                  <a:xfrm>
                    <a:off x="7948476" y="6045994"/>
                    <a:ext cx="9662" cy="71437"/>
                  </a:xfrm>
                  <a:custGeom>
                    <a:avLst/>
                    <a:gdLst>
                      <a:gd name="connsiteX0" fmla="*/ 4899 w 9662"/>
                      <a:gd name="connsiteY0" fmla="*/ 0 h 71437"/>
                      <a:gd name="connsiteX1" fmla="*/ 137 w 9662"/>
                      <a:gd name="connsiteY1" fmla="*/ 57150 h 71437"/>
                      <a:gd name="connsiteX2" fmla="*/ 9662 w 9662"/>
                      <a:gd name="connsiteY2" fmla="*/ 71437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62" h="71437">
                        <a:moveTo>
                          <a:pt x="4899" y="0"/>
                        </a:moveTo>
                        <a:cubicBezTo>
                          <a:pt x="2121" y="22622"/>
                          <a:pt x="-657" y="45244"/>
                          <a:pt x="137" y="57150"/>
                        </a:cubicBezTo>
                        <a:cubicBezTo>
                          <a:pt x="931" y="69056"/>
                          <a:pt x="5296" y="70246"/>
                          <a:pt x="9662" y="71437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9" name="Полилиния 108"/>
                  <p:cNvSpPr/>
                  <p:nvPr/>
                </p:nvSpPr>
                <p:spPr>
                  <a:xfrm>
                    <a:off x="8087620" y="6015977"/>
                    <a:ext cx="9662" cy="88103"/>
                  </a:xfrm>
                  <a:custGeom>
                    <a:avLst/>
                    <a:gdLst>
                      <a:gd name="connsiteX0" fmla="*/ 4899 w 9662"/>
                      <a:gd name="connsiteY0" fmla="*/ 0 h 71437"/>
                      <a:gd name="connsiteX1" fmla="*/ 137 w 9662"/>
                      <a:gd name="connsiteY1" fmla="*/ 57150 h 71437"/>
                      <a:gd name="connsiteX2" fmla="*/ 9662 w 9662"/>
                      <a:gd name="connsiteY2" fmla="*/ 71437 h 71437"/>
                      <a:gd name="connsiteX0" fmla="*/ 5070 w 10000"/>
                      <a:gd name="connsiteY0" fmla="*/ 0 h 12333"/>
                      <a:gd name="connsiteX1" fmla="*/ 142 w 10000"/>
                      <a:gd name="connsiteY1" fmla="*/ 8000 h 12333"/>
                      <a:gd name="connsiteX2" fmla="*/ 10000 w 10000"/>
                      <a:gd name="connsiteY2" fmla="*/ 12333 h 12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0" h="12333">
                        <a:moveTo>
                          <a:pt x="5070" y="0"/>
                        </a:moveTo>
                        <a:cubicBezTo>
                          <a:pt x="2195" y="3167"/>
                          <a:pt x="-680" y="5945"/>
                          <a:pt x="142" y="8000"/>
                        </a:cubicBezTo>
                        <a:cubicBezTo>
                          <a:pt x="964" y="10055"/>
                          <a:pt x="5481" y="12166"/>
                          <a:pt x="10000" y="12333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0" name="Полилиния 109"/>
                  <p:cNvSpPr/>
                  <p:nvPr/>
                </p:nvSpPr>
                <p:spPr>
                  <a:xfrm>
                    <a:off x="6791325" y="4691064"/>
                    <a:ext cx="64294" cy="38100"/>
                  </a:xfrm>
                  <a:custGeom>
                    <a:avLst/>
                    <a:gdLst>
                      <a:gd name="connsiteX0" fmla="*/ 52388 w 52388"/>
                      <a:gd name="connsiteY0" fmla="*/ 0 h 28575"/>
                      <a:gd name="connsiteX1" fmla="*/ 0 w 52388"/>
                      <a:gd name="connsiteY1" fmla="*/ 28575 h 28575"/>
                      <a:gd name="connsiteX0" fmla="*/ 64294 w 64294"/>
                      <a:gd name="connsiteY0" fmla="*/ 0 h 38100"/>
                      <a:gd name="connsiteX1" fmla="*/ 0 w 64294"/>
                      <a:gd name="connsiteY1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294" h="38100">
                        <a:moveTo>
                          <a:pt x="64294" y="0"/>
                        </a:moveTo>
                        <a:lnTo>
                          <a:pt x="0" y="38100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1" name="Полилиния 110"/>
                  <p:cNvSpPr/>
                  <p:nvPr/>
                </p:nvSpPr>
                <p:spPr>
                  <a:xfrm>
                    <a:off x="6443663" y="4555331"/>
                    <a:ext cx="88106" cy="178594"/>
                  </a:xfrm>
                  <a:custGeom>
                    <a:avLst/>
                    <a:gdLst>
                      <a:gd name="connsiteX0" fmla="*/ 71437 w 71437"/>
                      <a:gd name="connsiteY0" fmla="*/ 0 h 164307"/>
                      <a:gd name="connsiteX1" fmla="*/ 7143 w 71437"/>
                      <a:gd name="connsiteY1" fmla="*/ 109538 h 164307"/>
                      <a:gd name="connsiteX2" fmla="*/ 14287 w 71437"/>
                      <a:gd name="connsiteY2" fmla="*/ 145257 h 164307"/>
                      <a:gd name="connsiteX3" fmla="*/ 0 w 71437"/>
                      <a:gd name="connsiteY3" fmla="*/ 164307 h 164307"/>
                      <a:gd name="connsiteX0" fmla="*/ 78581 w 78581"/>
                      <a:gd name="connsiteY0" fmla="*/ 0 h 173832"/>
                      <a:gd name="connsiteX1" fmla="*/ 7143 w 78581"/>
                      <a:gd name="connsiteY1" fmla="*/ 119063 h 173832"/>
                      <a:gd name="connsiteX2" fmla="*/ 14287 w 78581"/>
                      <a:gd name="connsiteY2" fmla="*/ 154782 h 173832"/>
                      <a:gd name="connsiteX3" fmla="*/ 0 w 78581"/>
                      <a:gd name="connsiteY3" fmla="*/ 173832 h 173832"/>
                      <a:gd name="connsiteX0" fmla="*/ 88106 w 88106"/>
                      <a:gd name="connsiteY0" fmla="*/ 0 h 178594"/>
                      <a:gd name="connsiteX1" fmla="*/ 16668 w 88106"/>
                      <a:gd name="connsiteY1" fmla="*/ 119063 h 178594"/>
                      <a:gd name="connsiteX2" fmla="*/ 23812 w 88106"/>
                      <a:gd name="connsiteY2" fmla="*/ 154782 h 178594"/>
                      <a:gd name="connsiteX3" fmla="*/ 0 w 88106"/>
                      <a:gd name="connsiteY3" fmla="*/ 178594 h 178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106" h="178594">
                        <a:moveTo>
                          <a:pt x="88106" y="0"/>
                        </a:moveTo>
                        <a:cubicBezTo>
                          <a:pt x="60721" y="42664"/>
                          <a:pt x="27384" y="93266"/>
                          <a:pt x="16668" y="119063"/>
                        </a:cubicBezTo>
                        <a:cubicBezTo>
                          <a:pt x="5952" y="144860"/>
                          <a:pt x="26590" y="144860"/>
                          <a:pt x="23812" y="154782"/>
                        </a:cubicBezTo>
                        <a:cubicBezTo>
                          <a:pt x="21034" y="164704"/>
                          <a:pt x="6548" y="173633"/>
                          <a:pt x="0" y="178594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2" name="Полилиния 111"/>
                  <p:cNvSpPr/>
                  <p:nvPr/>
                </p:nvSpPr>
                <p:spPr>
                  <a:xfrm>
                    <a:off x="6705601" y="4657725"/>
                    <a:ext cx="56032" cy="121444"/>
                  </a:xfrm>
                  <a:custGeom>
                    <a:avLst/>
                    <a:gdLst>
                      <a:gd name="connsiteX0" fmla="*/ 47625 w 47625"/>
                      <a:gd name="connsiteY0" fmla="*/ 0 h 121444"/>
                      <a:gd name="connsiteX1" fmla="*/ 14288 w 47625"/>
                      <a:gd name="connsiteY1" fmla="*/ 78581 h 121444"/>
                      <a:gd name="connsiteX2" fmla="*/ 0 w 47625"/>
                      <a:gd name="connsiteY2" fmla="*/ 121444 h 121444"/>
                      <a:gd name="connsiteX0" fmla="*/ 47625 w 56032"/>
                      <a:gd name="connsiteY0" fmla="*/ 0 h 121444"/>
                      <a:gd name="connsiteX1" fmla="*/ 54769 w 56032"/>
                      <a:gd name="connsiteY1" fmla="*/ 26194 h 121444"/>
                      <a:gd name="connsiteX2" fmla="*/ 14288 w 56032"/>
                      <a:gd name="connsiteY2" fmla="*/ 78581 h 121444"/>
                      <a:gd name="connsiteX3" fmla="*/ 0 w 56032"/>
                      <a:gd name="connsiteY3" fmla="*/ 121444 h 12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32" h="121444">
                        <a:moveTo>
                          <a:pt x="47625" y="0"/>
                        </a:moveTo>
                        <a:cubicBezTo>
                          <a:pt x="45641" y="5159"/>
                          <a:pt x="60325" y="13097"/>
                          <a:pt x="54769" y="26194"/>
                        </a:cubicBezTo>
                        <a:cubicBezTo>
                          <a:pt x="49213" y="39291"/>
                          <a:pt x="23416" y="62706"/>
                          <a:pt x="14288" y="78581"/>
                        </a:cubicBezTo>
                        <a:cubicBezTo>
                          <a:pt x="5160" y="94456"/>
                          <a:pt x="3175" y="110133"/>
                          <a:pt x="0" y="121444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3" name="Полилиния 112"/>
                  <p:cNvSpPr/>
                  <p:nvPr/>
                </p:nvSpPr>
                <p:spPr>
                  <a:xfrm>
                    <a:off x="5594350" y="4140201"/>
                    <a:ext cx="57150" cy="107950"/>
                  </a:xfrm>
                  <a:custGeom>
                    <a:avLst/>
                    <a:gdLst>
                      <a:gd name="connsiteX0" fmla="*/ 0 w 41275"/>
                      <a:gd name="connsiteY0" fmla="*/ 0 h 101600"/>
                      <a:gd name="connsiteX1" fmla="*/ 25400 w 41275"/>
                      <a:gd name="connsiteY1" fmla="*/ 79375 h 101600"/>
                      <a:gd name="connsiteX2" fmla="*/ 41275 w 41275"/>
                      <a:gd name="connsiteY2" fmla="*/ 101600 h 101600"/>
                      <a:gd name="connsiteX0" fmla="*/ 0 w 44450"/>
                      <a:gd name="connsiteY0" fmla="*/ 0 h 85725"/>
                      <a:gd name="connsiteX1" fmla="*/ 28575 w 44450"/>
                      <a:gd name="connsiteY1" fmla="*/ 63500 h 85725"/>
                      <a:gd name="connsiteX2" fmla="*/ 44450 w 44450"/>
                      <a:gd name="connsiteY2" fmla="*/ 85725 h 85725"/>
                      <a:gd name="connsiteX0" fmla="*/ 0 w 47625"/>
                      <a:gd name="connsiteY0" fmla="*/ 0 h 98425"/>
                      <a:gd name="connsiteX1" fmla="*/ 31750 w 47625"/>
                      <a:gd name="connsiteY1" fmla="*/ 76200 h 98425"/>
                      <a:gd name="connsiteX2" fmla="*/ 47625 w 47625"/>
                      <a:gd name="connsiteY2" fmla="*/ 98425 h 98425"/>
                      <a:gd name="connsiteX0" fmla="*/ 0 w 57150"/>
                      <a:gd name="connsiteY0" fmla="*/ 0 h 107950"/>
                      <a:gd name="connsiteX1" fmla="*/ 31750 w 57150"/>
                      <a:gd name="connsiteY1" fmla="*/ 76200 h 107950"/>
                      <a:gd name="connsiteX2" fmla="*/ 57150 w 57150"/>
                      <a:gd name="connsiteY2" fmla="*/ 107950 h 107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0" h="107950">
                        <a:moveTo>
                          <a:pt x="0" y="0"/>
                        </a:moveTo>
                        <a:cubicBezTo>
                          <a:pt x="9260" y="31221"/>
                          <a:pt x="22225" y="58208"/>
                          <a:pt x="31750" y="76200"/>
                        </a:cubicBezTo>
                        <a:cubicBezTo>
                          <a:pt x="41275" y="94192"/>
                          <a:pt x="52652" y="105304"/>
                          <a:pt x="57150" y="10795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4" name="Полилиния 113"/>
                  <p:cNvSpPr/>
                  <p:nvPr/>
                </p:nvSpPr>
                <p:spPr>
                  <a:xfrm>
                    <a:off x="4133850" y="5000625"/>
                    <a:ext cx="50006" cy="40481"/>
                  </a:xfrm>
                  <a:custGeom>
                    <a:avLst/>
                    <a:gdLst>
                      <a:gd name="connsiteX0" fmla="*/ 0 w 50006"/>
                      <a:gd name="connsiteY0" fmla="*/ 0 h 40481"/>
                      <a:gd name="connsiteX1" fmla="*/ 50006 w 50006"/>
                      <a:gd name="connsiteY1" fmla="*/ 40481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006" h="40481">
                        <a:moveTo>
                          <a:pt x="0" y="0"/>
                        </a:moveTo>
                        <a:lnTo>
                          <a:pt x="50006" y="40481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5" name="Полилиния 114"/>
                  <p:cNvSpPr/>
                  <p:nvPr/>
                </p:nvSpPr>
                <p:spPr>
                  <a:xfrm>
                    <a:off x="4376738" y="5003006"/>
                    <a:ext cx="542925" cy="323850"/>
                  </a:xfrm>
                  <a:custGeom>
                    <a:avLst/>
                    <a:gdLst>
                      <a:gd name="connsiteX0" fmla="*/ 0 w 542925"/>
                      <a:gd name="connsiteY0" fmla="*/ 0 h 323850"/>
                      <a:gd name="connsiteX1" fmla="*/ 59531 w 542925"/>
                      <a:gd name="connsiteY1" fmla="*/ 42863 h 323850"/>
                      <a:gd name="connsiteX2" fmla="*/ 114300 w 542925"/>
                      <a:gd name="connsiteY2" fmla="*/ 78582 h 323850"/>
                      <a:gd name="connsiteX3" fmla="*/ 154781 w 542925"/>
                      <a:gd name="connsiteY3" fmla="*/ 102394 h 323850"/>
                      <a:gd name="connsiteX4" fmla="*/ 214312 w 542925"/>
                      <a:gd name="connsiteY4" fmla="*/ 123825 h 323850"/>
                      <a:gd name="connsiteX5" fmla="*/ 261937 w 542925"/>
                      <a:gd name="connsiteY5" fmla="*/ 152400 h 323850"/>
                      <a:gd name="connsiteX6" fmla="*/ 316706 w 542925"/>
                      <a:gd name="connsiteY6" fmla="*/ 161925 h 323850"/>
                      <a:gd name="connsiteX7" fmla="*/ 354806 w 542925"/>
                      <a:gd name="connsiteY7" fmla="*/ 171450 h 323850"/>
                      <a:gd name="connsiteX8" fmla="*/ 416718 w 542925"/>
                      <a:gd name="connsiteY8" fmla="*/ 230982 h 323850"/>
                      <a:gd name="connsiteX9" fmla="*/ 454818 w 542925"/>
                      <a:gd name="connsiteY9" fmla="*/ 278607 h 323850"/>
                      <a:gd name="connsiteX10" fmla="*/ 542925 w 542925"/>
                      <a:gd name="connsiteY10" fmla="*/ 323850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42925" h="323850">
                        <a:moveTo>
                          <a:pt x="0" y="0"/>
                        </a:moveTo>
                        <a:cubicBezTo>
                          <a:pt x="20240" y="14883"/>
                          <a:pt x="40481" y="29766"/>
                          <a:pt x="59531" y="42863"/>
                        </a:cubicBezTo>
                        <a:cubicBezTo>
                          <a:pt x="78581" y="55960"/>
                          <a:pt x="98425" y="68660"/>
                          <a:pt x="114300" y="78582"/>
                        </a:cubicBezTo>
                        <a:cubicBezTo>
                          <a:pt x="130175" y="88504"/>
                          <a:pt x="138112" y="94854"/>
                          <a:pt x="154781" y="102394"/>
                        </a:cubicBezTo>
                        <a:cubicBezTo>
                          <a:pt x="171450" y="109934"/>
                          <a:pt x="196453" y="115491"/>
                          <a:pt x="214312" y="123825"/>
                        </a:cubicBezTo>
                        <a:cubicBezTo>
                          <a:pt x="232171" y="132159"/>
                          <a:pt x="244871" y="146050"/>
                          <a:pt x="261937" y="152400"/>
                        </a:cubicBezTo>
                        <a:cubicBezTo>
                          <a:pt x="279003" y="158750"/>
                          <a:pt x="301228" y="158750"/>
                          <a:pt x="316706" y="161925"/>
                        </a:cubicBezTo>
                        <a:cubicBezTo>
                          <a:pt x="332184" y="165100"/>
                          <a:pt x="338137" y="159941"/>
                          <a:pt x="354806" y="171450"/>
                        </a:cubicBezTo>
                        <a:cubicBezTo>
                          <a:pt x="371475" y="182959"/>
                          <a:pt x="400049" y="213123"/>
                          <a:pt x="416718" y="230982"/>
                        </a:cubicBezTo>
                        <a:cubicBezTo>
                          <a:pt x="433387" y="248842"/>
                          <a:pt x="433784" y="263129"/>
                          <a:pt x="454818" y="278607"/>
                        </a:cubicBezTo>
                        <a:cubicBezTo>
                          <a:pt x="475852" y="294085"/>
                          <a:pt x="509388" y="308967"/>
                          <a:pt x="542925" y="32385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6" name="Полилиния 115"/>
                  <p:cNvSpPr/>
                  <p:nvPr/>
                </p:nvSpPr>
                <p:spPr>
                  <a:xfrm>
                    <a:off x="4681538" y="5219700"/>
                    <a:ext cx="90487" cy="142875"/>
                  </a:xfrm>
                  <a:custGeom>
                    <a:avLst/>
                    <a:gdLst>
                      <a:gd name="connsiteX0" fmla="*/ 0 w 90487"/>
                      <a:gd name="connsiteY0" fmla="*/ 142875 h 142875"/>
                      <a:gd name="connsiteX1" fmla="*/ 38100 w 90487"/>
                      <a:gd name="connsiteY1" fmla="*/ 85725 h 142875"/>
                      <a:gd name="connsiteX2" fmla="*/ 76200 w 90487"/>
                      <a:gd name="connsiteY2" fmla="*/ 38100 h 142875"/>
                      <a:gd name="connsiteX3" fmla="*/ 90487 w 90487"/>
                      <a:gd name="connsiteY3" fmla="*/ 0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" h="142875">
                        <a:moveTo>
                          <a:pt x="0" y="142875"/>
                        </a:moveTo>
                        <a:cubicBezTo>
                          <a:pt x="12700" y="123031"/>
                          <a:pt x="25400" y="103187"/>
                          <a:pt x="38100" y="85725"/>
                        </a:cubicBezTo>
                        <a:cubicBezTo>
                          <a:pt x="50800" y="68262"/>
                          <a:pt x="67469" y="52387"/>
                          <a:pt x="76200" y="38100"/>
                        </a:cubicBezTo>
                        <a:cubicBezTo>
                          <a:pt x="84931" y="23813"/>
                          <a:pt x="87709" y="11906"/>
                          <a:pt x="90487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7" name="Полилиния 116"/>
                  <p:cNvSpPr/>
                  <p:nvPr/>
                </p:nvSpPr>
                <p:spPr>
                  <a:xfrm>
                    <a:off x="4824413" y="5110163"/>
                    <a:ext cx="357187" cy="152400"/>
                  </a:xfrm>
                  <a:custGeom>
                    <a:avLst/>
                    <a:gdLst>
                      <a:gd name="connsiteX0" fmla="*/ 0 w 357187"/>
                      <a:gd name="connsiteY0" fmla="*/ 152400 h 152400"/>
                      <a:gd name="connsiteX1" fmla="*/ 76200 w 357187"/>
                      <a:gd name="connsiteY1" fmla="*/ 114300 h 152400"/>
                      <a:gd name="connsiteX2" fmla="*/ 102393 w 357187"/>
                      <a:gd name="connsiteY2" fmla="*/ 73818 h 152400"/>
                      <a:gd name="connsiteX3" fmla="*/ 159543 w 357187"/>
                      <a:gd name="connsiteY3" fmla="*/ 61912 h 152400"/>
                      <a:gd name="connsiteX4" fmla="*/ 214312 w 357187"/>
                      <a:gd name="connsiteY4" fmla="*/ 71437 h 152400"/>
                      <a:gd name="connsiteX5" fmla="*/ 261937 w 357187"/>
                      <a:gd name="connsiteY5" fmla="*/ 42862 h 152400"/>
                      <a:gd name="connsiteX6" fmla="*/ 285750 w 357187"/>
                      <a:gd name="connsiteY6" fmla="*/ 28575 h 152400"/>
                      <a:gd name="connsiteX7" fmla="*/ 338137 w 357187"/>
                      <a:gd name="connsiteY7" fmla="*/ 26193 h 152400"/>
                      <a:gd name="connsiteX8" fmla="*/ 357187 w 357187"/>
                      <a:gd name="connsiteY8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187" h="152400">
                        <a:moveTo>
                          <a:pt x="0" y="152400"/>
                        </a:moveTo>
                        <a:cubicBezTo>
                          <a:pt x="29567" y="139898"/>
                          <a:pt x="59135" y="127397"/>
                          <a:pt x="76200" y="114300"/>
                        </a:cubicBezTo>
                        <a:cubicBezTo>
                          <a:pt x="93266" y="101203"/>
                          <a:pt x="88503" y="82549"/>
                          <a:pt x="102393" y="73818"/>
                        </a:cubicBezTo>
                        <a:cubicBezTo>
                          <a:pt x="116283" y="65087"/>
                          <a:pt x="140890" y="62309"/>
                          <a:pt x="159543" y="61912"/>
                        </a:cubicBezTo>
                        <a:cubicBezTo>
                          <a:pt x="178196" y="61515"/>
                          <a:pt x="197246" y="74612"/>
                          <a:pt x="214312" y="71437"/>
                        </a:cubicBezTo>
                        <a:cubicBezTo>
                          <a:pt x="231378" y="68262"/>
                          <a:pt x="261937" y="42862"/>
                          <a:pt x="261937" y="42862"/>
                        </a:cubicBezTo>
                        <a:cubicBezTo>
                          <a:pt x="273843" y="35718"/>
                          <a:pt x="273050" y="31353"/>
                          <a:pt x="285750" y="28575"/>
                        </a:cubicBezTo>
                        <a:cubicBezTo>
                          <a:pt x="298450" y="25797"/>
                          <a:pt x="326231" y="30955"/>
                          <a:pt x="338137" y="26193"/>
                        </a:cubicBezTo>
                        <a:cubicBezTo>
                          <a:pt x="350043" y="21430"/>
                          <a:pt x="353615" y="10715"/>
                          <a:pt x="357187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8" name="Полилиния 117"/>
                  <p:cNvSpPr/>
                  <p:nvPr/>
                </p:nvSpPr>
                <p:spPr>
                  <a:xfrm>
                    <a:off x="5007769" y="5174456"/>
                    <a:ext cx="33337" cy="47625"/>
                  </a:xfrm>
                  <a:custGeom>
                    <a:avLst/>
                    <a:gdLst>
                      <a:gd name="connsiteX0" fmla="*/ 0 w 33337"/>
                      <a:gd name="connsiteY0" fmla="*/ 0 h 47625"/>
                      <a:gd name="connsiteX1" fmla="*/ 33337 w 33337"/>
                      <a:gd name="connsiteY1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37" h="47625">
                        <a:moveTo>
                          <a:pt x="0" y="0"/>
                        </a:moveTo>
                        <a:lnTo>
                          <a:pt x="33337" y="47625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19" name="Полилиния 118"/>
                  <p:cNvSpPr/>
                  <p:nvPr/>
                </p:nvSpPr>
                <p:spPr>
                  <a:xfrm>
                    <a:off x="2690813" y="5131595"/>
                    <a:ext cx="150018" cy="28886"/>
                  </a:xfrm>
                  <a:custGeom>
                    <a:avLst/>
                    <a:gdLst>
                      <a:gd name="connsiteX0" fmla="*/ 0 w 138112"/>
                      <a:gd name="connsiteY0" fmla="*/ 23813 h 23813"/>
                      <a:gd name="connsiteX1" fmla="*/ 64293 w 138112"/>
                      <a:gd name="connsiteY1" fmla="*/ 21432 h 23813"/>
                      <a:gd name="connsiteX2" fmla="*/ 138112 w 138112"/>
                      <a:gd name="connsiteY2" fmla="*/ 0 h 23813"/>
                      <a:gd name="connsiteX0" fmla="*/ 0 w 150018"/>
                      <a:gd name="connsiteY0" fmla="*/ 28575 h 28886"/>
                      <a:gd name="connsiteX1" fmla="*/ 64293 w 150018"/>
                      <a:gd name="connsiteY1" fmla="*/ 26194 h 28886"/>
                      <a:gd name="connsiteX2" fmla="*/ 150018 w 150018"/>
                      <a:gd name="connsiteY2" fmla="*/ 0 h 2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0018" h="28886">
                        <a:moveTo>
                          <a:pt x="0" y="28575"/>
                        </a:moveTo>
                        <a:cubicBezTo>
                          <a:pt x="21431" y="27781"/>
                          <a:pt x="39290" y="30956"/>
                          <a:pt x="64293" y="26194"/>
                        </a:cubicBezTo>
                        <a:cubicBezTo>
                          <a:pt x="89296" y="21432"/>
                          <a:pt x="124618" y="8731"/>
                          <a:pt x="150018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0" name="Полилиния 119"/>
                  <p:cNvSpPr/>
                  <p:nvPr/>
                </p:nvSpPr>
                <p:spPr>
                  <a:xfrm>
                    <a:off x="3095625" y="5129213"/>
                    <a:ext cx="204788" cy="333375"/>
                  </a:xfrm>
                  <a:custGeom>
                    <a:avLst/>
                    <a:gdLst>
                      <a:gd name="connsiteX0" fmla="*/ 202636 w 202636"/>
                      <a:gd name="connsiteY0" fmla="*/ 0 h 333375"/>
                      <a:gd name="connsiteX1" fmla="*/ 147867 w 202636"/>
                      <a:gd name="connsiteY1" fmla="*/ 50006 h 333375"/>
                      <a:gd name="connsiteX2" fmla="*/ 66904 w 202636"/>
                      <a:gd name="connsiteY2" fmla="*/ 76200 h 333375"/>
                      <a:gd name="connsiteX3" fmla="*/ 9754 w 202636"/>
                      <a:gd name="connsiteY3" fmla="*/ 142875 h 333375"/>
                      <a:gd name="connsiteX4" fmla="*/ 229 w 202636"/>
                      <a:gd name="connsiteY4" fmla="*/ 245268 h 333375"/>
                      <a:gd name="connsiteX5" fmla="*/ 4992 w 202636"/>
                      <a:gd name="connsiteY5" fmla="*/ 292893 h 333375"/>
                      <a:gd name="connsiteX6" fmla="*/ 26423 w 202636"/>
                      <a:gd name="connsiteY6" fmla="*/ 321468 h 333375"/>
                      <a:gd name="connsiteX7" fmla="*/ 9754 w 202636"/>
                      <a:gd name="connsiteY7" fmla="*/ 333375 h 333375"/>
                      <a:gd name="connsiteX0" fmla="*/ 202636 w 202636"/>
                      <a:gd name="connsiteY0" fmla="*/ 0 h 333375"/>
                      <a:gd name="connsiteX1" fmla="*/ 166917 w 202636"/>
                      <a:gd name="connsiteY1" fmla="*/ 52387 h 333375"/>
                      <a:gd name="connsiteX2" fmla="*/ 66904 w 202636"/>
                      <a:gd name="connsiteY2" fmla="*/ 76200 h 333375"/>
                      <a:gd name="connsiteX3" fmla="*/ 9754 w 202636"/>
                      <a:gd name="connsiteY3" fmla="*/ 142875 h 333375"/>
                      <a:gd name="connsiteX4" fmla="*/ 229 w 202636"/>
                      <a:gd name="connsiteY4" fmla="*/ 245268 h 333375"/>
                      <a:gd name="connsiteX5" fmla="*/ 4992 w 202636"/>
                      <a:gd name="connsiteY5" fmla="*/ 292893 h 333375"/>
                      <a:gd name="connsiteX6" fmla="*/ 26423 w 202636"/>
                      <a:gd name="connsiteY6" fmla="*/ 321468 h 333375"/>
                      <a:gd name="connsiteX7" fmla="*/ 9754 w 202636"/>
                      <a:gd name="connsiteY7" fmla="*/ 333375 h 333375"/>
                      <a:gd name="connsiteX0" fmla="*/ 204788 w 204788"/>
                      <a:gd name="connsiteY0" fmla="*/ 0 h 333375"/>
                      <a:gd name="connsiteX1" fmla="*/ 169069 w 204788"/>
                      <a:gd name="connsiteY1" fmla="*/ 52387 h 333375"/>
                      <a:gd name="connsiteX2" fmla="*/ 69056 w 204788"/>
                      <a:gd name="connsiteY2" fmla="*/ 76200 h 333375"/>
                      <a:gd name="connsiteX3" fmla="*/ 11906 w 204788"/>
                      <a:gd name="connsiteY3" fmla="*/ 142875 h 333375"/>
                      <a:gd name="connsiteX4" fmla="*/ 2381 w 204788"/>
                      <a:gd name="connsiteY4" fmla="*/ 245268 h 333375"/>
                      <a:gd name="connsiteX5" fmla="*/ 7144 w 204788"/>
                      <a:gd name="connsiteY5" fmla="*/ 292893 h 333375"/>
                      <a:gd name="connsiteX6" fmla="*/ 28575 w 204788"/>
                      <a:gd name="connsiteY6" fmla="*/ 321468 h 333375"/>
                      <a:gd name="connsiteX7" fmla="*/ 0 w 204788"/>
                      <a:gd name="connsiteY7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88" h="333375">
                        <a:moveTo>
                          <a:pt x="204788" y="0"/>
                        </a:moveTo>
                        <a:cubicBezTo>
                          <a:pt x="188714" y="18653"/>
                          <a:pt x="191691" y="39687"/>
                          <a:pt x="169069" y="52387"/>
                        </a:cubicBezTo>
                        <a:cubicBezTo>
                          <a:pt x="146447" y="65087"/>
                          <a:pt x="95250" y="61119"/>
                          <a:pt x="69056" y="76200"/>
                        </a:cubicBezTo>
                        <a:cubicBezTo>
                          <a:pt x="42862" y="91281"/>
                          <a:pt x="23018" y="114697"/>
                          <a:pt x="11906" y="142875"/>
                        </a:cubicBezTo>
                        <a:cubicBezTo>
                          <a:pt x="794" y="171053"/>
                          <a:pt x="3175" y="220265"/>
                          <a:pt x="2381" y="245268"/>
                        </a:cubicBezTo>
                        <a:cubicBezTo>
                          <a:pt x="1587" y="270271"/>
                          <a:pt x="2778" y="280193"/>
                          <a:pt x="7144" y="292893"/>
                        </a:cubicBezTo>
                        <a:cubicBezTo>
                          <a:pt x="11510" y="305593"/>
                          <a:pt x="29766" y="314721"/>
                          <a:pt x="28575" y="321468"/>
                        </a:cubicBezTo>
                        <a:cubicBezTo>
                          <a:pt x="27384" y="328215"/>
                          <a:pt x="8731" y="330795"/>
                          <a:pt x="0" y="33337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1" name="Полилиния 120"/>
                  <p:cNvSpPr/>
                  <p:nvPr/>
                </p:nvSpPr>
                <p:spPr>
                  <a:xfrm>
                    <a:off x="6143626" y="3349510"/>
                    <a:ext cx="93496" cy="406516"/>
                  </a:xfrm>
                  <a:custGeom>
                    <a:avLst/>
                    <a:gdLst>
                      <a:gd name="connsiteX0" fmla="*/ 104775 w 104775"/>
                      <a:gd name="connsiteY0" fmla="*/ 0 h 441325"/>
                      <a:gd name="connsiteX1" fmla="*/ 63500 w 104775"/>
                      <a:gd name="connsiteY1" fmla="*/ 82550 h 441325"/>
                      <a:gd name="connsiteX2" fmla="*/ 92075 w 104775"/>
                      <a:gd name="connsiteY2" fmla="*/ 133350 h 441325"/>
                      <a:gd name="connsiteX3" fmla="*/ 31750 w 104775"/>
                      <a:gd name="connsiteY3" fmla="*/ 187325 h 441325"/>
                      <a:gd name="connsiteX4" fmla="*/ 9525 w 104775"/>
                      <a:gd name="connsiteY4" fmla="*/ 257175 h 441325"/>
                      <a:gd name="connsiteX5" fmla="*/ 19050 w 104775"/>
                      <a:gd name="connsiteY5" fmla="*/ 333375 h 441325"/>
                      <a:gd name="connsiteX6" fmla="*/ 0 w 104775"/>
                      <a:gd name="connsiteY6" fmla="*/ 441325 h 4413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46050 h 454025"/>
                      <a:gd name="connsiteX3" fmla="*/ 31750 w 114300"/>
                      <a:gd name="connsiteY3" fmla="*/ 200025 h 454025"/>
                      <a:gd name="connsiteX4" fmla="*/ 9525 w 114300"/>
                      <a:gd name="connsiteY4" fmla="*/ 269875 h 454025"/>
                      <a:gd name="connsiteX5" fmla="*/ 19050 w 114300"/>
                      <a:gd name="connsiteY5" fmla="*/ 346075 h 454025"/>
                      <a:gd name="connsiteX6" fmla="*/ 0 w 114300"/>
                      <a:gd name="connsiteY6" fmla="*/ 454025 h 4540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46050 h 454025"/>
                      <a:gd name="connsiteX3" fmla="*/ 9525 w 114300"/>
                      <a:gd name="connsiteY3" fmla="*/ 269875 h 454025"/>
                      <a:gd name="connsiteX4" fmla="*/ 19050 w 114300"/>
                      <a:gd name="connsiteY4" fmla="*/ 346075 h 454025"/>
                      <a:gd name="connsiteX5" fmla="*/ 0 w 114300"/>
                      <a:gd name="connsiteY5" fmla="*/ 454025 h 4540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46050 h 454025"/>
                      <a:gd name="connsiteX3" fmla="*/ 19050 w 114300"/>
                      <a:gd name="connsiteY3" fmla="*/ 346075 h 454025"/>
                      <a:gd name="connsiteX4" fmla="*/ 0 w 114300"/>
                      <a:gd name="connsiteY4" fmla="*/ 454025 h 4540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46050 h 454025"/>
                      <a:gd name="connsiteX3" fmla="*/ 9579 w 114300"/>
                      <a:gd name="connsiteY3" fmla="*/ 266895 h 454025"/>
                      <a:gd name="connsiteX4" fmla="*/ 0 w 114300"/>
                      <a:gd name="connsiteY4" fmla="*/ 454025 h 4540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67165 h 454025"/>
                      <a:gd name="connsiteX3" fmla="*/ 9579 w 114300"/>
                      <a:gd name="connsiteY3" fmla="*/ 266895 h 454025"/>
                      <a:gd name="connsiteX4" fmla="*/ 0 w 114300"/>
                      <a:gd name="connsiteY4" fmla="*/ 454025 h 454025"/>
                      <a:gd name="connsiteX0" fmla="*/ 114300 w 114300"/>
                      <a:gd name="connsiteY0" fmla="*/ 0 h 454025"/>
                      <a:gd name="connsiteX1" fmla="*/ 63500 w 114300"/>
                      <a:gd name="connsiteY1" fmla="*/ 95250 h 454025"/>
                      <a:gd name="connsiteX2" fmla="*/ 92075 w 114300"/>
                      <a:gd name="connsiteY2" fmla="*/ 167165 h 454025"/>
                      <a:gd name="connsiteX3" fmla="*/ 9579 w 114300"/>
                      <a:gd name="connsiteY3" fmla="*/ 266895 h 454025"/>
                      <a:gd name="connsiteX4" fmla="*/ 0 w 114300"/>
                      <a:gd name="connsiteY4" fmla="*/ 454025 h 454025"/>
                      <a:gd name="connsiteX0" fmla="*/ 85886 w 93496"/>
                      <a:gd name="connsiteY0" fmla="*/ 0 h 406516"/>
                      <a:gd name="connsiteX1" fmla="*/ 63500 w 93496"/>
                      <a:gd name="connsiteY1" fmla="*/ 47741 h 406516"/>
                      <a:gd name="connsiteX2" fmla="*/ 92075 w 93496"/>
                      <a:gd name="connsiteY2" fmla="*/ 119656 h 406516"/>
                      <a:gd name="connsiteX3" fmla="*/ 9579 w 93496"/>
                      <a:gd name="connsiteY3" fmla="*/ 219386 h 406516"/>
                      <a:gd name="connsiteX4" fmla="*/ 0 w 93496"/>
                      <a:gd name="connsiteY4" fmla="*/ 406516 h 406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496" h="406516">
                        <a:moveTo>
                          <a:pt x="85886" y="0"/>
                        </a:moveTo>
                        <a:cubicBezTo>
                          <a:pt x="66307" y="30162"/>
                          <a:pt x="62468" y="27798"/>
                          <a:pt x="63500" y="47741"/>
                        </a:cubicBezTo>
                        <a:cubicBezTo>
                          <a:pt x="64532" y="67684"/>
                          <a:pt x="101062" y="91049"/>
                          <a:pt x="92075" y="119656"/>
                        </a:cubicBezTo>
                        <a:cubicBezTo>
                          <a:pt x="83088" y="148263"/>
                          <a:pt x="24925" y="168057"/>
                          <a:pt x="9579" y="219386"/>
                        </a:cubicBezTo>
                        <a:cubicBezTo>
                          <a:pt x="7991" y="250078"/>
                          <a:pt x="8731" y="367887"/>
                          <a:pt x="0" y="406516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2" name="Полилиния 121"/>
                  <p:cNvSpPr/>
                  <p:nvPr/>
                </p:nvSpPr>
                <p:spPr>
                  <a:xfrm>
                    <a:off x="5441949" y="3508375"/>
                    <a:ext cx="206375" cy="603250"/>
                  </a:xfrm>
                  <a:custGeom>
                    <a:avLst/>
                    <a:gdLst>
                      <a:gd name="connsiteX0" fmla="*/ 0 w 200089"/>
                      <a:gd name="connsiteY0" fmla="*/ 0 h 590550"/>
                      <a:gd name="connsiteX1" fmla="*/ 25400 w 200089"/>
                      <a:gd name="connsiteY1" fmla="*/ 50800 h 590550"/>
                      <a:gd name="connsiteX2" fmla="*/ 57150 w 200089"/>
                      <a:gd name="connsiteY2" fmla="*/ 76200 h 590550"/>
                      <a:gd name="connsiteX3" fmla="*/ 111125 w 200089"/>
                      <a:gd name="connsiteY3" fmla="*/ 158750 h 590550"/>
                      <a:gd name="connsiteX4" fmla="*/ 158750 w 200089"/>
                      <a:gd name="connsiteY4" fmla="*/ 250825 h 590550"/>
                      <a:gd name="connsiteX5" fmla="*/ 200025 w 200089"/>
                      <a:gd name="connsiteY5" fmla="*/ 323850 h 590550"/>
                      <a:gd name="connsiteX6" fmla="*/ 149225 w 200089"/>
                      <a:gd name="connsiteY6" fmla="*/ 361950 h 590550"/>
                      <a:gd name="connsiteX7" fmla="*/ 136525 w 200089"/>
                      <a:gd name="connsiteY7" fmla="*/ 403225 h 590550"/>
                      <a:gd name="connsiteX8" fmla="*/ 120650 w 200089"/>
                      <a:gd name="connsiteY8" fmla="*/ 473075 h 590550"/>
                      <a:gd name="connsiteX9" fmla="*/ 98425 w 200089"/>
                      <a:gd name="connsiteY9" fmla="*/ 514350 h 590550"/>
                      <a:gd name="connsiteX10" fmla="*/ 127000 w 200089"/>
                      <a:gd name="connsiteY10" fmla="*/ 555625 h 590550"/>
                      <a:gd name="connsiteX11" fmla="*/ 127000 w 200089"/>
                      <a:gd name="connsiteY11" fmla="*/ 590550 h 590550"/>
                      <a:gd name="connsiteX0" fmla="*/ 0 w 200084"/>
                      <a:gd name="connsiteY0" fmla="*/ 0 h 590550"/>
                      <a:gd name="connsiteX1" fmla="*/ 25400 w 200084"/>
                      <a:gd name="connsiteY1" fmla="*/ 50800 h 590550"/>
                      <a:gd name="connsiteX2" fmla="*/ 57150 w 200084"/>
                      <a:gd name="connsiteY2" fmla="*/ 76200 h 590550"/>
                      <a:gd name="connsiteX3" fmla="*/ 127000 w 200084"/>
                      <a:gd name="connsiteY3" fmla="*/ 158750 h 590550"/>
                      <a:gd name="connsiteX4" fmla="*/ 158750 w 200084"/>
                      <a:gd name="connsiteY4" fmla="*/ 250825 h 590550"/>
                      <a:gd name="connsiteX5" fmla="*/ 200025 w 200084"/>
                      <a:gd name="connsiteY5" fmla="*/ 323850 h 590550"/>
                      <a:gd name="connsiteX6" fmla="*/ 149225 w 200084"/>
                      <a:gd name="connsiteY6" fmla="*/ 361950 h 590550"/>
                      <a:gd name="connsiteX7" fmla="*/ 136525 w 200084"/>
                      <a:gd name="connsiteY7" fmla="*/ 403225 h 590550"/>
                      <a:gd name="connsiteX8" fmla="*/ 120650 w 200084"/>
                      <a:gd name="connsiteY8" fmla="*/ 473075 h 590550"/>
                      <a:gd name="connsiteX9" fmla="*/ 98425 w 200084"/>
                      <a:gd name="connsiteY9" fmla="*/ 514350 h 590550"/>
                      <a:gd name="connsiteX10" fmla="*/ 127000 w 200084"/>
                      <a:gd name="connsiteY10" fmla="*/ 555625 h 590550"/>
                      <a:gd name="connsiteX11" fmla="*/ 127000 w 200084"/>
                      <a:gd name="connsiteY11" fmla="*/ 590550 h 590550"/>
                      <a:gd name="connsiteX0" fmla="*/ 0 w 200025"/>
                      <a:gd name="connsiteY0" fmla="*/ 0 h 590550"/>
                      <a:gd name="connsiteX1" fmla="*/ 25400 w 200025"/>
                      <a:gd name="connsiteY1" fmla="*/ 50800 h 590550"/>
                      <a:gd name="connsiteX2" fmla="*/ 57150 w 200025"/>
                      <a:gd name="connsiteY2" fmla="*/ 76200 h 590550"/>
                      <a:gd name="connsiteX3" fmla="*/ 127000 w 200025"/>
                      <a:gd name="connsiteY3" fmla="*/ 158750 h 590550"/>
                      <a:gd name="connsiteX4" fmla="*/ 158750 w 200025"/>
                      <a:gd name="connsiteY4" fmla="*/ 250825 h 590550"/>
                      <a:gd name="connsiteX5" fmla="*/ 200025 w 200025"/>
                      <a:gd name="connsiteY5" fmla="*/ 323850 h 590550"/>
                      <a:gd name="connsiteX6" fmla="*/ 158750 w 200025"/>
                      <a:gd name="connsiteY6" fmla="*/ 365125 h 590550"/>
                      <a:gd name="connsiteX7" fmla="*/ 136525 w 200025"/>
                      <a:gd name="connsiteY7" fmla="*/ 403225 h 590550"/>
                      <a:gd name="connsiteX8" fmla="*/ 120650 w 200025"/>
                      <a:gd name="connsiteY8" fmla="*/ 473075 h 590550"/>
                      <a:gd name="connsiteX9" fmla="*/ 98425 w 200025"/>
                      <a:gd name="connsiteY9" fmla="*/ 514350 h 590550"/>
                      <a:gd name="connsiteX10" fmla="*/ 127000 w 200025"/>
                      <a:gd name="connsiteY10" fmla="*/ 555625 h 590550"/>
                      <a:gd name="connsiteX11" fmla="*/ 127000 w 200025"/>
                      <a:gd name="connsiteY11" fmla="*/ 590550 h 590550"/>
                      <a:gd name="connsiteX0" fmla="*/ 0 w 206375"/>
                      <a:gd name="connsiteY0" fmla="*/ 0 h 603250"/>
                      <a:gd name="connsiteX1" fmla="*/ 31750 w 206375"/>
                      <a:gd name="connsiteY1" fmla="*/ 63500 h 603250"/>
                      <a:gd name="connsiteX2" fmla="*/ 63500 w 206375"/>
                      <a:gd name="connsiteY2" fmla="*/ 88900 h 603250"/>
                      <a:gd name="connsiteX3" fmla="*/ 133350 w 206375"/>
                      <a:gd name="connsiteY3" fmla="*/ 171450 h 603250"/>
                      <a:gd name="connsiteX4" fmla="*/ 165100 w 206375"/>
                      <a:gd name="connsiteY4" fmla="*/ 263525 h 603250"/>
                      <a:gd name="connsiteX5" fmla="*/ 206375 w 206375"/>
                      <a:gd name="connsiteY5" fmla="*/ 336550 h 603250"/>
                      <a:gd name="connsiteX6" fmla="*/ 165100 w 206375"/>
                      <a:gd name="connsiteY6" fmla="*/ 377825 h 603250"/>
                      <a:gd name="connsiteX7" fmla="*/ 142875 w 206375"/>
                      <a:gd name="connsiteY7" fmla="*/ 415925 h 603250"/>
                      <a:gd name="connsiteX8" fmla="*/ 127000 w 206375"/>
                      <a:gd name="connsiteY8" fmla="*/ 485775 h 603250"/>
                      <a:gd name="connsiteX9" fmla="*/ 104775 w 206375"/>
                      <a:gd name="connsiteY9" fmla="*/ 527050 h 603250"/>
                      <a:gd name="connsiteX10" fmla="*/ 133350 w 206375"/>
                      <a:gd name="connsiteY10" fmla="*/ 568325 h 603250"/>
                      <a:gd name="connsiteX11" fmla="*/ 133350 w 206375"/>
                      <a:gd name="connsiteY11" fmla="*/ 603250 h 603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6375" h="603250">
                        <a:moveTo>
                          <a:pt x="0" y="0"/>
                        </a:moveTo>
                        <a:cubicBezTo>
                          <a:pt x="7937" y="19050"/>
                          <a:pt x="21167" y="48683"/>
                          <a:pt x="31750" y="63500"/>
                        </a:cubicBezTo>
                        <a:cubicBezTo>
                          <a:pt x="42333" y="78317"/>
                          <a:pt x="46567" y="70908"/>
                          <a:pt x="63500" y="88900"/>
                        </a:cubicBezTo>
                        <a:cubicBezTo>
                          <a:pt x="80433" y="106892"/>
                          <a:pt x="116417" y="142346"/>
                          <a:pt x="133350" y="171450"/>
                        </a:cubicBezTo>
                        <a:cubicBezTo>
                          <a:pt x="150283" y="200554"/>
                          <a:pt x="152929" y="236008"/>
                          <a:pt x="165100" y="263525"/>
                        </a:cubicBezTo>
                        <a:cubicBezTo>
                          <a:pt x="177271" y="291042"/>
                          <a:pt x="206375" y="317500"/>
                          <a:pt x="206375" y="336550"/>
                        </a:cubicBezTo>
                        <a:cubicBezTo>
                          <a:pt x="206375" y="355600"/>
                          <a:pt x="175683" y="364596"/>
                          <a:pt x="165100" y="377825"/>
                        </a:cubicBezTo>
                        <a:cubicBezTo>
                          <a:pt x="154517" y="391054"/>
                          <a:pt x="149225" y="397933"/>
                          <a:pt x="142875" y="415925"/>
                        </a:cubicBezTo>
                        <a:cubicBezTo>
                          <a:pt x="136525" y="433917"/>
                          <a:pt x="133350" y="467254"/>
                          <a:pt x="127000" y="485775"/>
                        </a:cubicBezTo>
                        <a:cubicBezTo>
                          <a:pt x="120650" y="504296"/>
                          <a:pt x="103717" y="513292"/>
                          <a:pt x="104775" y="527050"/>
                        </a:cubicBezTo>
                        <a:cubicBezTo>
                          <a:pt x="105833" y="540808"/>
                          <a:pt x="128587" y="555625"/>
                          <a:pt x="133350" y="568325"/>
                        </a:cubicBezTo>
                        <a:cubicBezTo>
                          <a:pt x="138113" y="581025"/>
                          <a:pt x="135731" y="592137"/>
                          <a:pt x="133350" y="60325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3" name="Полилиния 122"/>
                  <p:cNvSpPr/>
                  <p:nvPr/>
                </p:nvSpPr>
                <p:spPr>
                  <a:xfrm>
                    <a:off x="7105841" y="4206875"/>
                    <a:ext cx="101409" cy="514350"/>
                  </a:xfrm>
                  <a:custGeom>
                    <a:avLst/>
                    <a:gdLst>
                      <a:gd name="connsiteX0" fmla="*/ 56309 w 91234"/>
                      <a:gd name="connsiteY0" fmla="*/ 0 h 495300"/>
                      <a:gd name="connsiteX1" fmla="*/ 2334 w 91234"/>
                      <a:gd name="connsiteY1" fmla="*/ 63500 h 495300"/>
                      <a:gd name="connsiteX2" fmla="*/ 11859 w 91234"/>
                      <a:gd name="connsiteY2" fmla="*/ 120650 h 495300"/>
                      <a:gd name="connsiteX3" fmla="*/ 30909 w 91234"/>
                      <a:gd name="connsiteY3" fmla="*/ 149225 h 495300"/>
                      <a:gd name="connsiteX4" fmla="*/ 40434 w 91234"/>
                      <a:gd name="connsiteY4" fmla="*/ 200025 h 495300"/>
                      <a:gd name="connsiteX5" fmla="*/ 65834 w 91234"/>
                      <a:gd name="connsiteY5" fmla="*/ 250825 h 495300"/>
                      <a:gd name="connsiteX6" fmla="*/ 53134 w 91234"/>
                      <a:gd name="connsiteY6" fmla="*/ 346075 h 495300"/>
                      <a:gd name="connsiteX7" fmla="*/ 40434 w 91234"/>
                      <a:gd name="connsiteY7" fmla="*/ 403225 h 495300"/>
                      <a:gd name="connsiteX8" fmla="*/ 56309 w 91234"/>
                      <a:gd name="connsiteY8" fmla="*/ 454025 h 495300"/>
                      <a:gd name="connsiteX9" fmla="*/ 91234 w 91234"/>
                      <a:gd name="connsiteY9" fmla="*/ 495300 h 495300"/>
                      <a:gd name="connsiteX0" fmla="*/ 56309 w 91234"/>
                      <a:gd name="connsiteY0" fmla="*/ 0 h 495300"/>
                      <a:gd name="connsiteX1" fmla="*/ 2334 w 91234"/>
                      <a:gd name="connsiteY1" fmla="*/ 63500 h 495300"/>
                      <a:gd name="connsiteX2" fmla="*/ 11859 w 91234"/>
                      <a:gd name="connsiteY2" fmla="*/ 120650 h 495300"/>
                      <a:gd name="connsiteX3" fmla="*/ 30909 w 91234"/>
                      <a:gd name="connsiteY3" fmla="*/ 149225 h 495300"/>
                      <a:gd name="connsiteX4" fmla="*/ 40434 w 91234"/>
                      <a:gd name="connsiteY4" fmla="*/ 200025 h 495300"/>
                      <a:gd name="connsiteX5" fmla="*/ 65834 w 91234"/>
                      <a:gd name="connsiteY5" fmla="*/ 250825 h 495300"/>
                      <a:gd name="connsiteX6" fmla="*/ 53134 w 91234"/>
                      <a:gd name="connsiteY6" fmla="*/ 346075 h 495300"/>
                      <a:gd name="connsiteX7" fmla="*/ 40434 w 91234"/>
                      <a:gd name="connsiteY7" fmla="*/ 403225 h 495300"/>
                      <a:gd name="connsiteX8" fmla="*/ 72184 w 91234"/>
                      <a:gd name="connsiteY8" fmla="*/ 454025 h 495300"/>
                      <a:gd name="connsiteX9" fmla="*/ 91234 w 91234"/>
                      <a:gd name="connsiteY9" fmla="*/ 495300 h 495300"/>
                      <a:gd name="connsiteX0" fmla="*/ 56309 w 100759"/>
                      <a:gd name="connsiteY0" fmla="*/ 0 h 504825"/>
                      <a:gd name="connsiteX1" fmla="*/ 2334 w 100759"/>
                      <a:gd name="connsiteY1" fmla="*/ 63500 h 504825"/>
                      <a:gd name="connsiteX2" fmla="*/ 11859 w 100759"/>
                      <a:gd name="connsiteY2" fmla="*/ 120650 h 504825"/>
                      <a:gd name="connsiteX3" fmla="*/ 30909 w 100759"/>
                      <a:gd name="connsiteY3" fmla="*/ 149225 h 504825"/>
                      <a:gd name="connsiteX4" fmla="*/ 40434 w 100759"/>
                      <a:gd name="connsiteY4" fmla="*/ 200025 h 504825"/>
                      <a:gd name="connsiteX5" fmla="*/ 65834 w 100759"/>
                      <a:gd name="connsiteY5" fmla="*/ 250825 h 504825"/>
                      <a:gd name="connsiteX6" fmla="*/ 53134 w 100759"/>
                      <a:gd name="connsiteY6" fmla="*/ 346075 h 504825"/>
                      <a:gd name="connsiteX7" fmla="*/ 40434 w 100759"/>
                      <a:gd name="connsiteY7" fmla="*/ 403225 h 504825"/>
                      <a:gd name="connsiteX8" fmla="*/ 72184 w 100759"/>
                      <a:gd name="connsiteY8" fmla="*/ 454025 h 504825"/>
                      <a:gd name="connsiteX9" fmla="*/ 100759 w 100759"/>
                      <a:gd name="connsiteY9" fmla="*/ 504825 h 504825"/>
                      <a:gd name="connsiteX0" fmla="*/ 56309 w 100759"/>
                      <a:gd name="connsiteY0" fmla="*/ 0 h 504825"/>
                      <a:gd name="connsiteX1" fmla="*/ 2334 w 100759"/>
                      <a:gd name="connsiteY1" fmla="*/ 63500 h 504825"/>
                      <a:gd name="connsiteX2" fmla="*/ 11859 w 100759"/>
                      <a:gd name="connsiteY2" fmla="*/ 120650 h 504825"/>
                      <a:gd name="connsiteX3" fmla="*/ 30909 w 100759"/>
                      <a:gd name="connsiteY3" fmla="*/ 149225 h 504825"/>
                      <a:gd name="connsiteX4" fmla="*/ 40434 w 100759"/>
                      <a:gd name="connsiteY4" fmla="*/ 200025 h 504825"/>
                      <a:gd name="connsiteX5" fmla="*/ 65834 w 100759"/>
                      <a:gd name="connsiteY5" fmla="*/ 250825 h 504825"/>
                      <a:gd name="connsiteX6" fmla="*/ 53134 w 100759"/>
                      <a:gd name="connsiteY6" fmla="*/ 346075 h 504825"/>
                      <a:gd name="connsiteX7" fmla="*/ 40434 w 100759"/>
                      <a:gd name="connsiteY7" fmla="*/ 415925 h 504825"/>
                      <a:gd name="connsiteX8" fmla="*/ 72184 w 100759"/>
                      <a:gd name="connsiteY8" fmla="*/ 454025 h 504825"/>
                      <a:gd name="connsiteX9" fmla="*/ 100759 w 100759"/>
                      <a:gd name="connsiteY9" fmla="*/ 504825 h 504825"/>
                      <a:gd name="connsiteX0" fmla="*/ 66484 w 101409"/>
                      <a:gd name="connsiteY0" fmla="*/ 0 h 514350"/>
                      <a:gd name="connsiteX1" fmla="*/ 2984 w 101409"/>
                      <a:gd name="connsiteY1" fmla="*/ 73025 h 514350"/>
                      <a:gd name="connsiteX2" fmla="*/ 12509 w 101409"/>
                      <a:gd name="connsiteY2" fmla="*/ 130175 h 514350"/>
                      <a:gd name="connsiteX3" fmla="*/ 31559 w 101409"/>
                      <a:gd name="connsiteY3" fmla="*/ 158750 h 514350"/>
                      <a:gd name="connsiteX4" fmla="*/ 41084 w 101409"/>
                      <a:gd name="connsiteY4" fmla="*/ 209550 h 514350"/>
                      <a:gd name="connsiteX5" fmla="*/ 66484 w 101409"/>
                      <a:gd name="connsiteY5" fmla="*/ 260350 h 514350"/>
                      <a:gd name="connsiteX6" fmla="*/ 53784 w 101409"/>
                      <a:gd name="connsiteY6" fmla="*/ 355600 h 514350"/>
                      <a:gd name="connsiteX7" fmla="*/ 41084 w 101409"/>
                      <a:gd name="connsiteY7" fmla="*/ 425450 h 514350"/>
                      <a:gd name="connsiteX8" fmla="*/ 72834 w 101409"/>
                      <a:gd name="connsiteY8" fmla="*/ 463550 h 514350"/>
                      <a:gd name="connsiteX9" fmla="*/ 101409 w 101409"/>
                      <a:gd name="connsiteY9" fmla="*/ 51435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409" h="514350">
                        <a:moveTo>
                          <a:pt x="66484" y="0"/>
                        </a:moveTo>
                        <a:cubicBezTo>
                          <a:pt x="43200" y="21696"/>
                          <a:pt x="11980" y="51329"/>
                          <a:pt x="2984" y="73025"/>
                        </a:cubicBezTo>
                        <a:cubicBezTo>
                          <a:pt x="-6012" y="94721"/>
                          <a:pt x="7746" y="115887"/>
                          <a:pt x="12509" y="130175"/>
                        </a:cubicBezTo>
                        <a:cubicBezTo>
                          <a:pt x="17272" y="144463"/>
                          <a:pt x="26797" y="145521"/>
                          <a:pt x="31559" y="158750"/>
                        </a:cubicBezTo>
                        <a:cubicBezTo>
                          <a:pt x="36321" y="171979"/>
                          <a:pt x="35263" y="192617"/>
                          <a:pt x="41084" y="209550"/>
                        </a:cubicBezTo>
                        <a:cubicBezTo>
                          <a:pt x="46905" y="226483"/>
                          <a:pt x="64367" y="236008"/>
                          <a:pt x="66484" y="260350"/>
                        </a:cubicBezTo>
                        <a:cubicBezTo>
                          <a:pt x="68601" y="284692"/>
                          <a:pt x="58017" y="328083"/>
                          <a:pt x="53784" y="355600"/>
                        </a:cubicBezTo>
                        <a:cubicBezTo>
                          <a:pt x="49551" y="383117"/>
                          <a:pt x="37909" y="407458"/>
                          <a:pt x="41084" y="425450"/>
                        </a:cubicBezTo>
                        <a:cubicBezTo>
                          <a:pt x="44259" y="443442"/>
                          <a:pt x="62780" y="448733"/>
                          <a:pt x="72834" y="463550"/>
                        </a:cubicBezTo>
                        <a:cubicBezTo>
                          <a:pt x="82888" y="478367"/>
                          <a:pt x="88180" y="501385"/>
                          <a:pt x="101409" y="51435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4" name="Полилиния 123"/>
                  <p:cNvSpPr/>
                  <p:nvPr/>
                </p:nvSpPr>
                <p:spPr>
                  <a:xfrm>
                    <a:off x="7687914" y="4025900"/>
                    <a:ext cx="106712" cy="600075"/>
                  </a:xfrm>
                  <a:custGeom>
                    <a:avLst/>
                    <a:gdLst>
                      <a:gd name="connsiteX0" fmla="*/ 95647 w 99976"/>
                      <a:gd name="connsiteY0" fmla="*/ 0 h 587375"/>
                      <a:gd name="connsiteX1" fmla="*/ 95647 w 99976"/>
                      <a:gd name="connsiteY1" fmla="*/ 73025 h 587375"/>
                      <a:gd name="connsiteX2" fmla="*/ 98822 w 99976"/>
                      <a:gd name="connsiteY2" fmla="*/ 114300 h 587375"/>
                      <a:gd name="connsiteX3" fmla="*/ 73422 w 99976"/>
                      <a:gd name="connsiteY3" fmla="*/ 206375 h 587375"/>
                      <a:gd name="connsiteX4" fmla="*/ 3572 w 99976"/>
                      <a:gd name="connsiteY4" fmla="*/ 330200 h 587375"/>
                      <a:gd name="connsiteX5" fmla="*/ 13097 w 99976"/>
                      <a:gd name="connsiteY5" fmla="*/ 422275 h 587375"/>
                      <a:gd name="connsiteX6" fmla="*/ 38497 w 99976"/>
                      <a:gd name="connsiteY6" fmla="*/ 473075 h 587375"/>
                      <a:gd name="connsiteX7" fmla="*/ 16272 w 99976"/>
                      <a:gd name="connsiteY7" fmla="*/ 533400 h 587375"/>
                      <a:gd name="connsiteX8" fmla="*/ 13097 w 99976"/>
                      <a:gd name="connsiteY8" fmla="*/ 587375 h 587375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6712 w 106712"/>
                      <a:gd name="connsiteY0" fmla="*/ 0 h 590550"/>
                      <a:gd name="connsiteX1" fmla="*/ 94012 w 106712"/>
                      <a:gd name="connsiteY1" fmla="*/ 76200 h 590550"/>
                      <a:gd name="connsiteX2" fmla="*/ 97187 w 106712"/>
                      <a:gd name="connsiteY2" fmla="*/ 117475 h 590550"/>
                      <a:gd name="connsiteX3" fmla="*/ 71787 w 106712"/>
                      <a:gd name="connsiteY3" fmla="*/ 209550 h 590550"/>
                      <a:gd name="connsiteX4" fmla="*/ 1937 w 106712"/>
                      <a:gd name="connsiteY4" fmla="*/ 333375 h 590550"/>
                      <a:gd name="connsiteX5" fmla="*/ 20987 w 106712"/>
                      <a:gd name="connsiteY5" fmla="*/ 422275 h 590550"/>
                      <a:gd name="connsiteX6" fmla="*/ 36862 w 106712"/>
                      <a:gd name="connsiteY6" fmla="*/ 476250 h 590550"/>
                      <a:gd name="connsiteX7" fmla="*/ 14637 w 106712"/>
                      <a:gd name="connsiteY7" fmla="*/ 536575 h 590550"/>
                      <a:gd name="connsiteX8" fmla="*/ 11462 w 106712"/>
                      <a:gd name="connsiteY8" fmla="*/ 590550 h 590550"/>
                      <a:gd name="connsiteX0" fmla="*/ 106712 w 106712"/>
                      <a:gd name="connsiteY0" fmla="*/ 0 h 600075"/>
                      <a:gd name="connsiteX1" fmla="*/ 94012 w 106712"/>
                      <a:gd name="connsiteY1" fmla="*/ 76200 h 600075"/>
                      <a:gd name="connsiteX2" fmla="*/ 97187 w 106712"/>
                      <a:gd name="connsiteY2" fmla="*/ 117475 h 600075"/>
                      <a:gd name="connsiteX3" fmla="*/ 71787 w 106712"/>
                      <a:gd name="connsiteY3" fmla="*/ 209550 h 600075"/>
                      <a:gd name="connsiteX4" fmla="*/ 1937 w 106712"/>
                      <a:gd name="connsiteY4" fmla="*/ 333375 h 600075"/>
                      <a:gd name="connsiteX5" fmla="*/ 20987 w 106712"/>
                      <a:gd name="connsiteY5" fmla="*/ 422275 h 600075"/>
                      <a:gd name="connsiteX6" fmla="*/ 36862 w 106712"/>
                      <a:gd name="connsiteY6" fmla="*/ 476250 h 600075"/>
                      <a:gd name="connsiteX7" fmla="*/ 14637 w 106712"/>
                      <a:gd name="connsiteY7" fmla="*/ 536575 h 600075"/>
                      <a:gd name="connsiteX8" fmla="*/ 11462 w 106712"/>
                      <a:gd name="connsiteY8" fmla="*/ 600075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712" h="600075">
                        <a:moveTo>
                          <a:pt x="106712" y="0"/>
                        </a:moveTo>
                        <a:cubicBezTo>
                          <a:pt x="84222" y="26987"/>
                          <a:pt x="95599" y="56621"/>
                          <a:pt x="94012" y="76200"/>
                        </a:cubicBezTo>
                        <a:cubicBezTo>
                          <a:pt x="92425" y="95779"/>
                          <a:pt x="100891" y="95250"/>
                          <a:pt x="97187" y="117475"/>
                        </a:cubicBezTo>
                        <a:cubicBezTo>
                          <a:pt x="93483" y="139700"/>
                          <a:pt x="87662" y="173567"/>
                          <a:pt x="71787" y="209550"/>
                        </a:cubicBezTo>
                        <a:cubicBezTo>
                          <a:pt x="55912" y="245533"/>
                          <a:pt x="10404" y="297921"/>
                          <a:pt x="1937" y="333375"/>
                        </a:cubicBezTo>
                        <a:cubicBezTo>
                          <a:pt x="-6530" y="368829"/>
                          <a:pt x="15166" y="398462"/>
                          <a:pt x="20987" y="422275"/>
                        </a:cubicBezTo>
                        <a:cubicBezTo>
                          <a:pt x="26808" y="446088"/>
                          <a:pt x="37920" y="457200"/>
                          <a:pt x="36862" y="476250"/>
                        </a:cubicBezTo>
                        <a:cubicBezTo>
                          <a:pt x="35804" y="495300"/>
                          <a:pt x="18870" y="515938"/>
                          <a:pt x="14637" y="536575"/>
                        </a:cubicBezTo>
                        <a:cubicBezTo>
                          <a:pt x="10404" y="557212"/>
                          <a:pt x="10933" y="582612"/>
                          <a:pt x="11462" y="600075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5" name="Полилиния 124"/>
                  <p:cNvSpPr/>
                  <p:nvPr/>
                </p:nvSpPr>
                <p:spPr>
                  <a:xfrm>
                    <a:off x="2474119" y="3776663"/>
                    <a:ext cx="228600" cy="261937"/>
                  </a:xfrm>
                  <a:custGeom>
                    <a:avLst/>
                    <a:gdLst>
                      <a:gd name="connsiteX0" fmla="*/ 0 w 214313"/>
                      <a:gd name="connsiteY0" fmla="*/ 0 h 242887"/>
                      <a:gd name="connsiteX1" fmla="*/ 76200 w 214313"/>
                      <a:gd name="connsiteY1" fmla="*/ 64293 h 242887"/>
                      <a:gd name="connsiteX2" fmla="*/ 140494 w 214313"/>
                      <a:gd name="connsiteY2" fmla="*/ 150018 h 242887"/>
                      <a:gd name="connsiteX3" fmla="*/ 214313 w 214313"/>
                      <a:gd name="connsiteY3" fmla="*/ 242887 h 242887"/>
                      <a:gd name="connsiteX0" fmla="*/ 0 w 228600"/>
                      <a:gd name="connsiteY0" fmla="*/ 0 h 261937"/>
                      <a:gd name="connsiteX1" fmla="*/ 90487 w 228600"/>
                      <a:gd name="connsiteY1" fmla="*/ 83343 h 261937"/>
                      <a:gd name="connsiteX2" fmla="*/ 154781 w 228600"/>
                      <a:gd name="connsiteY2" fmla="*/ 169068 h 261937"/>
                      <a:gd name="connsiteX3" fmla="*/ 228600 w 228600"/>
                      <a:gd name="connsiteY3" fmla="*/ 261937 h 261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61937">
                        <a:moveTo>
                          <a:pt x="0" y="0"/>
                        </a:moveTo>
                        <a:cubicBezTo>
                          <a:pt x="26392" y="19645"/>
                          <a:pt x="64690" y="55165"/>
                          <a:pt x="90487" y="83343"/>
                        </a:cubicBezTo>
                        <a:cubicBezTo>
                          <a:pt x="116284" y="111521"/>
                          <a:pt x="131762" y="139302"/>
                          <a:pt x="154781" y="169068"/>
                        </a:cubicBezTo>
                        <a:cubicBezTo>
                          <a:pt x="177800" y="198834"/>
                          <a:pt x="203200" y="230385"/>
                          <a:pt x="228600" y="261937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6" name="Полилиния 125"/>
                  <p:cNvSpPr/>
                  <p:nvPr/>
                </p:nvSpPr>
                <p:spPr>
                  <a:xfrm>
                    <a:off x="459291" y="4219159"/>
                    <a:ext cx="1314741" cy="492828"/>
                  </a:xfrm>
                  <a:custGeom>
                    <a:avLst/>
                    <a:gdLst>
                      <a:gd name="connsiteX0" fmla="*/ 0 w 1200150"/>
                      <a:gd name="connsiteY0" fmla="*/ 490537 h 492828"/>
                      <a:gd name="connsiteX1" fmla="*/ 166688 w 1200150"/>
                      <a:gd name="connsiteY1" fmla="*/ 490537 h 492828"/>
                      <a:gd name="connsiteX2" fmla="*/ 285750 w 1200150"/>
                      <a:gd name="connsiteY2" fmla="*/ 466725 h 492828"/>
                      <a:gd name="connsiteX3" fmla="*/ 452438 w 1200150"/>
                      <a:gd name="connsiteY3" fmla="*/ 404812 h 492828"/>
                      <a:gd name="connsiteX4" fmla="*/ 590550 w 1200150"/>
                      <a:gd name="connsiteY4" fmla="*/ 307181 h 492828"/>
                      <a:gd name="connsiteX5" fmla="*/ 692944 w 1200150"/>
                      <a:gd name="connsiteY5" fmla="*/ 192881 h 492828"/>
                      <a:gd name="connsiteX6" fmla="*/ 790575 w 1200150"/>
                      <a:gd name="connsiteY6" fmla="*/ 104775 h 492828"/>
                      <a:gd name="connsiteX7" fmla="*/ 876300 w 1200150"/>
                      <a:gd name="connsiteY7" fmla="*/ 69056 h 492828"/>
                      <a:gd name="connsiteX8" fmla="*/ 1004888 w 1200150"/>
                      <a:gd name="connsiteY8" fmla="*/ 42862 h 492828"/>
                      <a:gd name="connsiteX9" fmla="*/ 1076325 w 1200150"/>
                      <a:gd name="connsiteY9" fmla="*/ 33337 h 492828"/>
                      <a:gd name="connsiteX10" fmla="*/ 1140619 w 1200150"/>
                      <a:gd name="connsiteY10" fmla="*/ 14287 h 492828"/>
                      <a:gd name="connsiteX11" fmla="*/ 1200150 w 1200150"/>
                      <a:gd name="connsiteY11" fmla="*/ 0 h 492828"/>
                      <a:gd name="connsiteX0" fmla="*/ 0 w 1314741"/>
                      <a:gd name="connsiteY0" fmla="*/ 490537 h 492828"/>
                      <a:gd name="connsiteX1" fmla="*/ 281279 w 1314741"/>
                      <a:gd name="connsiteY1" fmla="*/ 490537 h 492828"/>
                      <a:gd name="connsiteX2" fmla="*/ 400341 w 1314741"/>
                      <a:gd name="connsiteY2" fmla="*/ 466725 h 492828"/>
                      <a:gd name="connsiteX3" fmla="*/ 567029 w 1314741"/>
                      <a:gd name="connsiteY3" fmla="*/ 404812 h 492828"/>
                      <a:gd name="connsiteX4" fmla="*/ 705141 w 1314741"/>
                      <a:gd name="connsiteY4" fmla="*/ 307181 h 492828"/>
                      <a:gd name="connsiteX5" fmla="*/ 807535 w 1314741"/>
                      <a:gd name="connsiteY5" fmla="*/ 192881 h 492828"/>
                      <a:gd name="connsiteX6" fmla="*/ 905166 w 1314741"/>
                      <a:gd name="connsiteY6" fmla="*/ 104775 h 492828"/>
                      <a:gd name="connsiteX7" fmla="*/ 990891 w 1314741"/>
                      <a:gd name="connsiteY7" fmla="*/ 69056 h 492828"/>
                      <a:gd name="connsiteX8" fmla="*/ 1119479 w 1314741"/>
                      <a:gd name="connsiteY8" fmla="*/ 42862 h 492828"/>
                      <a:gd name="connsiteX9" fmla="*/ 1190916 w 1314741"/>
                      <a:gd name="connsiteY9" fmla="*/ 33337 h 492828"/>
                      <a:gd name="connsiteX10" fmla="*/ 1255210 w 1314741"/>
                      <a:gd name="connsiteY10" fmla="*/ 14287 h 492828"/>
                      <a:gd name="connsiteX11" fmla="*/ 1314741 w 1314741"/>
                      <a:gd name="connsiteY11" fmla="*/ 0 h 492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14741" h="492828">
                        <a:moveTo>
                          <a:pt x="0" y="490537"/>
                        </a:moveTo>
                        <a:cubicBezTo>
                          <a:pt x="59531" y="492521"/>
                          <a:pt x="214556" y="494506"/>
                          <a:pt x="281279" y="490537"/>
                        </a:cubicBezTo>
                        <a:cubicBezTo>
                          <a:pt x="348002" y="486568"/>
                          <a:pt x="352716" y="481012"/>
                          <a:pt x="400341" y="466725"/>
                        </a:cubicBezTo>
                        <a:cubicBezTo>
                          <a:pt x="447966" y="452438"/>
                          <a:pt x="516229" y="431403"/>
                          <a:pt x="567029" y="404812"/>
                        </a:cubicBezTo>
                        <a:cubicBezTo>
                          <a:pt x="617829" y="378221"/>
                          <a:pt x="665057" y="342503"/>
                          <a:pt x="705141" y="307181"/>
                        </a:cubicBezTo>
                        <a:cubicBezTo>
                          <a:pt x="745225" y="271859"/>
                          <a:pt x="774198" y="226615"/>
                          <a:pt x="807535" y="192881"/>
                        </a:cubicBezTo>
                        <a:cubicBezTo>
                          <a:pt x="840873" y="159147"/>
                          <a:pt x="874607" y="125412"/>
                          <a:pt x="905166" y="104775"/>
                        </a:cubicBezTo>
                        <a:cubicBezTo>
                          <a:pt x="935725" y="84138"/>
                          <a:pt x="955172" y="79375"/>
                          <a:pt x="990891" y="69056"/>
                        </a:cubicBezTo>
                        <a:cubicBezTo>
                          <a:pt x="1026610" y="58737"/>
                          <a:pt x="1086142" y="48815"/>
                          <a:pt x="1119479" y="42862"/>
                        </a:cubicBezTo>
                        <a:cubicBezTo>
                          <a:pt x="1152816" y="36909"/>
                          <a:pt x="1168294" y="38099"/>
                          <a:pt x="1190916" y="33337"/>
                        </a:cubicBezTo>
                        <a:cubicBezTo>
                          <a:pt x="1213538" y="28575"/>
                          <a:pt x="1234573" y="19843"/>
                          <a:pt x="1255210" y="14287"/>
                        </a:cubicBezTo>
                        <a:cubicBezTo>
                          <a:pt x="1275847" y="8731"/>
                          <a:pt x="1295294" y="4365"/>
                          <a:pt x="1314741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7" name="Полилиния 126"/>
                  <p:cNvSpPr/>
                  <p:nvPr/>
                </p:nvSpPr>
                <p:spPr>
                  <a:xfrm>
                    <a:off x="447675" y="4038600"/>
                    <a:ext cx="1331119" cy="212260"/>
                  </a:xfrm>
                  <a:custGeom>
                    <a:avLst/>
                    <a:gdLst>
                      <a:gd name="connsiteX0" fmla="*/ 0 w 1316831"/>
                      <a:gd name="connsiteY0" fmla="*/ 7922 h 210657"/>
                      <a:gd name="connsiteX1" fmla="*/ 83343 w 1316831"/>
                      <a:gd name="connsiteY1" fmla="*/ 36497 h 210657"/>
                      <a:gd name="connsiteX2" fmla="*/ 192881 w 1316831"/>
                      <a:gd name="connsiteY2" fmla="*/ 26972 h 210657"/>
                      <a:gd name="connsiteX3" fmla="*/ 240506 w 1316831"/>
                      <a:gd name="connsiteY3" fmla="*/ 3160 h 210657"/>
                      <a:gd name="connsiteX4" fmla="*/ 311943 w 1316831"/>
                      <a:gd name="connsiteY4" fmla="*/ 12685 h 210657"/>
                      <a:gd name="connsiteX5" fmla="*/ 557212 w 1316831"/>
                      <a:gd name="connsiteY5" fmla="*/ 115078 h 210657"/>
                      <a:gd name="connsiteX6" fmla="*/ 631031 w 1316831"/>
                      <a:gd name="connsiteY6" fmla="*/ 119841 h 210657"/>
                      <a:gd name="connsiteX7" fmla="*/ 795337 w 1316831"/>
                      <a:gd name="connsiteY7" fmla="*/ 181753 h 210657"/>
                      <a:gd name="connsiteX8" fmla="*/ 892968 w 1316831"/>
                      <a:gd name="connsiteY8" fmla="*/ 210328 h 210657"/>
                      <a:gd name="connsiteX9" fmla="*/ 931068 w 1316831"/>
                      <a:gd name="connsiteY9" fmla="*/ 196041 h 210657"/>
                      <a:gd name="connsiteX10" fmla="*/ 1000125 w 1316831"/>
                      <a:gd name="connsiteY10" fmla="*/ 176991 h 210657"/>
                      <a:gd name="connsiteX11" fmla="*/ 1059656 w 1316831"/>
                      <a:gd name="connsiteY11" fmla="*/ 146035 h 210657"/>
                      <a:gd name="connsiteX12" fmla="*/ 1095375 w 1316831"/>
                      <a:gd name="connsiteY12" fmla="*/ 115078 h 210657"/>
                      <a:gd name="connsiteX13" fmla="*/ 1259681 w 1316831"/>
                      <a:gd name="connsiteY13" fmla="*/ 150797 h 210657"/>
                      <a:gd name="connsiteX14" fmla="*/ 1316831 w 1316831"/>
                      <a:gd name="connsiteY14" fmla="*/ 165085 h 210657"/>
                      <a:gd name="connsiteX0" fmla="*/ 0 w 1331119"/>
                      <a:gd name="connsiteY0" fmla="*/ 0 h 212260"/>
                      <a:gd name="connsiteX1" fmla="*/ 97631 w 1331119"/>
                      <a:gd name="connsiteY1" fmla="*/ 38100 h 212260"/>
                      <a:gd name="connsiteX2" fmla="*/ 207169 w 1331119"/>
                      <a:gd name="connsiteY2" fmla="*/ 28575 h 212260"/>
                      <a:gd name="connsiteX3" fmla="*/ 254794 w 1331119"/>
                      <a:gd name="connsiteY3" fmla="*/ 4763 h 212260"/>
                      <a:gd name="connsiteX4" fmla="*/ 326231 w 1331119"/>
                      <a:gd name="connsiteY4" fmla="*/ 14288 h 212260"/>
                      <a:gd name="connsiteX5" fmla="*/ 571500 w 1331119"/>
                      <a:gd name="connsiteY5" fmla="*/ 116681 h 212260"/>
                      <a:gd name="connsiteX6" fmla="*/ 645319 w 1331119"/>
                      <a:gd name="connsiteY6" fmla="*/ 121444 h 212260"/>
                      <a:gd name="connsiteX7" fmla="*/ 809625 w 1331119"/>
                      <a:gd name="connsiteY7" fmla="*/ 183356 h 212260"/>
                      <a:gd name="connsiteX8" fmla="*/ 907256 w 1331119"/>
                      <a:gd name="connsiteY8" fmla="*/ 211931 h 212260"/>
                      <a:gd name="connsiteX9" fmla="*/ 945356 w 1331119"/>
                      <a:gd name="connsiteY9" fmla="*/ 197644 h 212260"/>
                      <a:gd name="connsiteX10" fmla="*/ 1014413 w 1331119"/>
                      <a:gd name="connsiteY10" fmla="*/ 178594 h 212260"/>
                      <a:gd name="connsiteX11" fmla="*/ 1073944 w 1331119"/>
                      <a:gd name="connsiteY11" fmla="*/ 147638 h 212260"/>
                      <a:gd name="connsiteX12" fmla="*/ 1109663 w 1331119"/>
                      <a:gd name="connsiteY12" fmla="*/ 116681 h 212260"/>
                      <a:gd name="connsiteX13" fmla="*/ 1273969 w 1331119"/>
                      <a:gd name="connsiteY13" fmla="*/ 152400 h 212260"/>
                      <a:gd name="connsiteX14" fmla="*/ 1331119 w 1331119"/>
                      <a:gd name="connsiteY14" fmla="*/ 166688 h 212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31119" h="212260">
                        <a:moveTo>
                          <a:pt x="0" y="0"/>
                        </a:moveTo>
                        <a:cubicBezTo>
                          <a:pt x="25598" y="12700"/>
                          <a:pt x="63103" y="33338"/>
                          <a:pt x="97631" y="38100"/>
                        </a:cubicBezTo>
                        <a:cubicBezTo>
                          <a:pt x="132159" y="42863"/>
                          <a:pt x="180975" y="34131"/>
                          <a:pt x="207169" y="28575"/>
                        </a:cubicBezTo>
                        <a:cubicBezTo>
                          <a:pt x="233363" y="23019"/>
                          <a:pt x="234950" y="7144"/>
                          <a:pt x="254794" y="4763"/>
                        </a:cubicBezTo>
                        <a:cubicBezTo>
                          <a:pt x="274638" y="2382"/>
                          <a:pt x="273447" y="-4365"/>
                          <a:pt x="326231" y="14288"/>
                        </a:cubicBezTo>
                        <a:cubicBezTo>
                          <a:pt x="379015" y="32941"/>
                          <a:pt x="518319" y="98822"/>
                          <a:pt x="571500" y="116681"/>
                        </a:cubicBezTo>
                        <a:cubicBezTo>
                          <a:pt x="624681" y="134540"/>
                          <a:pt x="605632" y="110332"/>
                          <a:pt x="645319" y="121444"/>
                        </a:cubicBezTo>
                        <a:cubicBezTo>
                          <a:pt x="685007" y="132557"/>
                          <a:pt x="765969" y="168275"/>
                          <a:pt x="809625" y="183356"/>
                        </a:cubicBezTo>
                        <a:cubicBezTo>
                          <a:pt x="853281" y="198437"/>
                          <a:pt x="884634" y="209550"/>
                          <a:pt x="907256" y="211931"/>
                        </a:cubicBezTo>
                        <a:cubicBezTo>
                          <a:pt x="929878" y="214312"/>
                          <a:pt x="927497" y="203200"/>
                          <a:pt x="945356" y="197644"/>
                        </a:cubicBezTo>
                        <a:cubicBezTo>
                          <a:pt x="963215" y="192088"/>
                          <a:pt x="992982" y="186928"/>
                          <a:pt x="1014413" y="178594"/>
                        </a:cubicBezTo>
                        <a:cubicBezTo>
                          <a:pt x="1035844" y="170260"/>
                          <a:pt x="1058069" y="157957"/>
                          <a:pt x="1073944" y="147638"/>
                        </a:cubicBezTo>
                        <a:cubicBezTo>
                          <a:pt x="1089819" y="137319"/>
                          <a:pt x="1076326" y="115887"/>
                          <a:pt x="1109663" y="116681"/>
                        </a:cubicBezTo>
                        <a:cubicBezTo>
                          <a:pt x="1143000" y="117475"/>
                          <a:pt x="1237060" y="144066"/>
                          <a:pt x="1273969" y="152400"/>
                        </a:cubicBezTo>
                        <a:cubicBezTo>
                          <a:pt x="1310878" y="160734"/>
                          <a:pt x="1320998" y="163711"/>
                          <a:pt x="1331119" y="166688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8" name="Полилиния 127"/>
                  <p:cNvSpPr/>
                  <p:nvPr/>
                </p:nvSpPr>
                <p:spPr>
                  <a:xfrm>
                    <a:off x="1374245" y="4250860"/>
                    <a:ext cx="64293" cy="40482"/>
                  </a:xfrm>
                  <a:custGeom>
                    <a:avLst/>
                    <a:gdLst>
                      <a:gd name="connsiteX0" fmla="*/ 0 w 64293"/>
                      <a:gd name="connsiteY0" fmla="*/ 0 h 40482"/>
                      <a:gd name="connsiteX1" fmla="*/ 64293 w 64293"/>
                      <a:gd name="connsiteY1" fmla="*/ 40482 h 40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293" h="40482">
                        <a:moveTo>
                          <a:pt x="0" y="0"/>
                        </a:moveTo>
                        <a:lnTo>
                          <a:pt x="64293" y="40482"/>
                        </a:ln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29" name="Полилиния 128"/>
                  <p:cNvSpPr/>
                  <p:nvPr/>
                </p:nvSpPr>
                <p:spPr>
                  <a:xfrm>
                    <a:off x="1143000" y="4576763"/>
                    <a:ext cx="152400" cy="545306"/>
                  </a:xfrm>
                  <a:custGeom>
                    <a:avLst/>
                    <a:gdLst>
                      <a:gd name="connsiteX0" fmla="*/ 0 w 128588"/>
                      <a:gd name="connsiteY0" fmla="*/ 0 h 531018"/>
                      <a:gd name="connsiteX1" fmla="*/ 42863 w 128588"/>
                      <a:gd name="connsiteY1" fmla="*/ 78581 h 531018"/>
                      <a:gd name="connsiteX2" fmla="*/ 76200 w 128588"/>
                      <a:gd name="connsiteY2" fmla="*/ 180975 h 531018"/>
                      <a:gd name="connsiteX3" fmla="*/ 47625 w 128588"/>
                      <a:gd name="connsiteY3" fmla="*/ 228600 h 531018"/>
                      <a:gd name="connsiteX4" fmla="*/ 16669 w 128588"/>
                      <a:gd name="connsiteY4" fmla="*/ 290512 h 531018"/>
                      <a:gd name="connsiteX5" fmla="*/ 42863 w 128588"/>
                      <a:gd name="connsiteY5" fmla="*/ 335756 h 531018"/>
                      <a:gd name="connsiteX6" fmla="*/ 50006 w 128588"/>
                      <a:gd name="connsiteY6" fmla="*/ 421481 h 531018"/>
                      <a:gd name="connsiteX7" fmla="*/ 85725 w 128588"/>
                      <a:gd name="connsiteY7" fmla="*/ 483393 h 531018"/>
                      <a:gd name="connsiteX8" fmla="*/ 128588 w 128588"/>
                      <a:gd name="connsiteY8" fmla="*/ 531018 h 531018"/>
                      <a:gd name="connsiteX0" fmla="*/ 0 w 152400"/>
                      <a:gd name="connsiteY0" fmla="*/ 0 h 545306"/>
                      <a:gd name="connsiteX1" fmla="*/ 42863 w 152400"/>
                      <a:gd name="connsiteY1" fmla="*/ 78581 h 545306"/>
                      <a:gd name="connsiteX2" fmla="*/ 76200 w 152400"/>
                      <a:gd name="connsiteY2" fmla="*/ 180975 h 545306"/>
                      <a:gd name="connsiteX3" fmla="*/ 47625 w 152400"/>
                      <a:gd name="connsiteY3" fmla="*/ 228600 h 545306"/>
                      <a:gd name="connsiteX4" fmla="*/ 16669 w 152400"/>
                      <a:gd name="connsiteY4" fmla="*/ 290512 h 545306"/>
                      <a:gd name="connsiteX5" fmla="*/ 42863 w 152400"/>
                      <a:gd name="connsiteY5" fmla="*/ 335756 h 545306"/>
                      <a:gd name="connsiteX6" fmla="*/ 50006 w 152400"/>
                      <a:gd name="connsiteY6" fmla="*/ 421481 h 545306"/>
                      <a:gd name="connsiteX7" fmla="*/ 85725 w 152400"/>
                      <a:gd name="connsiteY7" fmla="*/ 483393 h 545306"/>
                      <a:gd name="connsiteX8" fmla="*/ 152400 w 152400"/>
                      <a:gd name="connsiteY8" fmla="*/ 545306 h 545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00" h="545306">
                        <a:moveTo>
                          <a:pt x="0" y="0"/>
                        </a:moveTo>
                        <a:cubicBezTo>
                          <a:pt x="15081" y="24209"/>
                          <a:pt x="30163" y="48419"/>
                          <a:pt x="42863" y="78581"/>
                        </a:cubicBezTo>
                        <a:cubicBezTo>
                          <a:pt x="55563" y="108744"/>
                          <a:pt x="75406" y="155972"/>
                          <a:pt x="76200" y="180975"/>
                        </a:cubicBezTo>
                        <a:cubicBezTo>
                          <a:pt x="76994" y="205978"/>
                          <a:pt x="57547" y="210344"/>
                          <a:pt x="47625" y="228600"/>
                        </a:cubicBezTo>
                        <a:cubicBezTo>
                          <a:pt x="37703" y="246856"/>
                          <a:pt x="17463" y="272653"/>
                          <a:pt x="16669" y="290512"/>
                        </a:cubicBezTo>
                        <a:cubicBezTo>
                          <a:pt x="15875" y="308371"/>
                          <a:pt x="37307" y="313928"/>
                          <a:pt x="42863" y="335756"/>
                        </a:cubicBezTo>
                        <a:cubicBezTo>
                          <a:pt x="48419" y="357584"/>
                          <a:pt x="42862" y="396875"/>
                          <a:pt x="50006" y="421481"/>
                        </a:cubicBezTo>
                        <a:cubicBezTo>
                          <a:pt x="57150" y="446087"/>
                          <a:pt x="68659" y="462756"/>
                          <a:pt x="85725" y="483393"/>
                        </a:cubicBezTo>
                        <a:cubicBezTo>
                          <a:pt x="102791" y="504031"/>
                          <a:pt x="137517" y="530621"/>
                          <a:pt x="152400" y="545306"/>
                        </a:cubicBezTo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</p:grpSp>
            <p:grpSp>
              <p:nvGrpSpPr>
                <p:cNvPr id="72" name="Группа 71"/>
                <p:cNvGrpSpPr/>
                <p:nvPr/>
              </p:nvGrpSpPr>
              <p:grpSpPr>
                <a:xfrm>
                  <a:off x="447675" y="3508374"/>
                  <a:ext cx="8006081" cy="2948775"/>
                  <a:chOff x="447675" y="3508374"/>
                  <a:chExt cx="8006081" cy="2948775"/>
                </a:xfrm>
              </p:grpSpPr>
              <p:sp>
                <p:nvSpPr>
                  <p:cNvPr id="73" name="Полилиния 72"/>
                  <p:cNvSpPr/>
                  <p:nvPr/>
                </p:nvSpPr>
                <p:spPr>
                  <a:xfrm>
                    <a:off x="1844041" y="3617570"/>
                    <a:ext cx="6609715" cy="674763"/>
                  </a:xfrm>
                  <a:custGeom>
                    <a:avLst/>
                    <a:gdLst>
                      <a:gd name="connsiteX0" fmla="*/ 0 w 6606540"/>
                      <a:gd name="connsiteY0" fmla="*/ 579150 h 665217"/>
                      <a:gd name="connsiteX1" fmla="*/ 60960 w 6606540"/>
                      <a:gd name="connsiteY1" fmla="*/ 533430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58140 w 6606540"/>
                      <a:gd name="connsiteY5" fmla="*/ 548670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58140 w 6606540"/>
                      <a:gd name="connsiteY5" fmla="*/ 548670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701040 w 6606540"/>
                      <a:gd name="connsiteY9" fmla="*/ 472470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15340 w 6606540"/>
                      <a:gd name="connsiteY11" fmla="*/ 4877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0120 w 6606540"/>
                      <a:gd name="connsiteY14" fmla="*/ 3505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9200 w 6606540"/>
                      <a:gd name="connsiteY17" fmla="*/ 4191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58170 h 665217"/>
                      <a:gd name="connsiteX17" fmla="*/ 1216025 w 6606540"/>
                      <a:gd name="connsiteY17" fmla="*/ 4318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79150 h 665217"/>
                      <a:gd name="connsiteX1" fmla="*/ 57785 w 6606540"/>
                      <a:gd name="connsiteY1" fmla="*/ 542955 h 665217"/>
                      <a:gd name="connsiteX2" fmla="*/ 175260 w 6606540"/>
                      <a:gd name="connsiteY2" fmla="*/ 563910 h 665217"/>
                      <a:gd name="connsiteX3" fmla="*/ 266700 w 6606540"/>
                      <a:gd name="connsiteY3" fmla="*/ 563910 h 665217"/>
                      <a:gd name="connsiteX4" fmla="*/ 289560 w 6606540"/>
                      <a:gd name="connsiteY4" fmla="*/ 571530 h 665217"/>
                      <a:gd name="connsiteX5" fmla="*/ 342265 w 6606540"/>
                      <a:gd name="connsiteY5" fmla="*/ 539145 h 665217"/>
                      <a:gd name="connsiteX6" fmla="*/ 411480 w 6606540"/>
                      <a:gd name="connsiteY6" fmla="*/ 563910 h 665217"/>
                      <a:gd name="connsiteX7" fmla="*/ 556260 w 6606540"/>
                      <a:gd name="connsiteY7" fmla="*/ 510570 h 665217"/>
                      <a:gd name="connsiteX8" fmla="*/ 609600 w 6606540"/>
                      <a:gd name="connsiteY8" fmla="*/ 472470 h 665217"/>
                      <a:gd name="connsiteX9" fmla="*/ 688340 w 6606540"/>
                      <a:gd name="connsiteY9" fmla="*/ 488345 h 665217"/>
                      <a:gd name="connsiteX10" fmla="*/ 746760 w 6606540"/>
                      <a:gd name="connsiteY10" fmla="*/ 502950 h 665217"/>
                      <a:gd name="connsiteX11" fmla="*/ 805815 w 6606540"/>
                      <a:gd name="connsiteY11" fmla="*/ 475010 h 665217"/>
                      <a:gd name="connsiteX12" fmla="*/ 868680 w 6606540"/>
                      <a:gd name="connsiteY12" fmla="*/ 419130 h 665217"/>
                      <a:gd name="connsiteX13" fmla="*/ 914400 w 6606540"/>
                      <a:gd name="connsiteY13" fmla="*/ 411510 h 665217"/>
                      <a:gd name="connsiteX14" fmla="*/ 966470 w 6606540"/>
                      <a:gd name="connsiteY14" fmla="*/ 363250 h 665217"/>
                      <a:gd name="connsiteX15" fmla="*/ 1021080 w 6606540"/>
                      <a:gd name="connsiteY15" fmla="*/ 388650 h 665217"/>
                      <a:gd name="connsiteX16" fmla="*/ 1143000 w 6606540"/>
                      <a:gd name="connsiteY16" fmla="*/ 367695 h 665217"/>
                      <a:gd name="connsiteX17" fmla="*/ 1216025 w 6606540"/>
                      <a:gd name="connsiteY17" fmla="*/ 431830 h 665217"/>
                      <a:gd name="connsiteX18" fmla="*/ 1371600 w 6606540"/>
                      <a:gd name="connsiteY18" fmla="*/ 548670 h 665217"/>
                      <a:gd name="connsiteX19" fmla="*/ 1447800 w 6606540"/>
                      <a:gd name="connsiteY19" fmla="*/ 586770 h 665217"/>
                      <a:gd name="connsiteX20" fmla="*/ 1539240 w 6606540"/>
                      <a:gd name="connsiteY20" fmla="*/ 563910 h 665217"/>
                      <a:gd name="connsiteX21" fmla="*/ 1592580 w 6606540"/>
                      <a:gd name="connsiteY21" fmla="*/ 571530 h 665217"/>
                      <a:gd name="connsiteX22" fmla="*/ 1645920 w 6606540"/>
                      <a:gd name="connsiteY22" fmla="*/ 533430 h 665217"/>
                      <a:gd name="connsiteX23" fmla="*/ 1706880 w 6606540"/>
                      <a:gd name="connsiteY23" fmla="*/ 518190 h 665217"/>
                      <a:gd name="connsiteX24" fmla="*/ 1783080 w 6606540"/>
                      <a:gd name="connsiteY24" fmla="*/ 495330 h 665217"/>
                      <a:gd name="connsiteX25" fmla="*/ 1889760 w 6606540"/>
                      <a:gd name="connsiteY25" fmla="*/ 464850 h 665217"/>
                      <a:gd name="connsiteX26" fmla="*/ 2049780 w 6606540"/>
                      <a:gd name="connsiteY26" fmla="*/ 426750 h 665217"/>
                      <a:gd name="connsiteX27" fmla="*/ 2125980 w 6606540"/>
                      <a:gd name="connsiteY27" fmla="*/ 388650 h 665217"/>
                      <a:gd name="connsiteX28" fmla="*/ 2255520 w 6606540"/>
                      <a:gd name="connsiteY28" fmla="*/ 388650 h 665217"/>
                      <a:gd name="connsiteX29" fmla="*/ 2423160 w 6606540"/>
                      <a:gd name="connsiteY29" fmla="*/ 327690 h 665217"/>
                      <a:gd name="connsiteX30" fmla="*/ 2613660 w 6606540"/>
                      <a:gd name="connsiteY30" fmla="*/ 228630 h 665217"/>
                      <a:gd name="connsiteX31" fmla="*/ 2682240 w 6606540"/>
                      <a:gd name="connsiteY31" fmla="*/ 167670 h 665217"/>
                      <a:gd name="connsiteX32" fmla="*/ 2773680 w 6606540"/>
                      <a:gd name="connsiteY32" fmla="*/ 152430 h 665217"/>
                      <a:gd name="connsiteX33" fmla="*/ 2834640 w 6606540"/>
                      <a:gd name="connsiteY33" fmla="*/ 76230 h 665217"/>
                      <a:gd name="connsiteX34" fmla="*/ 2910840 w 6606540"/>
                      <a:gd name="connsiteY34" fmla="*/ 45750 h 665217"/>
                      <a:gd name="connsiteX35" fmla="*/ 3002280 w 6606540"/>
                      <a:gd name="connsiteY35" fmla="*/ 45750 h 665217"/>
                      <a:gd name="connsiteX36" fmla="*/ 3070860 w 6606540"/>
                      <a:gd name="connsiteY36" fmla="*/ 30 h 665217"/>
                      <a:gd name="connsiteX37" fmla="*/ 3200400 w 6606540"/>
                      <a:gd name="connsiteY37" fmla="*/ 53370 h 665217"/>
                      <a:gd name="connsiteX38" fmla="*/ 3268980 w 6606540"/>
                      <a:gd name="connsiteY38" fmla="*/ 22890 h 665217"/>
                      <a:gd name="connsiteX39" fmla="*/ 3284220 w 6606540"/>
                      <a:gd name="connsiteY39" fmla="*/ 106710 h 665217"/>
                      <a:gd name="connsiteX40" fmla="*/ 3421380 w 6606540"/>
                      <a:gd name="connsiteY40" fmla="*/ 152430 h 665217"/>
                      <a:gd name="connsiteX41" fmla="*/ 3497580 w 6606540"/>
                      <a:gd name="connsiteY41" fmla="*/ 205770 h 665217"/>
                      <a:gd name="connsiteX42" fmla="*/ 3604260 w 6606540"/>
                      <a:gd name="connsiteY42" fmla="*/ 205770 h 665217"/>
                      <a:gd name="connsiteX43" fmla="*/ 3627120 w 6606540"/>
                      <a:gd name="connsiteY43" fmla="*/ 251490 h 665217"/>
                      <a:gd name="connsiteX44" fmla="*/ 3703320 w 6606540"/>
                      <a:gd name="connsiteY44" fmla="*/ 228630 h 665217"/>
                      <a:gd name="connsiteX45" fmla="*/ 3749040 w 6606540"/>
                      <a:gd name="connsiteY45" fmla="*/ 251490 h 665217"/>
                      <a:gd name="connsiteX46" fmla="*/ 3810000 w 6606540"/>
                      <a:gd name="connsiteY46" fmla="*/ 205770 h 665217"/>
                      <a:gd name="connsiteX47" fmla="*/ 3779520 w 6606540"/>
                      <a:gd name="connsiteY47" fmla="*/ 129570 h 665217"/>
                      <a:gd name="connsiteX48" fmla="*/ 3916680 w 6606540"/>
                      <a:gd name="connsiteY48" fmla="*/ 160050 h 665217"/>
                      <a:gd name="connsiteX49" fmla="*/ 4023360 w 6606540"/>
                      <a:gd name="connsiteY49" fmla="*/ 167670 h 665217"/>
                      <a:gd name="connsiteX50" fmla="*/ 4099560 w 6606540"/>
                      <a:gd name="connsiteY50" fmla="*/ 129570 h 665217"/>
                      <a:gd name="connsiteX51" fmla="*/ 4198620 w 6606540"/>
                      <a:gd name="connsiteY51" fmla="*/ 144810 h 665217"/>
                      <a:gd name="connsiteX52" fmla="*/ 4274820 w 6606540"/>
                      <a:gd name="connsiteY52" fmla="*/ 129570 h 665217"/>
                      <a:gd name="connsiteX53" fmla="*/ 4335780 w 6606540"/>
                      <a:gd name="connsiteY53" fmla="*/ 152430 h 665217"/>
                      <a:gd name="connsiteX54" fmla="*/ 4389120 w 6606540"/>
                      <a:gd name="connsiteY54" fmla="*/ 205770 h 665217"/>
                      <a:gd name="connsiteX55" fmla="*/ 4465320 w 6606540"/>
                      <a:gd name="connsiteY55" fmla="*/ 274350 h 665217"/>
                      <a:gd name="connsiteX56" fmla="*/ 4594860 w 6606540"/>
                      <a:gd name="connsiteY56" fmla="*/ 304830 h 665217"/>
                      <a:gd name="connsiteX57" fmla="*/ 4732020 w 6606540"/>
                      <a:gd name="connsiteY57" fmla="*/ 358170 h 665217"/>
                      <a:gd name="connsiteX58" fmla="*/ 4785360 w 6606540"/>
                      <a:gd name="connsiteY58" fmla="*/ 426750 h 665217"/>
                      <a:gd name="connsiteX59" fmla="*/ 4838700 w 6606540"/>
                      <a:gd name="connsiteY59" fmla="*/ 434370 h 665217"/>
                      <a:gd name="connsiteX60" fmla="*/ 4914900 w 6606540"/>
                      <a:gd name="connsiteY60" fmla="*/ 571530 h 665217"/>
                      <a:gd name="connsiteX61" fmla="*/ 4975860 w 6606540"/>
                      <a:gd name="connsiteY61" fmla="*/ 594390 h 665217"/>
                      <a:gd name="connsiteX62" fmla="*/ 5044440 w 6606540"/>
                      <a:gd name="connsiteY62" fmla="*/ 624870 h 665217"/>
                      <a:gd name="connsiteX63" fmla="*/ 5189220 w 6606540"/>
                      <a:gd name="connsiteY63" fmla="*/ 594390 h 665217"/>
                      <a:gd name="connsiteX64" fmla="*/ 5234940 w 6606540"/>
                      <a:gd name="connsiteY64" fmla="*/ 586770 h 665217"/>
                      <a:gd name="connsiteX65" fmla="*/ 5273040 w 6606540"/>
                      <a:gd name="connsiteY65" fmla="*/ 624870 h 665217"/>
                      <a:gd name="connsiteX66" fmla="*/ 5379720 w 6606540"/>
                      <a:gd name="connsiteY66" fmla="*/ 632490 h 665217"/>
                      <a:gd name="connsiteX67" fmla="*/ 5478780 w 6606540"/>
                      <a:gd name="connsiteY67" fmla="*/ 662970 h 665217"/>
                      <a:gd name="connsiteX68" fmla="*/ 5539740 w 6606540"/>
                      <a:gd name="connsiteY68" fmla="*/ 563910 h 665217"/>
                      <a:gd name="connsiteX69" fmla="*/ 5532120 w 6606540"/>
                      <a:gd name="connsiteY69" fmla="*/ 510570 h 665217"/>
                      <a:gd name="connsiteX70" fmla="*/ 5562600 w 6606540"/>
                      <a:gd name="connsiteY70" fmla="*/ 464850 h 665217"/>
                      <a:gd name="connsiteX71" fmla="*/ 5562600 w 6606540"/>
                      <a:gd name="connsiteY71" fmla="*/ 403890 h 665217"/>
                      <a:gd name="connsiteX72" fmla="*/ 5638800 w 6606540"/>
                      <a:gd name="connsiteY72" fmla="*/ 297210 h 665217"/>
                      <a:gd name="connsiteX73" fmla="*/ 5821680 w 6606540"/>
                      <a:gd name="connsiteY73" fmla="*/ 335310 h 665217"/>
                      <a:gd name="connsiteX74" fmla="*/ 5913120 w 6606540"/>
                      <a:gd name="connsiteY74" fmla="*/ 342930 h 665217"/>
                      <a:gd name="connsiteX75" fmla="*/ 5928360 w 6606540"/>
                      <a:gd name="connsiteY75" fmla="*/ 464850 h 665217"/>
                      <a:gd name="connsiteX76" fmla="*/ 6073140 w 6606540"/>
                      <a:gd name="connsiteY76" fmla="*/ 426750 h 665217"/>
                      <a:gd name="connsiteX77" fmla="*/ 6118860 w 6606540"/>
                      <a:gd name="connsiteY77" fmla="*/ 381030 h 665217"/>
                      <a:gd name="connsiteX78" fmla="*/ 6172200 w 6606540"/>
                      <a:gd name="connsiteY78" fmla="*/ 358170 h 665217"/>
                      <a:gd name="connsiteX79" fmla="*/ 6217920 w 6606540"/>
                      <a:gd name="connsiteY79" fmla="*/ 365790 h 665217"/>
                      <a:gd name="connsiteX80" fmla="*/ 6294120 w 6606540"/>
                      <a:gd name="connsiteY80" fmla="*/ 335310 h 665217"/>
                      <a:gd name="connsiteX81" fmla="*/ 6355080 w 6606540"/>
                      <a:gd name="connsiteY81" fmla="*/ 327690 h 665217"/>
                      <a:gd name="connsiteX82" fmla="*/ 6393180 w 6606540"/>
                      <a:gd name="connsiteY82" fmla="*/ 312450 h 665217"/>
                      <a:gd name="connsiteX83" fmla="*/ 6477000 w 6606540"/>
                      <a:gd name="connsiteY83" fmla="*/ 358170 h 665217"/>
                      <a:gd name="connsiteX84" fmla="*/ 6530340 w 6606540"/>
                      <a:gd name="connsiteY84" fmla="*/ 426750 h 665217"/>
                      <a:gd name="connsiteX85" fmla="*/ 6591300 w 6606540"/>
                      <a:gd name="connsiteY85" fmla="*/ 441990 h 665217"/>
                      <a:gd name="connsiteX86" fmla="*/ 6606540 w 6606540"/>
                      <a:gd name="connsiteY86" fmla="*/ 480090 h 665217"/>
                      <a:gd name="connsiteX87" fmla="*/ 6591300 w 6606540"/>
                      <a:gd name="connsiteY87" fmla="*/ 495330 h 66521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200400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21380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21380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79520 w 6606540"/>
                      <a:gd name="connsiteY47" fmla="*/ 1390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66820 w 6606540"/>
                      <a:gd name="connsiteY47" fmla="*/ 151790 h 674737"/>
                      <a:gd name="connsiteX48" fmla="*/ 3916680 w 6606540"/>
                      <a:gd name="connsiteY48" fmla="*/ 1695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10000 w 6606540"/>
                      <a:gd name="connsiteY46" fmla="*/ 21529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23360 w 6606540"/>
                      <a:gd name="connsiteY49" fmla="*/ 1771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66820 w 6606540"/>
                      <a:gd name="connsiteY47" fmla="*/ 151790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98620 w 6606540"/>
                      <a:gd name="connsiteY51" fmla="*/ 154330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9560 w 6606540"/>
                      <a:gd name="connsiteY50" fmla="*/ 139090 h 674737"/>
                      <a:gd name="connsiteX51" fmla="*/ 4182745 w 6606540"/>
                      <a:gd name="connsiteY51" fmla="*/ 163855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74820 w 6606540"/>
                      <a:gd name="connsiteY52" fmla="*/ 13909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4900 w 6606540"/>
                      <a:gd name="connsiteY60" fmla="*/ 5810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75860 w 6606540"/>
                      <a:gd name="connsiteY61" fmla="*/ 60391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3439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89220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60645 w 6606540"/>
                      <a:gd name="connsiteY63" fmla="*/ 603910 h 674737"/>
                      <a:gd name="connsiteX64" fmla="*/ 52349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37"/>
                      <a:gd name="connsiteX1" fmla="*/ 57785 w 6606540"/>
                      <a:gd name="connsiteY1" fmla="*/ 552475 h 674737"/>
                      <a:gd name="connsiteX2" fmla="*/ 175260 w 6606540"/>
                      <a:gd name="connsiteY2" fmla="*/ 573430 h 674737"/>
                      <a:gd name="connsiteX3" fmla="*/ 266700 w 6606540"/>
                      <a:gd name="connsiteY3" fmla="*/ 573430 h 674737"/>
                      <a:gd name="connsiteX4" fmla="*/ 289560 w 6606540"/>
                      <a:gd name="connsiteY4" fmla="*/ 581050 h 674737"/>
                      <a:gd name="connsiteX5" fmla="*/ 342265 w 6606540"/>
                      <a:gd name="connsiteY5" fmla="*/ 548665 h 674737"/>
                      <a:gd name="connsiteX6" fmla="*/ 411480 w 6606540"/>
                      <a:gd name="connsiteY6" fmla="*/ 573430 h 674737"/>
                      <a:gd name="connsiteX7" fmla="*/ 556260 w 6606540"/>
                      <a:gd name="connsiteY7" fmla="*/ 520090 h 674737"/>
                      <a:gd name="connsiteX8" fmla="*/ 609600 w 6606540"/>
                      <a:gd name="connsiteY8" fmla="*/ 481990 h 674737"/>
                      <a:gd name="connsiteX9" fmla="*/ 688340 w 6606540"/>
                      <a:gd name="connsiteY9" fmla="*/ 497865 h 674737"/>
                      <a:gd name="connsiteX10" fmla="*/ 746760 w 6606540"/>
                      <a:gd name="connsiteY10" fmla="*/ 512470 h 674737"/>
                      <a:gd name="connsiteX11" fmla="*/ 805815 w 6606540"/>
                      <a:gd name="connsiteY11" fmla="*/ 484530 h 674737"/>
                      <a:gd name="connsiteX12" fmla="*/ 868680 w 6606540"/>
                      <a:gd name="connsiteY12" fmla="*/ 428650 h 674737"/>
                      <a:gd name="connsiteX13" fmla="*/ 914400 w 6606540"/>
                      <a:gd name="connsiteY13" fmla="*/ 421030 h 674737"/>
                      <a:gd name="connsiteX14" fmla="*/ 966470 w 6606540"/>
                      <a:gd name="connsiteY14" fmla="*/ 372770 h 674737"/>
                      <a:gd name="connsiteX15" fmla="*/ 1021080 w 6606540"/>
                      <a:gd name="connsiteY15" fmla="*/ 398170 h 674737"/>
                      <a:gd name="connsiteX16" fmla="*/ 1143000 w 6606540"/>
                      <a:gd name="connsiteY16" fmla="*/ 377215 h 674737"/>
                      <a:gd name="connsiteX17" fmla="*/ 1216025 w 6606540"/>
                      <a:gd name="connsiteY17" fmla="*/ 441350 h 674737"/>
                      <a:gd name="connsiteX18" fmla="*/ 1371600 w 6606540"/>
                      <a:gd name="connsiteY18" fmla="*/ 558190 h 674737"/>
                      <a:gd name="connsiteX19" fmla="*/ 1447800 w 6606540"/>
                      <a:gd name="connsiteY19" fmla="*/ 596290 h 674737"/>
                      <a:gd name="connsiteX20" fmla="*/ 1539240 w 6606540"/>
                      <a:gd name="connsiteY20" fmla="*/ 573430 h 674737"/>
                      <a:gd name="connsiteX21" fmla="*/ 1592580 w 6606540"/>
                      <a:gd name="connsiteY21" fmla="*/ 581050 h 674737"/>
                      <a:gd name="connsiteX22" fmla="*/ 1645920 w 6606540"/>
                      <a:gd name="connsiteY22" fmla="*/ 542950 h 674737"/>
                      <a:gd name="connsiteX23" fmla="*/ 1706880 w 6606540"/>
                      <a:gd name="connsiteY23" fmla="*/ 527710 h 674737"/>
                      <a:gd name="connsiteX24" fmla="*/ 1783080 w 6606540"/>
                      <a:gd name="connsiteY24" fmla="*/ 504850 h 674737"/>
                      <a:gd name="connsiteX25" fmla="*/ 1889760 w 6606540"/>
                      <a:gd name="connsiteY25" fmla="*/ 474370 h 674737"/>
                      <a:gd name="connsiteX26" fmla="*/ 2049780 w 6606540"/>
                      <a:gd name="connsiteY26" fmla="*/ 436270 h 674737"/>
                      <a:gd name="connsiteX27" fmla="*/ 2125980 w 6606540"/>
                      <a:gd name="connsiteY27" fmla="*/ 398170 h 674737"/>
                      <a:gd name="connsiteX28" fmla="*/ 2255520 w 6606540"/>
                      <a:gd name="connsiteY28" fmla="*/ 398170 h 674737"/>
                      <a:gd name="connsiteX29" fmla="*/ 2423160 w 6606540"/>
                      <a:gd name="connsiteY29" fmla="*/ 337210 h 674737"/>
                      <a:gd name="connsiteX30" fmla="*/ 2613660 w 6606540"/>
                      <a:gd name="connsiteY30" fmla="*/ 238150 h 674737"/>
                      <a:gd name="connsiteX31" fmla="*/ 2682240 w 6606540"/>
                      <a:gd name="connsiteY31" fmla="*/ 177190 h 674737"/>
                      <a:gd name="connsiteX32" fmla="*/ 2773680 w 6606540"/>
                      <a:gd name="connsiteY32" fmla="*/ 161950 h 674737"/>
                      <a:gd name="connsiteX33" fmla="*/ 2834640 w 6606540"/>
                      <a:gd name="connsiteY33" fmla="*/ 85750 h 674737"/>
                      <a:gd name="connsiteX34" fmla="*/ 2910840 w 6606540"/>
                      <a:gd name="connsiteY34" fmla="*/ 55270 h 674737"/>
                      <a:gd name="connsiteX35" fmla="*/ 3002280 w 6606540"/>
                      <a:gd name="connsiteY35" fmla="*/ 55270 h 674737"/>
                      <a:gd name="connsiteX36" fmla="*/ 3080385 w 6606540"/>
                      <a:gd name="connsiteY36" fmla="*/ 25 h 674737"/>
                      <a:gd name="connsiteX37" fmla="*/ 3171825 w 6606540"/>
                      <a:gd name="connsiteY37" fmla="*/ 62890 h 674737"/>
                      <a:gd name="connsiteX38" fmla="*/ 3268980 w 6606540"/>
                      <a:gd name="connsiteY38" fmla="*/ 32410 h 674737"/>
                      <a:gd name="connsiteX39" fmla="*/ 3284220 w 6606540"/>
                      <a:gd name="connsiteY39" fmla="*/ 116230 h 674737"/>
                      <a:gd name="connsiteX40" fmla="*/ 3405505 w 6606540"/>
                      <a:gd name="connsiteY40" fmla="*/ 161950 h 674737"/>
                      <a:gd name="connsiteX41" fmla="*/ 3497580 w 6606540"/>
                      <a:gd name="connsiteY41" fmla="*/ 215290 h 674737"/>
                      <a:gd name="connsiteX42" fmla="*/ 3604260 w 6606540"/>
                      <a:gd name="connsiteY42" fmla="*/ 215290 h 674737"/>
                      <a:gd name="connsiteX43" fmla="*/ 3627120 w 6606540"/>
                      <a:gd name="connsiteY43" fmla="*/ 261010 h 674737"/>
                      <a:gd name="connsiteX44" fmla="*/ 3703320 w 6606540"/>
                      <a:gd name="connsiteY44" fmla="*/ 238150 h 674737"/>
                      <a:gd name="connsiteX45" fmla="*/ 3749040 w 6606540"/>
                      <a:gd name="connsiteY45" fmla="*/ 261010 h 674737"/>
                      <a:gd name="connsiteX46" fmla="*/ 3806825 w 6606540"/>
                      <a:gd name="connsiteY46" fmla="*/ 221640 h 674737"/>
                      <a:gd name="connsiteX47" fmla="*/ 3782695 w 6606540"/>
                      <a:gd name="connsiteY47" fmla="*/ 161315 h 674737"/>
                      <a:gd name="connsiteX48" fmla="*/ 3907155 w 6606540"/>
                      <a:gd name="connsiteY48" fmla="*/ 182270 h 674737"/>
                      <a:gd name="connsiteX49" fmla="*/ 4036060 w 6606540"/>
                      <a:gd name="connsiteY49" fmla="*/ 189890 h 674737"/>
                      <a:gd name="connsiteX50" fmla="*/ 4090035 w 6606540"/>
                      <a:gd name="connsiteY50" fmla="*/ 145440 h 674737"/>
                      <a:gd name="connsiteX51" fmla="*/ 4182745 w 6606540"/>
                      <a:gd name="connsiteY51" fmla="*/ 163855 h 674737"/>
                      <a:gd name="connsiteX52" fmla="*/ 4268470 w 6606540"/>
                      <a:gd name="connsiteY52" fmla="*/ 145440 h 674737"/>
                      <a:gd name="connsiteX53" fmla="*/ 4335780 w 6606540"/>
                      <a:gd name="connsiteY53" fmla="*/ 161950 h 674737"/>
                      <a:gd name="connsiteX54" fmla="*/ 4389120 w 6606540"/>
                      <a:gd name="connsiteY54" fmla="*/ 215290 h 674737"/>
                      <a:gd name="connsiteX55" fmla="*/ 4465320 w 6606540"/>
                      <a:gd name="connsiteY55" fmla="*/ 283870 h 674737"/>
                      <a:gd name="connsiteX56" fmla="*/ 4594860 w 6606540"/>
                      <a:gd name="connsiteY56" fmla="*/ 314350 h 674737"/>
                      <a:gd name="connsiteX57" fmla="*/ 4732020 w 6606540"/>
                      <a:gd name="connsiteY57" fmla="*/ 367690 h 674737"/>
                      <a:gd name="connsiteX58" fmla="*/ 4785360 w 6606540"/>
                      <a:gd name="connsiteY58" fmla="*/ 436270 h 674737"/>
                      <a:gd name="connsiteX59" fmla="*/ 4838700 w 6606540"/>
                      <a:gd name="connsiteY59" fmla="*/ 443890 h 674737"/>
                      <a:gd name="connsiteX60" fmla="*/ 4918075 w 6606540"/>
                      <a:gd name="connsiteY60" fmla="*/ 568350 h 674737"/>
                      <a:gd name="connsiteX61" fmla="*/ 4985385 w 6606540"/>
                      <a:gd name="connsiteY61" fmla="*/ 584860 h 674737"/>
                      <a:gd name="connsiteX62" fmla="*/ 5044440 w 6606540"/>
                      <a:gd name="connsiteY62" fmla="*/ 615340 h 674737"/>
                      <a:gd name="connsiteX63" fmla="*/ 5160645 w 6606540"/>
                      <a:gd name="connsiteY63" fmla="*/ 603910 h 674737"/>
                      <a:gd name="connsiteX64" fmla="*/ 5209540 w 6606540"/>
                      <a:gd name="connsiteY64" fmla="*/ 596290 h 674737"/>
                      <a:gd name="connsiteX65" fmla="*/ 5273040 w 6606540"/>
                      <a:gd name="connsiteY65" fmla="*/ 634390 h 674737"/>
                      <a:gd name="connsiteX66" fmla="*/ 5379720 w 6606540"/>
                      <a:gd name="connsiteY66" fmla="*/ 642010 h 674737"/>
                      <a:gd name="connsiteX67" fmla="*/ 5478780 w 6606540"/>
                      <a:gd name="connsiteY67" fmla="*/ 672490 h 674737"/>
                      <a:gd name="connsiteX68" fmla="*/ 5539740 w 6606540"/>
                      <a:gd name="connsiteY68" fmla="*/ 573430 h 674737"/>
                      <a:gd name="connsiteX69" fmla="*/ 5532120 w 6606540"/>
                      <a:gd name="connsiteY69" fmla="*/ 520090 h 674737"/>
                      <a:gd name="connsiteX70" fmla="*/ 5562600 w 6606540"/>
                      <a:gd name="connsiteY70" fmla="*/ 474370 h 674737"/>
                      <a:gd name="connsiteX71" fmla="*/ 5562600 w 6606540"/>
                      <a:gd name="connsiteY71" fmla="*/ 413410 h 674737"/>
                      <a:gd name="connsiteX72" fmla="*/ 5638800 w 6606540"/>
                      <a:gd name="connsiteY72" fmla="*/ 306730 h 674737"/>
                      <a:gd name="connsiteX73" fmla="*/ 5821680 w 6606540"/>
                      <a:gd name="connsiteY73" fmla="*/ 344830 h 674737"/>
                      <a:gd name="connsiteX74" fmla="*/ 5913120 w 6606540"/>
                      <a:gd name="connsiteY74" fmla="*/ 352450 h 674737"/>
                      <a:gd name="connsiteX75" fmla="*/ 5928360 w 6606540"/>
                      <a:gd name="connsiteY75" fmla="*/ 474370 h 674737"/>
                      <a:gd name="connsiteX76" fmla="*/ 6073140 w 6606540"/>
                      <a:gd name="connsiteY76" fmla="*/ 436270 h 674737"/>
                      <a:gd name="connsiteX77" fmla="*/ 6118860 w 6606540"/>
                      <a:gd name="connsiteY77" fmla="*/ 390550 h 674737"/>
                      <a:gd name="connsiteX78" fmla="*/ 6172200 w 6606540"/>
                      <a:gd name="connsiteY78" fmla="*/ 367690 h 674737"/>
                      <a:gd name="connsiteX79" fmla="*/ 6217920 w 6606540"/>
                      <a:gd name="connsiteY79" fmla="*/ 375310 h 674737"/>
                      <a:gd name="connsiteX80" fmla="*/ 6294120 w 6606540"/>
                      <a:gd name="connsiteY80" fmla="*/ 344830 h 674737"/>
                      <a:gd name="connsiteX81" fmla="*/ 6355080 w 6606540"/>
                      <a:gd name="connsiteY81" fmla="*/ 337210 h 674737"/>
                      <a:gd name="connsiteX82" fmla="*/ 6393180 w 6606540"/>
                      <a:gd name="connsiteY82" fmla="*/ 321970 h 674737"/>
                      <a:gd name="connsiteX83" fmla="*/ 6477000 w 6606540"/>
                      <a:gd name="connsiteY83" fmla="*/ 367690 h 674737"/>
                      <a:gd name="connsiteX84" fmla="*/ 6530340 w 6606540"/>
                      <a:gd name="connsiteY84" fmla="*/ 436270 h 674737"/>
                      <a:gd name="connsiteX85" fmla="*/ 6591300 w 6606540"/>
                      <a:gd name="connsiteY85" fmla="*/ 451510 h 674737"/>
                      <a:gd name="connsiteX86" fmla="*/ 6606540 w 6606540"/>
                      <a:gd name="connsiteY86" fmla="*/ 489610 h 674737"/>
                      <a:gd name="connsiteX87" fmla="*/ 6591300 w 6606540"/>
                      <a:gd name="connsiteY87" fmla="*/ 504850 h 674737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821680 w 6606540"/>
                      <a:gd name="connsiteY73" fmla="*/ 344830 h 674763"/>
                      <a:gd name="connsiteX74" fmla="*/ 5913120 w 6606540"/>
                      <a:gd name="connsiteY74" fmla="*/ 352450 h 674763"/>
                      <a:gd name="connsiteX75" fmla="*/ 5928360 w 6606540"/>
                      <a:gd name="connsiteY75" fmla="*/ 474370 h 674763"/>
                      <a:gd name="connsiteX76" fmla="*/ 6073140 w 6606540"/>
                      <a:gd name="connsiteY76" fmla="*/ 436270 h 674763"/>
                      <a:gd name="connsiteX77" fmla="*/ 6118860 w 6606540"/>
                      <a:gd name="connsiteY77" fmla="*/ 390550 h 674763"/>
                      <a:gd name="connsiteX78" fmla="*/ 6172200 w 6606540"/>
                      <a:gd name="connsiteY78" fmla="*/ 367690 h 674763"/>
                      <a:gd name="connsiteX79" fmla="*/ 6217920 w 6606540"/>
                      <a:gd name="connsiteY79" fmla="*/ 375310 h 674763"/>
                      <a:gd name="connsiteX80" fmla="*/ 6294120 w 6606540"/>
                      <a:gd name="connsiteY80" fmla="*/ 344830 h 674763"/>
                      <a:gd name="connsiteX81" fmla="*/ 6355080 w 6606540"/>
                      <a:gd name="connsiteY81" fmla="*/ 337210 h 674763"/>
                      <a:gd name="connsiteX82" fmla="*/ 6393180 w 6606540"/>
                      <a:gd name="connsiteY82" fmla="*/ 321970 h 674763"/>
                      <a:gd name="connsiteX83" fmla="*/ 6477000 w 6606540"/>
                      <a:gd name="connsiteY83" fmla="*/ 367690 h 674763"/>
                      <a:gd name="connsiteX84" fmla="*/ 6530340 w 6606540"/>
                      <a:gd name="connsiteY84" fmla="*/ 436270 h 674763"/>
                      <a:gd name="connsiteX85" fmla="*/ 6591300 w 6606540"/>
                      <a:gd name="connsiteY85" fmla="*/ 451510 h 674763"/>
                      <a:gd name="connsiteX86" fmla="*/ 6606540 w 6606540"/>
                      <a:gd name="connsiteY86" fmla="*/ 489610 h 674763"/>
                      <a:gd name="connsiteX87" fmla="*/ 6591300 w 6606540"/>
                      <a:gd name="connsiteY87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913120 w 6606540"/>
                      <a:gd name="connsiteY75" fmla="*/ 352450 h 674763"/>
                      <a:gd name="connsiteX76" fmla="*/ 5928360 w 6606540"/>
                      <a:gd name="connsiteY76" fmla="*/ 474370 h 674763"/>
                      <a:gd name="connsiteX77" fmla="*/ 6073140 w 6606540"/>
                      <a:gd name="connsiteY77" fmla="*/ 436270 h 674763"/>
                      <a:gd name="connsiteX78" fmla="*/ 6118860 w 6606540"/>
                      <a:gd name="connsiteY78" fmla="*/ 390550 h 674763"/>
                      <a:gd name="connsiteX79" fmla="*/ 6172200 w 6606540"/>
                      <a:gd name="connsiteY79" fmla="*/ 367690 h 674763"/>
                      <a:gd name="connsiteX80" fmla="*/ 6217920 w 6606540"/>
                      <a:gd name="connsiteY80" fmla="*/ 375310 h 674763"/>
                      <a:gd name="connsiteX81" fmla="*/ 6294120 w 6606540"/>
                      <a:gd name="connsiteY81" fmla="*/ 344830 h 674763"/>
                      <a:gd name="connsiteX82" fmla="*/ 6355080 w 6606540"/>
                      <a:gd name="connsiteY82" fmla="*/ 337210 h 674763"/>
                      <a:gd name="connsiteX83" fmla="*/ 6393180 w 6606540"/>
                      <a:gd name="connsiteY83" fmla="*/ 321970 h 674763"/>
                      <a:gd name="connsiteX84" fmla="*/ 6477000 w 6606540"/>
                      <a:gd name="connsiteY84" fmla="*/ 367690 h 674763"/>
                      <a:gd name="connsiteX85" fmla="*/ 6530340 w 6606540"/>
                      <a:gd name="connsiteY85" fmla="*/ 436270 h 674763"/>
                      <a:gd name="connsiteX86" fmla="*/ 6591300 w 6606540"/>
                      <a:gd name="connsiteY86" fmla="*/ 451510 h 674763"/>
                      <a:gd name="connsiteX87" fmla="*/ 6606540 w 6606540"/>
                      <a:gd name="connsiteY87" fmla="*/ 489610 h 674763"/>
                      <a:gd name="connsiteX88" fmla="*/ 6591300 w 6606540"/>
                      <a:gd name="connsiteY88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6073140 w 6606540"/>
                      <a:gd name="connsiteY77" fmla="*/ 436270 h 674763"/>
                      <a:gd name="connsiteX78" fmla="*/ 6118860 w 6606540"/>
                      <a:gd name="connsiteY78" fmla="*/ 390550 h 674763"/>
                      <a:gd name="connsiteX79" fmla="*/ 6172200 w 6606540"/>
                      <a:gd name="connsiteY79" fmla="*/ 367690 h 674763"/>
                      <a:gd name="connsiteX80" fmla="*/ 6217920 w 6606540"/>
                      <a:gd name="connsiteY80" fmla="*/ 375310 h 674763"/>
                      <a:gd name="connsiteX81" fmla="*/ 6294120 w 6606540"/>
                      <a:gd name="connsiteY81" fmla="*/ 344830 h 674763"/>
                      <a:gd name="connsiteX82" fmla="*/ 6355080 w 6606540"/>
                      <a:gd name="connsiteY82" fmla="*/ 337210 h 674763"/>
                      <a:gd name="connsiteX83" fmla="*/ 6393180 w 6606540"/>
                      <a:gd name="connsiteY83" fmla="*/ 321970 h 674763"/>
                      <a:gd name="connsiteX84" fmla="*/ 6477000 w 6606540"/>
                      <a:gd name="connsiteY84" fmla="*/ 367690 h 674763"/>
                      <a:gd name="connsiteX85" fmla="*/ 6530340 w 6606540"/>
                      <a:gd name="connsiteY85" fmla="*/ 436270 h 674763"/>
                      <a:gd name="connsiteX86" fmla="*/ 6591300 w 6606540"/>
                      <a:gd name="connsiteY86" fmla="*/ 451510 h 674763"/>
                      <a:gd name="connsiteX87" fmla="*/ 6606540 w 6606540"/>
                      <a:gd name="connsiteY87" fmla="*/ 489610 h 674763"/>
                      <a:gd name="connsiteX88" fmla="*/ 6591300 w 6606540"/>
                      <a:gd name="connsiteY88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85360 w 6606540"/>
                      <a:gd name="connsiteY58" fmla="*/ 4362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17920 w 6606540"/>
                      <a:gd name="connsiteY81" fmla="*/ 37531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17920 w 6606540"/>
                      <a:gd name="connsiteY81" fmla="*/ 37531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676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393180 w 6606540"/>
                      <a:gd name="connsiteY84" fmla="*/ 321970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94120 w 6606540"/>
                      <a:gd name="connsiteY82" fmla="*/ 344830 h 674763"/>
                      <a:gd name="connsiteX83" fmla="*/ 6355080 w 6606540"/>
                      <a:gd name="connsiteY83" fmla="*/ 337210 h 674763"/>
                      <a:gd name="connsiteX84" fmla="*/ 6402705 w 6606540"/>
                      <a:gd name="connsiteY84" fmla="*/ 325145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0"/>
                      <a:gd name="connsiteY0" fmla="*/ 588670 h 674763"/>
                      <a:gd name="connsiteX1" fmla="*/ 57785 w 6606540"/>
                      <a:gd name="connsiteY1" fmla="*/ 552475 h 674763"/>
                      <a:gd name="connsiteX2" fmla="*/ 175260 w 6606540"/>
                      <a:gd name="connsiteY2" fmla="*/ 573430 h 674763"/>
                      <a:gd name="connsiteX3" fmla="*/ 266700 w 6606540"/>
                      <a:gd name="connsiteY3" fmla="*/ 573430 h 674763"/>
                      <a:gd name="connsiteX4" fmla="*/ 289560 w 6606540"/>
                      <a:gd name="connsiteY4" fmla="*/ 581050 h 674763"/>
                      <a:gd name="connsiteX5" fmla="*/ 342265 w 6606540"/>
                      <a:gd name="connsiteY5" fmla="*/ 548665 h 674763"/>
                      <a:gd name="connsiteX6" fmla="*/ 411480 w 6606540"/>
                      <a:gd name="connsiteY6" fmla="*/ 573430 h 674763"/>
                      <a:gd name="connsiteX7" fmla="*/ 556260 w 6606540"/>
                      <a:gd name="connsiteY7" fmla="*/ 520090 h 674763"/>
                      <a:gd name="connsiteX8" fmla="*/ 609600 w 6606540"/>
                      <a:gd name="connsiteY8" fmla="*/ 481990 h 674763"/>
                      <a:gd name="connsiteX9" fmla="*/ 688340 w 6606540"/>
                      <a:gd name="connsiteY9" fmla="*/ 497865 h 674763"/>
                      <a:gd name="connsiteX10" fmla="*/ 746760 w 6606540"/>
                      <a:gd name="connsiteY10" fmla="*/ 512470 h 674763"/>
                      <a:gd name="connsiteX11" fmla="*/ 805815 w 6606540"/>
                      <a:gd name="connsiteY11" fmla="*/ 484530 h 674763"/>
                      <a:gd name="connsiteX12" fmla="*/ 868680 w 6606540"/>
                      <a:gd name="connsiteY12" fmla="*/ 428650 h 674763"/>
                      <a:gd name="connsiteX13" fmla="*/ 914400 w 6606540"/>
                      <a:gd name="connsiteY13" fmla="*/ 421030 h 674763"/>
                      <a:gd name="connsiteX14" fmla="*/ 966470 w 6606540"/>
                      <a:gd name="connsiteY14" fmla="*/ 372770 h 674763"/>
                      <a:gd name="connsiteX15" fmla="*/ 1021080 w 6606540"/>
                      <a:gd name="connsiteY15" fmla="*/ 398170 h 674763"/>
                      <a:gd name="connsiteX16" fmla="*/ 1143000 w 6606540"/>
                      <a:gd name="connsiteY16" fmla="*/ 377215 h 674763"/>
                      <a:gd name="connsiteX17" fmla="*/ 1216025 w 6606540"/>
                      <a:gd name="connsiteY17" fmla="*/ 441350 h 674763"/>
                      <a:gd name="connsiteX18" fmla="*/ 1371600 w 6606540"/>
                      <a:gd name="connsiteY18" fmla="*/ 558190 h 674763"/>
                      <a:gd name="connsiteX19" fmla="*/ 1447800 w 6606540"/>
                      <a:gd name="connsiteY19" fmla="*/ 596290 h 674763"/>
                      <a:gd name="connsiteX20" fmla="*/ 1539240 w 6606540"/>
                      <a:gd name="connsiteY20" fmla="*/ 573430 h 674763"/>
                      <a:gd name="connsiteX21" fmla="*/ 1592580 w 6606540"/>
                      <a:gd name="connsiteY21" fmla="*/ 581050 h 674763"/>
                      <a:gd name="connsiteX22" fmla="*/ 1645920 w 6606540"/>
                      <a:gd name="connsiteY22" fmla="*/ 542950 h 674763"/>
                      <a:gd name="connsiteX23" fmla="*/ 1706880 w 6606540"/>
                      <a:gd name="connsiteY23" fmla="*/ 527710 h 674763"/>
                      <a:gd name="connsiteX24" fmla="*/ 1783080 w 6606540"/>
                      <a:gd name="connsiteY24" fmla="*/ 504850 h 674763"/>
                      <a:gd name="connsiteX25" fmla="*/ 1889760 w 6606540"/>
                      <a:gd name="connsiteY25" fmla="*/ 474370 h 674763"/>
                      <a:gd name="connsiteX26" fmla="*/ 2049780 w 6606540"/>
                      <a:gd name="connsiteY26" fmla="*/ 436270 h 674763"/>
                      <a:gd name="connsiteX27" fmla="*/ 2125980 w 6606540"/>
                      <a:gd name="connsiteY27" fmla="*/ 398170 h 674763"/>
                      <a:gd name="connsiteX28" fmla="*/ 2255520 w 6606540"/>
                      <a:gd name="connsiteY28" fmla="*/ 398170 h 674763"/>
                      <a:gd name="connsiteX29" fmla="*/ 2423160 w 6606540"/>
                      <a:gd name="connsiteY29" fmla="*/ 337210 h 674763"/>
                      <a:gd name="connsiteX30" fmla="*/ 2613660 w 6606540"/>
                      <a:gd name="connsiteY30" fmla="*/ 238150 h 674763"/>
                      <a:gd name="connsiteX31" fmla="*/ 2682240 w 6606540"/>
                      <a:gd name="connsiteY31" fmla="*/ 177190 h 674763"/>
                      <a:gd name="connsiteX32" fmla="*/ 2773680 w 6606540"/>
                      <a:gd name="connsiteY32" fmla="*/ 161950 h 674763"/>
                      <a:gd name="connsiteX33" fmla="*/ 2834640 w 6606540"/>
                      <a:gd name="connsiteY33" fmla="*/ 85750 h 674763"/>
                      <a:gd name="connsiteX34" fmla="*/ 2910840 w 6606540"/>
                      <a:gd name="connsiteY34" fmla="*/ 55270 h 674763"/>
                      <a:gd name="connsiteX35" fmla="*/ 3002280 w 6606540"/>
                      <a:gd name="connsiteY35" fmla="*/ 55270 h 674763"/>
                      <a:gd name="connsiteX36" fmla="*/ 3080385 w 6606540"/>
                      <a:gd name="connsiteY36" fmla="*/ 25 h 674763"/>
                      <a:gd name="connsiteX37" fmla="*/ 3171825 w 6606540"/>
                      <a:gd name="connsiteY37" fmla="*/ 62890 h 674763"/>
                      <a:gd name="connsiteX38" fmla="*/ 3268980 w 6606540"/>
                      <a:gd name="connsiteY38" fmla="*/ 32410 h 674763"/>
                      <a:gd name="connsiteX39" fmla="*/ 3284220 w 6606540"/>
                      <a:gd name="connsiteY39" fmla="*/ 116230 h 674763"/>
                      <a:gd name="connsiteX40" fmla="*/ 3405505 w 6606540"/>
                      <a:gd name="connsiteY40" fmla="*/ 161950 h 674763"/>
                      <a:gd name="connsiteX41" fmla="*/ 3497580 w 6606540"/>
                      <a:gd name="connsiteY41" fmla="*/ 215290 h 674763"/>
                      <a:gd name="connsiteX42" fmla="*/ 3604260 w 6606540"/>
                      <a:gd name="connsiteY42" fmla="*/ 215290 h 674763"/>
                      <a:gd name="connsiteX43" fmla="*/ 3627120 w 6606540"/>
                      <a:gd name="connsiteY43" fmla="*/ 261010 h 674763"/>
                      <a:gd name="connsiteX44" fmla="*/ 3703320 w 6606540"/>
                      <a:gd name="connsiteY44" fmla="*/ 238150 h 674763"/>
                      <a:gd name="connsiteX45" fmla="*/ 3749040 w 6606540"/>
                      <a:gd name="connsiteY45" fmla="*/ 261010 h 674763"/>
                      <a:gd name="connsiteX46" fmla="*/ 3806825 w 6606540"/>
                      <a:gd name="connsiteY46" fmla="*/ 221640 h 674763"/>
                      <a:gd name="connsiteX47" fmla="*/ 3782695 w 6606540"/>
                      <a:gd name="connsiteY47" fmla="*/ 161315 h 674763"/>
                      <a:gd name="connsiteX48" fmla="*/ 3907155 w 6606540"/>
                      <a:gd name="connsiteY48" fmla="*/ 182270 h 674763"/>
                      <a:gd name="connsiteX49" fmla="*/ 4036060 w 6606540"/>
                      <a:gd name="connsiteY49" fmla="*/ 189890 h 674763"/>
                      <a:gd name="connsiteX50" fmla="*/ 4090035 w 6606540"/>
                      <a:gd name="connsiteY50" fmla="*/ 145440 h 674763"/>
                      <a:gd name="connsiteX51" fmla="*/ 4182745 w 6606540"/>
                      <a:gd name="connsiteY51" fmla="*/ 163855 h 674763"/>
                      <a:gd name="connsiteX52" fmla="*/ 4268470 w 6606540"/>
                      <a:gd name="connsiteY52" fmla="*/ 145440 h 674763"/>
                      <a:gd name="connsiteX53" fmla="*/ 4335780 w 6606540"/>
                      <a:gd name="connsiteY53" fmla="*/ 161950 h 674763"/>
                      <a:gd name="connsiteX54" fmla="*/ 4389120 w 6606540"/>
                      <a:gd name="connsiteY54" fmla="*/ 215290 h 674763"/>
                      <a:gd name="connsiteX55" fmla="*/ 4465320 w 6606540"/>
                      <a:gd name="connsiteY55" fmla="*/ 283870 h 674763"/>
                      <a:gd name="connsiteX56" fmla="*/ 4594860 w 6606540"/>
                      <a:gd name="connsiteY56" fmla="*/ 314350 h 674763"/>
                      <a:gd name="connsiteX57" fmla="*/ 4732020 w 6606540"/>
                      <a:gd name="connsiteY57" fmla="*/ 367690 h 674763"/>
                      <a:gd name="connsiteX58" fmla="*/ 4769485 w 6606540"/>
                      <a:gd name="connsiteY58" fmla="*/ 423570 h 674763"/>
                      <a:gd name="connsiteX59" fmla="*/ 4838700 w 6606540"/>
                      <a:gd name="connsiteY59" fmla="*/ 443890 h 674763"/>
                      <a:gd name="connsiteX60" fmla="*/ 4918075 w 6606540"/>
                      <a:gd name="connsiteY60" fmla="*/ 568350 h 674763"/>
                      <a:gd name="connsiteX61" fmla="*/ 4985385 w 6606540"/>
                      <a:gd name="connsiteY61" fmla="*/ 584860 h 674763"/>
                      <a:gd name="connsiteX62" fmla="*/ 5044440 w 6606540"/>
                      <a:gd name="connsiteY62" fmla="*/ 615340 h 674763"/>
                      <a:gd name="connsiteX63" fmla="*/ 5160645 w 6606540"/>
                      <a:gd name="connsiteY63" fmla="*/ 603910 h 674763"/>
                      <a:gd name="connsiteX64" fmla="*/ 5209540 w 6606540"/>
                      <a:gd name="connsiteY64" fmla="*/ 596290 h 674763"/>
                      <a:gd name="connsiteX65" fmla="*/ 5253990 w 6606540"/>
                      <a:gd name="connsiteY65" fmla="*/ 631215 h 674763"/>
                      <a:gd name="connsiteX66" fmla="*/ 5379720 w 6606540"/>
                      <a:gd name="connsiteY66" fmla="*/ 642010 h 674763"/>
                      <a:gd name="connsiteX67" fmla="*/ 5478780 w 6606540"/>
                      <a:gd name="connsiteY67" fmla="*/ 672490 h 674763"/>
                      <a:gd name="connsiteX68" fmla="*/ 5539740 w 6606540"/>
                      <a:gd name="connsiteY68" fmla="*/ 573430 h 674763"/>
                      <a:gd name="connsiteX69" fmla="*/ 5532120 w 6606540"/>
                      <a:gd name="connsiteY69" fmla="*/ 520090 h 674763"/>
                      <a:gd name="connsiteX70" fmla="*/ 5562600 w 6606540"/>
                      <a:gd name="connsiteY70" fmla="*/ 474370 h 674763"/>
                      <a:gd name="connsiteX71" fmla="*/ 5562600 w 6606540"/>
                      <a:gd name="connsiteY71" fmla="*/ 413410 h 674763"/>
                      <a:gd name="connsiteX72" fmla="*/ 5638800 w 6606540"/>
                      <a:gd name="connsiteY72" fmla="*/ 306730 h 674763"/>
                      <a:gd name="connsiteX73" fmla="*/ 5721985 w 6606540"/>
                      <a:gd name="connsiteY73" fmla="*/ 332130 h 674763"/>
                      <a:gd name="connsiteX74" fmla="*/ 5821680 w 6606540"/>
                      <a:gd name="connsiteY74" fmla="*/ 344830 h 674763"/>
                      <a:gd name="connsiteX75" fmla="*/ 5884545 w 6606540"/>
                      <a:gd name="connsiteY75" fmla="*/ 371500 h 674763"/>
                      <a:gd name="connsiteX76" fmla="*/ 5928360 w 6606540"/>
                      <a:gd name="connsiteY76" fmla="*/ 474370 h 674763"/>
                      <a:gd name="connsiteX77" fmla="*/ 5982335 w 6606540"/>
                      <a:gd name="connsiteY77" fmla="*/ 449605 h 674763"/>
                      <a:gd name="connsiteX78" fmla="*/ 6073140 w 6606540"/>
                      <a:gd name="connsiteY78" fmla="*/ 436270 h 674763"/>
                      <a:gd name="connsiteX79" fmla="*/ 6118860 w 6606540"/>
                      <a:gd name="connsiteY79" fmla="*/ 390550 h 674763"/>
                      <a:gd name="connsiteX80" fmla="*/ 6172200 w 6606540"/>
                      <a:gd name="connsiteY80" fmla="*/ 367690 h 674763"/>
                      <a:gd name="connsiteX81" fmla="*/ 6202045 w 6606540"/>
                      <a:gd name="connsiteY81" fmla="*/ 381660 h 674763"/>
                      <a:gd name="connsiteX82" fmla="*/ 6287770 w 6606540"/>
                      <a:gd name="connsiteY82" fmla="*/ 354355 h 674763"/>
                      <a:gd name="connsiteX83" fmla="*/ 6355080 w 6606540"/>
                      <a:gd name="connsiteY83" fmla="*/ 337210 h 674763"/>
                      <a:gd name="connsiteX84" fmla="*/ 6402705 w 6606540"/>
                      <a:gd name="connsiteY84" fmla="*/ 325145 h 674763"/>
                      <a:gd name="connsiteX85" fmla="*/ 6477000 w 6606540"/>
                      <a:gd name="connsiteY85" fmla="*/ 354990 h 674763"/>
                      <a:gd name="connsiteX86" fmla="*/ 6530340 w 6606540"/>
                      <a:gd name="connsiteY86" fmla="*/ 436270 h 674763"/>
                      <a:gd name="connsiteX87" fmla="*/ 6591300 w 6606540"/>
                      <a:gd name="connsiteY87" fmla="*/ 451510 h 674763"/>
                      <a:gd name="connsiteX88" fmla="*/ 6606540 w 6606540"/>
                      <a:gd name="connsiteY88" fmla="*/ 489610 h 674763"/>
                      <a:gd name="connsiteX89" fmla="*/ 6591300 w 6606540"/>
                      <a:gd name="connsiteY89" fmla="*/ 504850 h 674763"/>
                      <a:gd name="connsiteX0" fmla="*/ 0 w 6606543"/>
                      <a:gd name="connsiteY0" fmla="*/ 588670 h 674763"/>
                      <a:gd name="connsiteX1" fmla="*/ 57785 w 6606543"/>
                      <a:gd name="connsiteY1" fmla="*/ 552475 h 674763"/>
                      <a:gd name="connsiteX2" fmla="*/ 175260 w 6606543"/>
                      <a:gd name="connsiteY2" fmla="*/ 573430 h 674763"/>
                      <a:gd name="connsiteX3" fmla="*/ 266700 w 6606543"/>
                      <a:gd name="connsiteY3" fmla="*/ 573430 h 674763"/>
                      <a:gd name="connsiteX4" fmla="*/ 289560 w 6606543"/>
                      <a:gd name="connsiteY4" fmla="*/ 581050 h 674763"/>
                      <a:gd name="connsiteX5" fmla="*/ 342265 w 6606543"/>
                      <a:gd name="connsiteY5" fmla="*/ 548665 h 674763"/>
                      <a:gd name="connsiteX6" fmla="*/ 411480 w 6606543"/>
                      <a:gd name="connsiteY6" fmla="*/ 573430 h 674763"/>
                      <a:gd name="connsiteX7" fmla="*/ 556260 w 6606543"/>
                      <a:gd name="connsiteY7" fmla="*/ 520090 h 674763"/>
                      <a:gd name="connsiteX8" fmla="*/ 609600 w 6606543"/>
                      <a:gd name="connsiteY8" fmla="*/ 481990 h 674763"/>
                      <a:gd name="connsiteX9" fmla="*/ 688340 w 6606543"/>
                      <a:gd name="connsiteY9" fmla="*/ 497865 h 674763"/>
                      <a:gd name="connsiteX10" fmla="*/ 746760 w 6606543"/>
                      <a:gd name="connsiteY10" fmla="*/ 512470 h 674763"/>
                      <a:gd name="connsiteX11" fmla="*/ 805815 w 6606543"/>
                      <a:gd name="connsiteY11" fmla="*/ 484530 h 674763"/>
                      <a:gd name="connsiteX12" fmla="*/ 868680 w 6606543"/>
                      <a:gd name="connsiteY12" fmla="*/ 428650 h 674763"/>
                      <a:gd name="connsiteX13" fmla="*/ 914400 w 6606543"/>
                      <a:gd name="connsiteY13" fmla="*/ 421030 h 674763"/>
                      <a:gd name="connsiteX14" fmla="*/ 966470 w 6606543"/>
                      <a:gd name="connsiteY14" fmla="*/ 372770 h 674763"/>
                      <a:gd name="connsiteX15" fmla="*/ 1021080 w 6606543"/>
                      <a:gd name="connsiteY15" fmla="*/ 398170 h 674763"/>
                      <a:gd name="connsiteX16" fmla="*/ 1143000 w 6606543"/>
                      <a:gd name="connsiteY16" fmla="*/ 377215 h 674763"/>
                      <a:gd name="connsiteX17" fmla="*/ 1216025 w 6606543"/>
                      <a:gd name="connsiteY17" fmla="*/ 441350 h 674763"/>
                      <a:gd name="connsiteX18" fmla="*/ 1371600 w 6606543"/>
                      <a:gd name="connsiteY18" fmla="*/ 558190 h 674763"/>
                      <a:gd name="connsiteX19" fmla="*/ 1447800 w 6606543"/>
                      <a:gd name="connsiteY19" fmla="*/ 596290 h 674763"/>
                      <a:gd name="connsiteX20" fmla="*/ 1539240 w 6606543"/>
                      <a:gd name="connsiteY20" fmla="*/ 573430 h 674763"/>
                      <a:gd name="connsiteX21" fmla="*/ 1592580 w 6606543"/>
                      <a:gd name="connsiteY21" fmla="*/ 581050 h 674763"/>
                      <a:gd name="connsiteX22" fmla="*/ 1645920 w 6606543"/>
                      <a:gd name="connsiteY22" fmla="*/ 542950 h 674763"/>
                      <a:gd name="connsiteX23" fmla="*/ 1706880 w 6606543"/>
                      <a:gd name="connsiteY23" fmla="*/ 527710 h 674763"/>
                      <a:gd name="connsiteX24" fmla="*/ 1783080 w 6606543"/>
                      <a:gd name="connsiteY24" fmla="*/ 504850 h 674763"/>
                      <a:gd name="connsiteX25" fmla="*/ 1889760 w 6606543"/>
                      <a:gd name="connsiteY25" fmla="*/ 474370 h 674763"/>
                      <a:gd name="connsiteX26" fmla="*/ 2049780 w 6606543"/>
                      <a:gd name="connsiteY26" fmla="*/ 436270 h 674763"/>
                      <a:gd name="connsiteX27" fmla="*/ 2125980 w 6606543"/>
                      <a:gd name="connsiteY27" fmla="*/ 398170 h 674763"/>
                      <a:gd name="connsiteX28" fmla="*/ 2255520 w 6606543"/>
                      <a:gd name="connsiteY28" fmla="*/ 398170 h 674763"/>
                      <a:gd name="connsiteX29" fmla="*/ 2423160 w 6606543"/>
                      <a:gd name="connsiteY29" fmla="*/ 337210 h 674763"/>
                      <a:gd name="connsiteX30" fmla="*/ 2613660 w 6606543"/>
                      <a:gd name="connsiteY30" fmla="*/ 238150 h 674763"/>
                      <a:gd name="connsiteX31" fmla="*/ 2682240 w 6606543"/>
                      <a:gd name="connsiteY31" fmla="*/ 177190 h 674763"/>
                      <a:gd name="connsiteX32" fmla="*/ 2773680 w 6606543"/>
                      <a:gd name="connsiteY32" fmla="*/ 161950 h 674763"/>
                      <a:gd name="connsiteX33" fmla="*/ 2834640 w 6606543"/>
                      <a:gd name="connsiteY33" fmla="*/ 85750 h 674763"/>
                      <a:gd name="connsiteX34" fmla="*/ 2910840 w 6606543"/>
                      <a:gd name="connsiteY34" fmla="*/ 55270 h 674763"/>
                      <a:gd name="connsiteX35" fmla="*/ 3002280 w 6606543"/>
                      <a:gd name="connsiteY35" fmla="*/ 55270 h 674763"/>
                      <a:gd name="connsiteX36" fmla="*/ 3080385 w 6606543"/>
                      <a:gd name="connsiteY36" fmla="*/ 25 h 674763"/>
                      <a:gd name="connsiteX37" fmla="*/ 3171825 w 6606543"/>
                      <a:gd name="connsiteY37" fmla="*/ 62890 h 674763"/>
                      <a:gd name="connsiteX38" fmla="*/ 3268980 w 6606543"/>
                      <a:gd name="connsiteY38" fmla="*/ 32410 h 674763"/>
                      <a:gd name="connsiteX39" fmla="*/ 3284220 w 6606543"/>
                      <a:gd name="connsiteY39" fmla="*/ 116230 h 674763"/>
                      <a:gd name="connsiteX40" fmla="*/ 3405505 w 6606543"/>
                      <a:gd name="connsiteY40" fmla="*/ 161950 h 674763"/>
                      <a:gd name="connsiteX41" fmla="*/ 3497580 w 6606543"/>
                      <a:gd name="connsiteY41" fmla="*/ 215290 h 674763"/>
                      <a:gd name="connsiteX42" fmla="*/ 3604260 w 6606543"/>
                      <a:gd name="connsiteY42" fmla="*/ 215290 h 674763"/>
                      <a:gd name="connsiteX43" fmla="*/ 3627120 w 6606543"/>
                      <a:gd name="connsiteY43" fmla="*/ 261010 h 674763"/>
                      <a:gd name="connsiteX44" fmla="*/ 3703320 w 6606543"/>
                      <a:gd name="connsiteY44" fmla="*/ 238150 h 674763"/>
                      <a:gd name="connsiteX45" fmla="*/ 3749040 w 6606543"/>
                      <a:gd name="connsiteY45" fmla="*/ 261010 h 674763"/>
                      <a:gd name="connsiteX46" fmla="*/ 3806825 w 6606543"/>
                      <a:gd name="connsiteY46" fmla="*/ 221640 h 674763"/>
                      <a:gd name="connsiteX47" fmla="*/ 3782695 w 6606543"/>
                      <a:gd name="connsiteY47" fmla="*/ 161315 h 674763"/>
                      <a:gd name="connsiteX48" fmla="*/ 3907155 w 6606543"/>
                      <a:gd name="connsiteY48" fmla="*/ 182270 h 674763"/>
                      <a:gd name="connsiteX49" fmla="*/ 4036060 w 6606543"/>
                      <a:gd name="connsiteY49" fmla="*/ 189890 h 674763"/>
                      <a:gd name="connsiteX50" fmla="*/ 4090035 w 6606543"/>
                      <a:gd name="connsiteY50" fmla="*/ 145440 h 674763"/>
                      <a:gd name="connsiteX51" fmla="*/ 4182745 w 6606543"/>
                      <a:gd name="connsiteY51" fmla="*/ 163855 h 674763"/>
                      <a:gd name="connsiteX52" fmla="*/ 4268470 w 6606543"/>
                      <a:gd name="connsiteY52" fmla="*/ 145440 h 674763"/>
                      <a:gd name="connsiteX53" fmla="*/ 4335780 w 6606543"/>
                      <a:gd name="connsiteY53" fmla="*/ 161950 h 674763"/>
                      <a:gd name="connsiteX54" fmla="*/ 4389120 w 6606543"/>
                      <a:gd name="connsiteY54" fmla="*/ 215290 h 674763"/>
                      <a:gd name="connsiteX55" fmla="*/ 4465320 w 6606543"/>
                      <a:gd name="connsiteY55" fmla="*/ 283870 h 674763"/>
                      <a:gd name="connsiteX56" fmla="*/ 4594860 w 6606543"/>
                      <a:gd name="connsiteY56" fmla="*/ 314350 h 674763"/>
                      <a:gd name="connsiteX57" fmla="*/ 4732020 w 6606543"/>
                      <a:gd name="connsiteY57" fmla="*/ 367690 h 674763"/>
                      <a:gd name="connsiteX58" fmla="*/ 4769485 w 6606543"/>
                      <a:gd name="connsiteY58" fmla="*/ 423570 h 674763"/>
                      <a:gd name="connsiteX59" fmla="*/ 4838700 w 6606543"/>
                      <a:gd name="connsiteY59" fmla="*/ 443890 h 674763"/>
                      <a:gd name="connsiteX60" fmla="*/ 4918075 w 6606543"/>
                      <a:gd name="connsiteY60" fmla="*/ 568350 h 674763"/>
                      <a:gd name="connsiteX61" fmla="*/ 4985385 w 6606543"/>
                      <a:gd name="connsiteY61" fmla="*/ 584860 h 674763"/>
                      <a:gd name="connsiteX62" fmla="*/ 5044440 w 6606543"/>
                      <a:gd name="connsiteY62" fmla="*/ 615340 h 674763"/>
                      <a:gd name="connsiteX63" fmla="*/ 5160645 w 6606543"/>
                      <a:gd name="connsiteY63" fmla="*/ 603910 h 674763"/>
                      <a:gd name="connsiteX64" fmla="*/ 5209540 w 6606543"/>
                      <a:gd name="connsiteY64" fmla="*/ 596290 h 674763"/>
                      <a:gd name="connsiteX65" fmla="*/ 5253990 w 6606543"/>
                      <a:gd name="connsiteY65" fmla="*/ 631215 h 674763"/>
                      <a:gd name="connsiteX66" fmla="*/ 5379720 w 6606543"/>
                      <a:gd name="connsiteY66" fmla="*/ 642010 h 674763"/>
                      <a:gd name="connsiteX67" fmla="*/ 5478780 w 6606543"/>
                      <a:gd name="connsiteY67" fmla="*/ 672490 h 674763"/>
                      <a:gd name="connsiteX68" fmla="*/ 5539740 w 6606543"/>
                      <a:gd name="connsiteY68" fmla="*/ 573430 h 674763"/>
                      <a:gd name="connsiteX69" fmla="*/ 5532120 w 6606543"/>
                      <a:gd name="connsiteY69" fmla="*/ 520090 h 674763"/>
                      <a:gd name="connsiteX70" fmla="*/ 5562600 w 6606543"/>
                      <a:gd name="connsiteY70" fmla="*/ 474370 h 674763"/>
                      <a:gd name="connsiteX71" fmla="*/ 5562600 w 6606543"/>
                      <a:gd name="connsiteY71" fmla="*/ 413410 h 674763"/>
                      <a:gd name="connsiteX72" fmla="*/ 5638800 w 6606543"/>
                      <a:gd name="connsiteY72" fmla="*/ 306730 h 674763"/>
                      <a:gd name="connsiteX73" fmla="*/ 5721985 w 6606543"/>
                      <a:gd name="connsiteY73" fmla="*/ 332130 h 674763"/>
                      <a:gd name="connsiteX74" fmla="*/ 5821680 w 6606543"/>
                      <a:gd name="connsiteY74" fmla="*/ 344830 h 674763"/>
                      <a:gd name="connsiteX75" fmla="*/ 5884545 w 6606543"/>
                      <a:gd name="connsiteY75" fmla="*/ 371500 h 674763"/>
                      <a:gd name="connsiteX76" fmla="*/ 5928360 w 6606543"/>
                      <a:gd name="connsiteY76" fmla="*/ 474370 h 674763"/>
                      <a:gd name="connsiteX77" fmla="*/ 5982335 w 6606543"/>
                      <a:gd name="connsiteY77" fmla="*/ 449605 h 674763"/>
                      <a:gd name="connsiteX78" fmla="*/ 6073140 w 6606543"/>
                      <a:gd name="connsiteY78" fmla="*/ 436270 h 674763"/>
                      <a:gd name="connsiteX79" fmla="*/ 6118860 w 6606543"/>
                      <a:gd name="connsiteY79" fmla="*/ 390550 h 674763"/>
                      <a:gd name="connsiteX80" fmla="*/ 6172200 w 6606543"/>
                      <a:gd name="connsiteY80" fmla="*/ 367690 h 674763"/>
                      <a:gd name="connsiteX81" fmla="*/ 6202045 w 6606543"/>
                      <a:gd name="connsiteY81" fmla="*/ 381660 h 674763"/>
                      <a:gd name="connsiteX82" fmla="*/ 6287770 w 6606543"/>
                      <a:gd name="connsiteY82" fmla="*/ 354355 h 674763"/>
                      <a:gd name="connsiteX83" fmla="*/ 6355080 w 6606543"/>
                      <a:gd name="connsiteY83" fmla="*/ 337210 h 674763"/>
                      <a:gd name="connsiteX84" fmla="*/ 6402705 w 6606543"/>
                      <a:gd name="connsiteY84" fmla="*/ 325145 h 674763"/>
                      <a:gd name="connsiteX85" fmla="*/ 6477000 w 6606543"/>
                      <a:gd name="connsiteY85" fmla="*/ 354990 h 674763"/>
                      <a:gd name="connsiteX86" fmla="*/ 6511290 w 6606543"/>
                      <a:gd name="connsiteY86" fmla="*/ 423570 h 674763"/>
                      <a:gd name="connsiteX87" fmla="*/ 6591300 w 6606543"/>
                      <a:gd name="connsiteY87" fmla="*/ 451510 h 674763"/>
                      <a:gd name="connsiteX88" fmla="*/ 6606540 w 6606543"/>
                      <a:gd name="connsiteY88" fmla="*/ 489610 h 674763"/>
                      <a:gd name="connsiteX89" fmla="*/ 6591300 w 6606543"/>
                      <a:gd name="connsiteY89" fmla="*/ 504850 h 674763"/>
                      <a:gd name="connsiteX0" fmla="*/ 0 w 6606782"/>
                      <a:gd name="connsiteY0" fmla="*/ 588670 h 674763"/>
                      <a:gd name="connsiteX1" fmla="*/ 57785 w 6606782"/>
                      <a:gd name="connsiteY1" fmla="*/ 552475 h 674763"/>
                      <a:gd name="connsiteX2" fmla="*/ 175260 w 6606782"/>
                      <a:gd name="connsiteY2" fmla="*/ 573430 h 674763"/>
                      <a:gd name="connsiteX3" fmla="*/ 266700 w 6606782"/>
                      <a:gd name="connsiteY3" fmla="*/ 573430 h 674763"/>
                      <a:gd name="connsiteX4" fmla="*/ 289560 w 6606782"/>
                      <a:gd name="connsiteY4" fmla="*/ 581050 h 674763"/>
                      <a:gd name="connsiteX5" fmla="*/ 342265 w 6606782"/>
                      <a:gd name="connsiteY5" fmla="*/ 548665 h 674763"/>
                      <a:gd name="connsiteX6" fmla="*/ 411480 w 6606782"/>
                      <a:gd name="connsiteY6" fmla="*/ 573430 h 674763"/>
                      <a:gd name="connsiteX7" fmla="*/ 556260 w 6606782"/>
                      <a:gd name="connsiteY7" fmla="*/ 520090 h 674763"/>
                      <a:gd name="connsiteX8" fmla="*/ 609600 w 6606782"/>
                      <a:gd name="connsiteY8" fmla="*/ 481990 h 674763"/>
                      <a:gd name="connsiteX9" fmla="*/ 688340 w 6606782"/>
                      <a:gd name="connsiteY9" fmla="*/ 497865 h 674763"/>
                      <a:gd name="connsiteX10" fmla="*/ 746760 w 6606782"/>
                      <a:gd name="connsiteY10" fmla="*/ 512470 h 674763"/>
                      <a:gd name="connsiteX11" fmla="*/ 805815 w 6606782"/>
                      <a:gd name="connsiteY11" fmla="*/ 484530 h 674763"/>
                      <a:gd name="connsiteX12" fmla="*/ 868680 w 6606782"/>
                      <a:gd name="connsiteY12" fmla="*/ 428650 h 674763"/>
                      <a:gd name="connsiteX13" fmla="*/ 914400 w 6606782"/>
                      <a:gd name="connsiteY13" fmla="*/ 421030 h 674763"/>
                      <a:gd name="connsiteX14" fmla="*/ 966470 w 6606782"/>
                      <a:gd name="connsiteY14" fmla="*/ 372770 h 674763"/>
                      <a:gd name="connsiteX15" fmla="*/ 1021080 w 6606782"/>
                      <a:gd name="connsiteY15" fmla="*/ 398170 h 674763"/>
                      <a:gd name="connsiteX16" fmla="*/ 1143000 w 6606782"/>
                      <a:gd name="connsiteY16" fmla="*/ 377215 h 674763"/>
                      <a:gd name="connsiteX17" fmla="*/ 1216025 w 6606782"/>
                      <a:gd name="connsiteY17" fmla="*/ 441350 h 674763"/>
                      <a:gd name="connsiteX18" fmla="*/ 1371600 w 6606782"/>
                      <a:gd name="connsiteY18" fmla="*/ 558190 h 674763"/>
                      <a:gd name="connsiteX19" fmla="*/ 1447800 w 6606782"/>
                      <a:gd name="connsiteY19" fmla="*/ 596290 h 674763"/>
                      <a:gd name="connsiteX20" fmla="*/ 1539240 w 6606782"/>
                      <a:gd name="connsiteY20" fmla="*/ 573430 h 674763"/>
                      <a:gd name="connsiteX21" fmla="*/ 1592580 w 6606782"/>
                      <a:gd name="connsiteY21" fmla="*/ 581050 h 674763"/>
                      <a:gd name="connsiteX22" fmla="*/ 1645920 w 6606782"/>
                      <a:gd name="connsiteY22" fmla="*/ 542950 h 674763"/>
                      <a:gd name="connsiteX23" fmla="*/ 1706880 w 6606782"/>
                      <a:gd name="connsiteY23" fmla="*/ 527710 h 674763"/>
                      <a:gd name="connsiteX24" fmla="*/ 1783080 w 6606782"/>
                      <a:gd name="connsiteY24" fmla="*/ 504850 h 674763"/>
                      <a:gd name="connsiteX25" fmla="*/ 1889760 w 6606782"/>
                      <a:gd name="connsiteY25" fmla="*/ 474370 h 674763"/>
                      <a:gd name="connsiteX26" fmla="*/ 2049780 w 6606782"/>
                      <a:gd name="connsiteY26" fmla="*/ 436270 h 674763"/>
                      <a:gd name="connsiteX27" fmla="*/ 2125980 w 6606782"/>
                      <a:gd name="connsiteY27" fmla="*/ 398170 h 674763"/>
                      <a:gd name="connsiteX28" fmla="*/ 2255520 w 6606782"/>
                      <a:gd name="connsiteY28" fmla="*/ 398170 h 674763"/>
                      <a:gd name="connsiteX29" fmla="*/ 2423160 w 6606782"/>
                      <a:gd name="connsiteY29" fmla="*/ 337210 h 674763"/>
                      <a:gd name="connsiteX30" fmla="*/ 2613660 w 6606782"/>
                      <a:gd name="connsiteY30" fmla="*/ 238150 h 674763"/>
                      <a:gd name="connsiteX31" fmla="*/ 2682240 w 6606782"/>
                      <a:gd name="connsiteY31" fmla="*/ 177190 h 674763"/>
                      <a:gd name="connsiteX32" fmla="*/ 2773680 w 6606782"/>
                      <a:gd name="connsiteY32" fmla="*/ 161950 h 674763"/>
                      <a:gd name="connsiteX33" fmla="*/ 2834640 w 6606782"/>
                      <a:gd name="connsiteY33" fmla="*/ 85750 h 674763"/>
                      <a:gd name="connsiteX34" fmla="*/ 2910840 w 6606782"/>
                      <a:gd name="connsiteY34" fmla="*/ 55270 h 674763"/>
                      <a:gd name="connsiteX35" fmla="*/ 3002280 w 6606782"/>
                      <a:gd name="connsiteY35" fmla="*/ 55270 h 674763"/>
                      <a:gd name="connsiteX36" fmla="*/ 3080385 w 6606782"/>
                      <a:gd name="connsiteY36" fmla="*/ 25 h 674763"/>
                      <a:gd name="connsiteX37" fmla="*/ 3171825 w 6606782"/>
                      <a:gd name="connsiteY37" fmla="*/ 62890 h 674763"/>
                      <a:gd name="connsiteX38" fmla="*/ 3268980 w 6606782"/>
                      <a:gd name="connsiteY38" fmla="*/ 32410 h 674763"/>
                      <a:gd name="connsiteX39" fmla="*/ 3284220 w 6606782"/>
                      <a:gd name="connsiteY39" fmla="*/ 116230 h 674763"/>
                      <a:gd name="connsiteX40" fmla="*/ 3405505 w 6606782"/>
                      <a:gd name="connsiteY40" fmla="*/ 161950 h 674763"/>
                      <a:gd name="connsiteX41" fmla="*/ 3497580 w 6606782"/>
                      <a:gd name="connsiteY41" fmla="*/ 215290 h 674763"/>
                      <a:gd name="connsiteX42" fmla="*/ 3604260 w 6606782"/>
                      <a:gd name="connsiteY42" fmla="*/ 215290 h 674763"/>
                      <a:gd name="connsiteX43" fmla="*/ 3627120 w 6606782"/>
                      <a:gd name="connsiteY43" fmla="*/ 261010 h 674763"/>
                      <a:gd name="connsiteX44" fmla="*/ 3703320 w 6606782"/>
                      <a:gd name="connsiteY44" fmla="*/ 238150 h 674763"/>
                      <a:gd name="connsiteX45" fmla="*/ 3749040 w 6606782"/>
                      <a:gd name="connsiteY45" fmla="*/ 261010 h 674763"/>
                      <a:gd name="connsiteX46" fmla="*/ 3806825 w 6606782"/>
                      <a:gd name="connsiteY46" fmla="*/ 221640 h 674763"/>
                      <a:gd name="connsiteX47" fmla="*/ 3782695 w 6606782"/>
                      <a:gd name="connsiteY47" fmla="*/ 161315 h 674763"/>
                      <a:gd name="connsiteX48" fmla="*/ 3907155 w 6606782"/>
                      <a:gd name="connsiteY48" fmla="*/ 182270 h 674763"/>
                      <a:gd name="connsiteX49" fmla="*/ 4036060 w 6606782"/>
                      <a:gd name="connsiteY49" fmla="*/ 189890 h 674763"/>
                      <a:gd name="connsiteX50" fmla="*/ 4090035 w 6606782"/>
                      <a:gd name="connsiteY50" fmla="*/ 145440 h 674763"/>
                      <a:gd name="connsiteX51" fmla="*/ 4182745 w 6606782"/>
                      <a:gd name="connsiteY51" fmla="*/ 163855 h 674763"/>
                      <a:gd name="connsiteX52" fmla="*/ 4268470 w 6606782"/>
                      <a:gd name="connsiteY52" fmla="*/ 145440 h 674763"/>
                      <a:gd name="connsiteX53" fmla="*/ 4335780 w 6606782"/>
                      <a:gd name="connsiteY53" fmla="*/ 161950 h 674763"/>
                      <a:gd name="connsiteX54" fmla="*/ 4389120 w 6606782"/>
                      <a:gd name="connsiteY54" fmla="*/ 215290 h 674763"/>
                      <a:gd name="connsiteX55" fmla="*/ 4465320 w 6606782"/>
                      <a:gd name="connsiteY55" fmla="*/ 283870 h 674763"/>
                      <a:gd name="connsiteX56" fmla="*/ 4594860 w 6606782"/>
                      <a:gd name="connsiteY56" fmla="*/ 314350 h 674763"/>
                      <a:gd name="connsiteX57" fmla="*/ 4732020 w 6606782"/>
                      <a:gd name="connsiteY57" fmla="*/ 367690 h 674763"/>
                      <a:gd name="connsiteX58" fmla="*/ 4769485 w 6606782"/>
                      <a:gd name="connsiteY58" fmla="*/ 423570 h 674763"/>
                      <a:gd name="connsiteX59" fmla="*/ 4838700 w 6606782"/>
                      <a:gd name="connsiteY59" fmla="*/ 443890 h 674763"/>
                      <a:gd name="connsiteX60" fmla="*/ 4918075 w 6606782"/>
                      <a:gd name="connsiteY60" fmla="*/ 568350 h 674763"/>
                      <a:gd name="connsiteX61" fmla="*/ 4985385 w 6606782"/>
                      <a:gd name="connsiteY61" fmla="*/ 584860 h 674763"/>
                      <a:gd name="connsiteX62" fmla="*/ 5044440 w 6606782"/>
                      <a:gd name="connsiteY62" fmla="*/ 615340 h 674763"/>
                      <a:gd name="connsiteX63" fmla="*/ 5160645 w 6606782"/>
                      <a:gd name="connsiteY63" fmla="*/ 603910 h 674763"/>
                      <a:gd name="connsiteX64" fmla="*/ 5209540 w 6606782"/>
                      <a:gd name="connsiteY64" fmla="*/ 596290 h 674763"/>
                      <a:gd name="connsiteX65" fmla="*/ 5253990 w 6606782"/>
                      <a:gd name="connsiteY65" fmla="*/ 631215 h 674763"/>
                      <a:gd name="connsiteX66" fmla="*/ 5379720 w 6606782"/>
                      <a:gd name="connsiteY66" fmla="*/ 642010 h 674763"/>
                      <a:gd name="connsiteX67" fmla="*/ 5478780 w 6606782"/>
                      <a:gd name="connsiteY67" fmla="*/ 672490 h 674763"/>
                      <a:gd name="connsiteX68" fmla="*/ 5539740 w 6606782"/>
                      <a:gd name="connsiteY68" fmla="*/ 573430 h 674763"/>
                      <a:gd name="connsiteX69" fmla="*/ 5532120 w 6606782"/>
                      <a:gd name="connsiteY69" fmla="*/ 520090 h 674763"/>
                      <a:gd name="connsiteX70" fmla="*/ 5562600 w 6606782"/>
                      <a:gd name="connsiteY70" fmla="*/ 474370 h 674763"/>
                      <a:gd name="connsiteX71" fmla="*/ 5562600 w 6606782"/>
                      <a:gd name="connsiteY71" fmla="*/ 413410 h 674763"/>
                      <a:gd name="connsiteX72" fmla="*/ 5638800 w 6606782"/>
                      <a:gd name="connsiteY72" fmla="*/ 306730 h 674763"/>
                      <a:gd name="connsiteX73" fmla="*/ 5721985 w 6606782"/>
                      <a:gd name="connsiteY73" fmla="*/ 332130 h 674763"/>
                      <a:gd name="connsiteX74" fmla="*/ 5821680 w 6606782"/>
                      <a:gd name="connsiteY74" fmla="*/ 344830 h 674763"/>
                      <a:gd name="connsiteX75" fmla="*/ 5884545 w 6606782"/>
                      <a:gd name="connsiteY75" fmla="*/ 371500 h 674763"/>
                      <a:gd name="connsiteX76" fmla="*/ 5928360 w 6606782"/>
                      <a:gd name="connsiteY76" fmla="*/ 474370 h 674763"/>
                      <a:gd name="connsiteX77" fmla="*/ 5982335 w 6606782"/>
                      <a:gd name="connsiteY77" fmla="*/ 449605 h 674763"/>
                      <a:gd name="connsiteX78" fmla="*/ 6073140 w 6606782"/>
                      <a:gd name="connsiteY78" fmla="*/ 436270 h 674763"/>
                      <a:gd name="connsiteX79" fmla="*/ 6118860 w 6606782"/>
                      <a:gd name="connsiteY79" fmla="*/ 390550 h 674763"/>
                      <a:gd name="connsiteX80" fmla="*/ 6172200 w 6606782"/>
                      <a:gd name="connsiteY80" fmla="*/ 367690 h 674763"/>
                      <a:gd name="connsiteX81" fmla="*/ 6202045 w 6606782"/>
                      <a:gd name="connsiteY81" fmla="*/ 381660 h 674763"/>
                      <a:gd name="connsiteX82" fmla="*/ 6287770 w 6606782"/>
                      <a:gd name="connsiteY82" fmla="*/ 354355 h 674763"/>
                      <a:gd name="connsiteX83" fmla="*/ 6355080 w 6606782"/>
                      <a:gd name="connsiteY83" fmla="*/ 337210 h 674763"/>
                      <a:gd name="connsiteX84" fmla="*/ 6402705 w 6606782"/>
                      <a:gd name="connsiteY84" fmla="*/ 325145 h 674763"/>
                      <a:gd name="connsiteX85" fmla="*/ 6477000 w 6606782"/>
                      <a:gd name="connsiteY85" fmla="*/ 354990 h 674763"/>
                      <a:gd name="connsiteX86" fmla="*/ 6511290 w 6606782"/>
                      <a:gd name="connsiteY86" fmla="*/ 423570 h 674763"/>
                      <a:gd name="connsiteX87" fmla="*/ 6578600 w 6606782"/>
                      <a:gd name="connsiteY87" fmla="*/ 451510 h 674763"/>
                      <a:gd name="connsiteX88" fmla="*/ 6606540 w 6606782"/>
                      <a:gd name="connsiteY88" fmla="*/ 489610 h 674763"/>
                      <a:gd name="connsiteX89" fmla="*/ 6591300 w 6606782"/>
                      <a:gd name="connsiteY89" fmla="*/ 504850 h 674763"/>
                      <a:gd name="connsiteX0" fmla="*/ 0 w 6595328"/>
                      <a:gd name="connsiteY0" fmla="*/ 588670 h 674763"/>
                      <a:gd name="connsiteX1" fmla="*/ 57785 w 6595328"/>
                      <a:gd name="connsiteY1" fmla="*/ 552475 h 674763"/>
                      <a:gd name="connsiteX2" fmla="*/ 175260 w 6595328"/>
                      <a:gd name="connsiteY2" fmla="*/ 573430 h 674763"/>
                      <a:gd name="connsiteX3" fmla="*/ 266700 w 6595328"/>
                      <a:gd name="connsiteY3" fmla="*/ 573430 h 674763"/>
                      <a:gd name="connsiteX4" fmla="*/ 289560 w 6595328"/>
                      <a:gd name="connsiteY4" fmla="*/ 581050 h 674763"/>
                      <a:gd name="connsiteX5" fmla="*/ 342265 w 6595328"/>
                      <a:gd name="connsiteY5" fmla="*/ 548665 h 674763"/>
                      <a:gd name="connsiteX6" fmla="*/ 411480 w 6595328"/>
                      <a:gd name="connsiteY6" fmla="*/ 573430 h 674763"/>
                      <a:gd name="connsiteX7" fmla="*/ 556260 w 6595328"/>
                      <a:gd name="connsiteY7" fmla="*/ 520090 h 674763"/>
                      <a:gd name="connsiteX8" fmla="*/ 609600 w 6595328"/>
                      <a:gd name="connsiteY8" fmla="*/ 481990 h 674763"/>
                      <a:gd name="connsiteX9" fmla="*/ 688340 w 6595328"/>
                      <a:gd name="connsiteY9" fmla="*/ 497865 h 674763"/>
                      <a:gd name="connsiteX10" fmla="*/ 746760 w 6595328"/>
                      <a:gd name="connsiteY10" fmla="*/ 512470 h 674763"/>
                      <a:gd name="connsiteX11" fmla="*/ 805815 w 6595328"/>
                      <a:gd name="connsiteY11" fmla="*/ 484530 h 674763"/>
                      <a:gd name="connsiteX12" fmla="*/ 868680 w 6595328"/>
                      <a:gd name="connsiteY12" fmla="*/ 428650 h 674763"/>
                      <a:gd name="connsiteX13" fmla="*/ 914400 w 6595328"/>
                      <a:gd name="connsiteY13" fmla="*/ 421030 h 674763"/>
                      <a:gd name="connsiteX14" fmla="*/ 966470 w 6595328"/>
                      <a:gd name="connsiteY14" fmla="*/ 372770 h 674763"/>
                      <a:gd name="connsiteX15" fmla="*/ 1021080 w 6595328"/>
                      <a:gd name="connsiteY15" fmla="*/ 398170 h 674763"/>
                      <a:gd name="connsiteX16" fmla="*/ 1143000 w 6595328"/>
                      <a:gd name="connsiteY16" fmla="*/ 377215 h 674763"/>
                      <a:gd name="connsiteX17" fmla="*/ 1216025 w 6595328"/>
                      <a:gd name="connsiteY17" fmla="*/ 441350 h 674763"/>
                      <a:gd name="connsiteX18" fmla="*/ 1371600 w 6595328"/>
                      <a:gd name="connsiteY18" fmla="*/ 558190 h 674763"/>
                      <a:gd name="connsiteX19" fmla="*/ 1447800 w 6595328"/>
                      <a:gd name="connsiteY19" fmla="*/ 596290 h 674763"/>
                      <a:gd name="connsiteX20" fmla="*/ 1539240 w 6595328"/>
                      <a:gd name="connsiteY20" fmla="*/ 573430 h 674763"/>
                      <a:gd name="connsiteX21" fmla="*/ 1592580 w 6595328"/>
                      <a:gd name="connsiteY21" fmla="*/ 581050 h 674763"/>
                      <a:gd name="connsiteX22" fmla="*/ 1645920 w 6595328"/>
                      <a:gd name="connsiteY22" fmla="*/ 542950 h 674763"/>
                      <a:gd name="connsiteX23" fmla="*/ 1706880 w 6595328"/>
                      <a:gd name="connsiteY23" fmla="*/ 527710 h 674763"/>
                      <a:gd name="connsiteX24" fmla="*/ 1783080 w 6595328"/>
                      <a:gd name="connsiteY24" fmla="*/ 504850 h 674763"/>
                      <a:gd name="connsiteX25" fmla="*/ 1889760 w 6595328"/>
                      <a:gd name="connsiteY25" fmla="*/ 474370 h 674763"/>
                      <a:gd name="connsiteX26" fmla="*/ 2049780 w 6595328"/>
                      <a:gd name="connsiteY26" fmla="*/ 436270 h 674763"/>
                      <a:gd name="connsiteX27" fmla="*/ 2125980 w 6595328"/>
                      <a:gd name="connsiteY27" fmla="*/ 398170 h 674763"/>
                      <a:gd name="connsiteX28" fmla="*/ 2255520 w 6595328"/>
                      <a:gd name="connsiteY28" fmla="*/ 398170 h 674763"/>
                      <a:gd name="connsiteX29" fmla="*/ 2423160 w 6595328"/>
                      <a:gd name="connsiteY29" fmla="*/ 337210 h 674763"/>
                      <a:gd name="connsiteX30" fmla="*/ 2613660 w 6595328"/>
                      <a:gd name="connsiteY30" fmla="*/ 238150 h 674763"/>
                      <a:gd name="connsiteX31" fmla="*/ 2682240 w 6595328"/>
                      <a:gd name="connsiteY31" fmla="*/ 177190 h 674763"/>
                      <a:gd name="connsiteX32" fmla="*/ 2773680 w 6595328"/>
                      <a:gd name="connsiteY32" fmla="*/ 161950 h 674763"/>
                      <a:gd name="connsiteX33" fmla="*/ 2834640 w 6595328"/>
                      <a:gd name="connsiteY33" fmla="*/ 85750 h 674763"/>
                      <a:gd name="connsiteX34" fmla="*/ 2910840 w 6595328"/>
                      <a:gd name="connsiteY34" fmla="*/ 55270 h 674763"/>
                      <a:gd name="connsiteX35" fmla="*/ 3002280 w 6595328"/>
                      <a:gd name="connsiteY35" fmla="*/ 55270 h 674763"/>
                      <a:gd name="connsiteX36" fmla="*/ 3080385 w 6595328"/>
                      <a:gd name="connsiteY36" fmla="*/ 25 h 674763"/>
                      <a:gd name="connsiteX37" fmla="*/ 3171825 w 6595328"/>
                      <a:gd name="connsiteY37" fmla="*/ 62890 h 674763"/>
                      <a:gd name="connsiteX38" fmla="*/ 3268980 w 6595328"/>
                      <a:gd name="connsiteY38" fmla="*/ 32410 h 674763"/>
                      <a:gd name="connsiteX39" fmla="*/ 3284220 w 6595328"/>
                      <a:gd name="connsiteY39" fmla="*/ 116230 h 674763"/>
                      <a:gd name="connsiteX40" fmla="*/ 3405505 w 6595328"/>
                      <a:gd name="connsiteY40" fmla="*/ 161950 h 674763"/>
                      <a:gd name="connsiteX41" fmla="*/ 3497580 w 6595328"/>
                      <a:gd name="connsiteY41" fmla="*/ 215290 h 674763"/>
                      <a:gd name="connsiteX42" fmla="*/ 3604260 w 6595328"/>
                      <a:gd name="connsiteY42" fmla="*/ 215290 h 674763"/>
                      <a:gd name="connsiteX43" fmla="*/ 3627120 w 6595328"/>
                      <a:gd name="connsiteY43" fmla="*/ 261010 h 674763"/>
                      <a:gd name="connsiteX44" fmla="*/ 3703320 w 6595328"/>
                      <a:gd name="connsiteY44" fmla="*/ 238150 h 674763"/>
                      <a:gd name="connsiteX45" fmla="*/ 3749040 w 6595328"/>
                      <a:gd name="connsiteY45" fmla="*/ 261010 h 674763"/>
                      <a:gd name="connsiteX46" fmla="*/ 3806825 w 6595328"/>
                      <a:gd name="connsiteY46" fmla="*/ 221640 h 674763"/>
                      <a:gd name="connsiteX47" fmla="*/ 3782695 w 6595328"/>
                      <a:gd name="connsiteY47" fmla="*/ 161315 h 674763"/>
                      <a:gd name="connsiteX48" fmla="*/ 3907155 w 6595328"/>
                      <a:gd name="connsiteY48" fmla="*/ 182270 h 674763"/>
                      <a:gd name="connsiteX49" fmla="*/ 4036060 w 6595328"/>
                      <a:gd name="connsiteY49" fmla="*/ 189890 h 674763"/>
                      <a:gd name="connsiteX50" fmla="*/ 4090035 w 6595328"/>
                      <a:gd name="connsiteY50" fmla="*/ 145440 h 674763"/>
                      <a:gd name="connsiteX51" fmla="*/ 4182745 w 6595328"/>
                      <a:gd name="connsiteY51" fmla="*/ 163855 h 674763"/>
                      <a:gd name="connsiteX52" fmla="*/ 4268470 w 6595328"/>
                      <a:gd name="connsiteY52" fmla="*/ 145440 h 674763"/>
                      <a:gd name="connsiteX53" fmla="*/ 4335780 w 6595328"/>
                      <a:gd name="connsiteY53" fmla="*/ 161950 h 674763"/>
                      <a:gd name="connsiteX54" fmla="*/ 4389120 w 6595328"/>
                      <a:gd name="connsiteY54" fmla="*/ 215290 h 674763"/>
                      <a:gd name="connsiteX55" fmla="*/ 4465320 w 6595328"/>
                      <a:gd name="connsiteY55" fmla="*/ 283870 h 674763"/>
                      <a:gd name="connsiteX56" fmla="*/ 4594860 w 6595328"/>
                      <a:gd name="connsiteY56" fmla="*/ 314350 h 674763"/>
                      <a:gd name="connsiteX57" fmla="*/ 4732020 w 6595328"/>
                      <a:gd name="connsiteY57" fmla="*/ 367690 h 674763"/>
                      <a:gd name="connsiteX58" fmla="*/ 4769485 w 6595328"/>
                      <a:gd name="connsiteY58" fmla="*/ 423570 h 674763"/>
                      <a:gd name="connsiteX59" fmla="*/ 4838700 w 6595328"/>
                      <a:gd name="connsiteY59" fmla="*/ 443890 h 674763"/>
                      <a:gd name="connsiteX60" fmla="*/ 4918075 w 6595328"/>
                      <a:gd name="connsiteY60" fmla="*/ 568350 h 674763"/>
                      <a:gd name="connsiteX61" fmla="*/ 4985385 w 6595328"/>
                      <a:gd name="connsiteY61" fmla="*/ 584860 h 674763"/>
                      <a:gd name="connsiteX62" fmla="*/ 5044440 w 6595328"/>
                      <a:gd name="connsiteY62" fmla="*/ 615340 h 674763"/>
                      <a:gd name="connsiteX63" fmla="*/ 5160645 w 6595328"/>
                      <a:gd name="connsiteY63" fmla="*/ 603910 h 674763"/>
                      <a:gd name="connsiteX64" fmla="*/ 5209540 w 6595328"/>
                      <a:gd name="connsiteY64" fmla="*/ 596290 h 674763"/>
                      <a:gd name="connsiteX65" fmla="*/ 5253990 w 6595328"/>
                      <a:gd name="connsiteY65" fmla="*/ 631215 h 674763"/>
                      <a:gd name="connsiteX66" fmla="*/ 5379720 w 6595328"/>
                      <a:gd name="connsiteY66" fmla="*/ 642010 h 674763"/>
                      <a:gd name="connsiteX67" fmla="*/ 5478780 w 6595328"/>
                      <a:gd name="connsiteY67" fmla="*/ 672490 h 674763"/>
                      <a:gd name="connsiteX68" fmla="*/ 5539740 w 6595328"/>
                      <a:gd name="connsiteY68" fmla="*/ 573430 h 674763"/>
                      <a:gd name="connsiteX69" fmla="*/ 5532120 w 6595328"/>
                      <a:gd name="connsiteY69" fmla="*/ 520090 h 674763"/>
                      <a:gd name="connsiteX70" fmla="*/ 5562600 w 6595328"/>
                      <a:gd name="connsiteY70" fmla="*/ 474370 h 674763"/>
                      <a:gd name="connsiteX71" fmla="*/ 5562600 w 6595328"/>
                      <a:gd name="connsiteY71" fmla="*/ 413410 h 674763"/>
                      <a:gd name="connsiteX72" fmla="*/ 5638800 w 6595328"/>
                      <a:gd name="connsiteY72" fmla="*/ 306730 h 674763"/>
                      <a:gd name="connsiteX73" fmla="*/ 5721985 w 6595328"/>
                      <a:gd name="connsiteY73" fmla="*/ 332130 h 674763"/>
                      <a:gd name="connsiteX74" fmla="*/ 5821680 w 6595328"/>
                      <a:gd name="connsiteY74" fmla="*/ 344830 h 674763"/>
                      <a:gd name="connsiteX75" fmla="*/ 5884545 w 6595328"/>
                      <a:gd name="connsiteY75" fmla="*/ 371500 h 674763"/>
                      <a:gd name="connsiteX76" fmla="*/ 5928360 w 6595328"/>
                      <a:gd name="connsiteY76" fmla="*/ 474370 h 674763"/>
                      <a:gd name="connsiteX77" fmla="*/ 5982335 w 6595328"/>
                      <a:gd name="connsiteY77" fmla="*/ 449605 h 674763"/>
                      <a:gd name="connsiteX78" fmla="*/ 6073140 w 6595328"/>
                      <a:gd name="connsiteY78" fmla="*/ 436270 h 674763"/>
                      <a:gd name="connsiteX79" fmla="*/ 6118860 w 6595328"/>
                      <a:gd name="connsiteY79" fmla="*/ 390550 h 674763"/>
                      <a:gd name="connsiteX80" fmla="*/ 6172200 w 6595328"/>
                      <a:gd name="connsiteY80" fmla="*/ 367690 h 674763"/>
                      <a:gd name="connsiteX81" fmla="*/ 6202045 w 6595328"/>
                      <a:gd name="connsiteY81" fmla="*/ 381660 h 674763"/>
                      <a:gd name="connsiteX82" fmla="*/ 6287770 w 6595328"/>
                      <a:gd name="connsiteY82" fmla="*/ 354355 h 674763"/>
                      <a:gd name="connsiteX83" fmla="*/ 6355080 w 6595328"/>
                      <a:gd name="connsiteY83" fmla="*/ 337210 h 674763"/>
                      <a:gd name="connsiteX84" fmla="*/ 6402705 w 6595328"/>
                      <a:gd name="connsiteY84" fmla="*/ 325145 h 674763"/>
                      <a:gd name="connsiteX85" fmla="*/ 6477000 w 6595328"/>
                      <a:gd name="connsiteY85" fmla="*/ 354990 h 674763"/>
                      <a:gd name="connsiteX86" fmla="*/ 6511290 w 6595328"/>
                      <a:gd name="connsiteY86" fmla="*/ 423570 h 674763"/>
                      <a:gd name="connsiteX87" fmla="*/ 6578600 w 6595328"/>
                      <a:gd name="connsiteY87" fmla="*/ 451510 h 674763"/>
                      <a:gd name="connsiteX88" fmla="*/ 6593840 w 6595328"/>
                      <a:gd name="connsiteY88" fmla="*/ 486435 h 674763"/>
                      <a:gd name="connsiteX89" fmla="*/ 6591300 w 6595328"/>
                      <a:gd name="connsiteY89" fmla="*/ 504850 h 674763"/>
                      <a:gd name="connsiteX0" fmla="*/ 0 w 6593840"/>
                      <a:gd name="connsiteY0" fmla="*/ 588670 h 674763"/>
                      <a:gd name="connsiteX1" fmla="*/ 57785 w 6593840"/>
                      <a:gd name="connsiteY1" fmla="*/ 552475 h 674763"/>
                      <a:gd name="connsiteX2" fmla="*/ 175260 w 6593840"/>
                      <a:gd name="connsiteY2" fmla="*/ 573430 h 674763"/>
                      <a:gd name="connsiteX3" fmla="*/ 266700 w 6593840"/>
                      <a:gd name="connsiteY3" fmla="*/ 573430 h 674763"/>
                      <a:gd name="connsiteX4" fmla="*/ 289560 w 6593840"/>
                      <a:gd name="connsiteY4" fmla="*/ 581050 h 674763"/>
                      <a:gd name="connsiteX5" fmla="*/ 342265 w 6593840"/>
                      <a:gd name="connsiteY5" fmla="*/ 548665 h 674763"/>
                      <a:gd name="connsiteX6" fmla="*/ 411480 w 6593840"/>
                      <a:gd name="connsiteY6" fmla="*/ 573430 h 674763"/>
                      <a:gd name="connsiteX7" fmla="*/ 556260 w 6593840"/>
                      <a:gd name="connsiteY7" fmla="*/ 520090 h 674763"/>
                      <a:gd name="connsiteX8" fmla="*/ 609600 w 6593840"/>
                      <a:gd name="connsiteY8" fmla="*/ 481990 h 674763"/>
                      <a:gd name="connsiteX9" fmla="*/ 688340 w 6593840"/>
                      <a:gd name="connsiteY9" fmla="*/ 497865 h 674763"/>
                      <a:gd name="connsiteX10" fmla="*/ 746760 w 6593840"/>
                      <a:gd name="connsiteY10" fmla="*/ 512470 h 674763"/>
                      <a:gd name="connsiteX11" fmla="*/ 805815 w 6593840"/>
                      <a:gd name="connsiteY11" fmla="*/ 484530 h 674763"/>
                      <a:gd name="connsiteX12" fmla="*/ 868680 w 6593840"/>
                      <a:gd name="connsiteY12" fmla="*/ 428650 h 674763"/>
                      <a:gd name="connsiteX13" fmla="*/ 914400 w 6593840"/>
                      <a:gd name="connsiteY13" fmla="*/ 421030 h 674763"/>
                      <a:gd name="connsiteX14" fmla="*/ 966470 w 6593840"/>
                      <a:gd name="connsiteY14" fmla="*/ 372770 h 674763"/>
                      <a:gd name="connsiteX15" fmla="*/ 1021080 w 6593840"/>
                      <a:gd name="connsiteY15" fmla="*/ 398170 h 674763"/>
                      <a:gd name="connsiteX16" fmla="*/ 1143000 w 6593840"/>
                      <a:gd name="connsiteY16" fmla="*/ 377215 h 674763"/>
                      <a:gd name="connsiteX17" fmla="*/ 1216025 w 6593840"/>
                      <a:gd name="connsiteY17" fmla="*/ 441350 h 674763"/>
                      <a:gd name="connsiteX18" fmla="*/ 1371600 w 6593840"/>
                      <a:gd name="connsiteY18" fmla="*/ 558190 h 674763"/>
                      <a:gd name="connsiteX19" fmla="*/ 1447800 w 6593840"/>
                      <a:gd name="connsiteY19" fmla="*/ 596290 h 674763"/>
                      <a:gd name="connsiteX20" fmla="*/ 1539240 w 6593840"/>
                      <a:gd name="connsiteY20" fmla="*/ 573430 h 674763"/>
                      <a:gd name="connsiteX21" fmla="*/ 1592580 w 6593840"/>
                      <a:gd name="connsiteY21" fmla="*/ 581050 h 674763"/>
                      <a:gd name="connsiteX22" fmla="*/ 1645920 w 6593840"/>
                      <a:gd name="connsiteY22" fmla="*/ 542950 h 674763"/>
                      <a:gd name="connsiteX23" fmla="*/ 1706880 w 6593840"/>
                      <a:gd name="connsiteY23" fmla="*/ 527710 h 674763"/>
                      <a:gd name="connsiteX24" fmla="*/ 1783080 w 6593840"/>
                      <a:gd name="connsiteY24" fmla="*/ 504850 h 674763"/>
                      <a:gd name="connsiteX25" fmla="*/ 1889760 w 6593840"/>
                      <a:gd name="connsiteY25" fmla="*/ 474370 h 674763"/>
                      <a:gd name="connsiteX26" fmla="*/ 2049780 w 6593840"/>
                      <a:gd name="connsiteY26" fmla="*/ 436270 h 674763"/>
                      <a:gd name="connsiteX27" fmla="*/ 2125980 w 6593840"/>
                      <a:gd name="connsiteY27" fmla="*/ 398170 h 674763"/>
                      <a:gd name="connsiteX28" fmla="*/ 2255520 w 6593840"/>
                      <a:gd name="connsiteY28" fmla="*/ 398170 h 674763"/>
                      <a:gd name="connsiteX29" fmla="*/ 2423160 w 6593840"/>
                      <a:gd name="connsiteY29" fmla="*/ 337210 h 674763"/>
                      <a:gd name="connsiteX30" fmla="*/ 2613660 w 6593840"/>
                      <a:gd name="connsiteY30" fmla="*/ 238150 h 674763"/>
                      <a:gd name="connsiteX31" fmla="*/ 2682240 w 6593840"/>
                      <a:gd name="connsiteY31" fmla="*/ 177190 h 674763"/>
                      <a:gd name="connsiteX32" fmla="*/ 2773680 w 6593840"/>
                      <a:gd name="connsiteY32" fmla="*/ 161950 h 674763"/>
                      <a:gd name="connsiteX33" fmla="*/ 2834640 w 6593840"/>
                      <a:gd name="connsiteY33" fmla="*/ 85750 h 674763"/>
                      <a:gd name="connsiteX34" fmla="*/ 2910840 w 6593840"/>
                      <a:gd name="connsiteY34" fmla="*/ 55270 h 674763"/>
                      <a:gd name="connsiteX35" fmla="*/ 3002280 w 6593840"/>
                      <a:gd name="connsiteY35" fmla="*/ 55270 h 674763"/>
                      <a:gd name="connsiteX36" fmla="*/ 3080385 w 6593840"/>
                      <a:gd name="connsiteY36" fmla="*/ 25 h 674763"/>
                      <a:gd name="connsiteX37" fmla="*/ 3171825 w 6593840"/>
                      <a:gd name="connsiteY37" fmla="*/ 62890 h 674763"/>
                      <a:gd name="connsiteX38" fmla="*/ 3268980 w 6593840"/>
                      <a:gd name="connsiteY38" fmla="*/ 32410 h 674763"/>
                      <a:gd name="connsiteX39" fmla="*/ 3284220 w 6593840"/>
                      <a:gd name="connsiteY39" fmla="*/ 116230 h 674763"/>
                      <a:gd name="connsiteX40" fmla="*/ 3405505 w 6593840"/>
                      <a:gd name="connsiteY40" fmla="*/ 161950 h 674763"/>
                      <a:gd name="connsiteX41" fmla="*/ 3497580 w 6593840"/>
                      <a:gd name="connsiteY41" fmla="*/ 215290 h 674763"/>
                      <a:gd name="connsiteX42" fmla="*/ 3604260 w 6593840"/>
                      <a:gd name="connsiteY42" fmla="*/ 215290 h 674763"/>
                      <a:gd name="connsiteX43" fmla="*/ 3627120 w 6593840"/>
                      <a:gd name="connsiteY43" fmla="*/ 261010 h 674763"/>
                      <a:gd name="connsiteX44" fmla="*/ 3703320 w 6593840"/>
                      <a:gd name="connsiteY44" fmla="*/ 238150 h 674763"/>
                      <a:gd name="connsiteX45" fmla="*/ 3749040 w 6593840"/>
                      <a:gd name="connsiteY45" fmla="*/ 261010 h 674763"/>
                      <a:gd name="connsiteX46" fmla="*/ 3806825 w 6593840"/>
                      <a:gd name="connsiteY46" fmla="*/ 221640 h 674763"/>
                      <a:gd name="connsiteX47" fmla="*/ 3782695 w 6593840"/>
                      <a:gd name="connsiteY47" fmla="*/ 161315 h 674763"/>
                      <a:gd name="connsiteX48" fmla="*/ 3907155 w 6593840"/>
                      <a:gd name="connsiteY48" fmla="*/ 182270 h 674763"/>
                      <a:gd name="connsiteX49" fmla="*/ 4036060 w 6593840"/>
                      <a:gd name="connsiteY49" fmla="*/ 189890 h 674763"/>
                      <a:gd name="connsiteX50" fmla="*/ 4090035 w 6593840"/>
                      <a:gd name="connsiteY50" fmla="*/ 145440 h 674763"/>
                      <a:gd name="connsiteX51" fmla="*/ 4182745 w 6593840"/>
                      <a:gd name="connsiteY51" fmla="*/ 163855 h 674763"/>
                      <a:gd name="connsiteX52" fmla="*/ 4268470 w 6593840"/>
                      <a:gd name="connsiteY52" fmla="*/ 145440 h 674763"/>
                      <a:gd name="connsiteX53" fmla="*/ 4335780 w 6593840"/>
                      <a:gd name="connsiteY53" fmla="*/ 161950 h 674763"/>
                      <a:gd name="connsiteX54" fmla="*/ 4389120 w 6593840"/>
                      <a:gd name="connsiteY54" fmla="*/ 215290 h 674763"/>
                      <a:gd name="connsiteX55" fmla="*/ 4465320 w 6593840"/>
                      <a:gd name="connsiteY55" fmla="*/ 283870 h 674763"/>
                      <a:gd name="connsiteX56" fmla="*/ 4594860 w 6593840"/>
                      <a:gd name="connsiteY56" fmla="*/ 314350 h 674763"/>
                      <a:gd name="connsiteX57" fmla="*/ 4732020 w 6593840"/>
                      <a:gd name="connsiteY57" fmla="*/ 367690 h 674763"/>
                      <a:gd name="connsiteX58" fmla="*/ 4769485 w 6593840"/>
                      <a:gd name="connsiteY58" fmla="*/ 423570 h 674763"/>
                      <a:gd name="connsiteX59" fmla="*/ 4838700 w 6593840"/>
                      <a:gd name="connsiteY59" fmla="*/ 443890 h 674763"/>
                      <a:gd name="connsiteX60" fmla="*/ 4918075 w 6593840"/>
                      <a:gd name="connsiteY60" fmla="*/ 568350 h 674763"/>
                      <a:gd name="connsiteX61" fmla="*/ 4985385 w 6593840"/>
                      <a:gd name="connsiteY61" fmla="*/ 584860 h 674763"/>
                      <a:gd name="connsiteX62" fmla="*/ 5044440 w 6593840"/>
                      <a:gd name="connsiteY62" fmla="*/ 615340 h 674763"/>
                      <a:gd name="connsiteX63" fmla="*/ 5160645 w 6593840"/>
                      <a:gd name="connsiteY63" fmla="*/ 603910 h 674763"/>
                      <a:gd name="connsiteX64" fmla="*/ 5209540 w 6593840"/>
                      <a:gd name="connsiteY64" fmla="*/ 596290 h 674763"/>
                      <a:gd name="connsiteX65" fmla="*/ 5253990 w 6593840"/>
                      <a:gd name="connsiteY65" fmla="*/ 631215 h 674763"/>
                      <a:gd name="connsiteX66" fmla="*/ 5379720 w 6593840"/>
                      <a:gd name="connsiteY66" fmla="*/ 642010 h 674763"/>
                      <a:gd name="connsiteX67" fmla="*/ 5478780 w 6593840"/>
                      <a:gd name="connsiteY67" fmla="*/ 672490 h 674763"/>
                      <a:gd name="connsiteX68" fmla="*/ 5539740 w 6593840"/>
                      <a:gd name="connsiteY68" fmla="*/ 573430 h 674763"/>
                      <a:gd name="connsiteX69" fmla="*/ 5532120 w 6593840"/>
                      <a:gd name="connsiteY69" fmla="*/ 520090 h 674763"/>
                      <a:gd name="connsiteX70" fmla="*/ 5562600 w 6593840"/>
                      <a:gd name="connsiteY70" fmla="*/ 474370 h 674763"/>
                      <a:gd name="connsiteX71" fmla="*/ 5562600 w 6593840"/>
                      <a:gd name="connsiteY71" fmla="*/ 413410 h 674763"/>
                      <a:gd name="connsiteX72" fmla="*/ 5638800 w 6593840"/>
                      <a:gd name="connsiteY72" fmla="*/ 306730 h 674763"/>
                      <a:gd name="connsiteX73" fmla="*/ 5721985 w 6593840"/>
                      <a:gd name="connsiteY73" fmla="*/ 332130 h 674763"/>
                      <a:gd name="connsiteX74" fmla="*/ 5821680 w 6593840"/>
                      <a:gd name="connsiteY74" fmla="*/ 344830 h 674763"/>
                      <a:gd name="connsiteX75" fmla="*/ 5884545 w 6593840"/>
                      <a:gd name="connsiteY75" fmla="*/ 371500 h 674763"/>
                      <a:gd name="connsiteX76" fmla="*/ 5928360 w 6593840"/>
                      <a:gd name="connsiteY76" fmla="*/ 474370 h 674763"/>
                      <a:gd name="connsiteX77" fmla="*/ 5982335 w 6593840"/>
                      <a:gd name="connsiteY77" fmla="*/ 449605 h 674763"/>
                      <a:gd name="connsiteX78" fmla="*/ 6073140 w 6593840"/>
                      <a:gd name="connsiteY78" fmla="*/ 436270 h 674763"/>
                      <a:gd name="connsiteX79" fmla="*/ 6118860 w 6593840"/>
                      <a:gd name="connsiteY79" fmla="*/ 390550 h 674763"/>
                      <a:gd name="connsiteX80" fmla="*/ 6172200 w 6593840"/>
                      <a:gd name="connsiteY80" fmla="*/ 367690 h 674763"/>
                      <a:gd name="connsiteX81" fmla="*/ 6202045 w 6593840"/>
                      <a:gd name="connsiteY81" fmla="*/ 381660 h 674763"/>
                      <a:gd name="connsiteX82" fmla="*/ 6287770 w 6593840"/>
                      <a:gd name="connsiteY82" fmla="*/ 354355 h 674763"/>
                      <a:gd name="connsiteX83" fmla="*/ 6355080 w 6593840"/>
                      <a:gd name="connsiteY83" fmla="*/ 337210 h 674763"/>
                      <a:gd name="connsiteX84" fmla="*/ 6402705 w 6593840"/>
                      <a:gd name="connsiteY84" fmla="*/ 325145 h 674763"/>
                      <a:gd name="connsiteX85" fmla="*/ 6477000 w 6593840"/>
                      <a:gd name="connsiteY85" fmla="*/ 354990 h 674763"/>
                      <a:gd name="connsiteX86" fmla="*/ 6511290 w 6593840"/>
                      <a:gd name="connsiteY86" fmla="*/ 423570 h 674763"/>
                      <a:gd name="connsiteX87" fmla="*/ 6578600 w 6593840"/>
                      <a:gd name="connsiteY87" fmla="*/ 451510 h 674763"/>
                      <a:gd name="connsiteX88" fmla="*/ 6593840 w 6593840"/>
                      <a:gd name="connsiteY88" fmla="*/ 48643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97580 w 6609715"/>
                      <a:gd name="connsiteY41" fmla="*/ 215290 h 674763"/>
                      <a:gd name="connsiteX42" fmla="*/ 3604260 w 6609715"/>
                      <a:gd name="connsiteY42" fmla="*/ 215290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15290 h 674763"/>
                      <a:gd name="connsiteX42" fmla="*/ 3604260 w 6609715"/>
                      <a:gd name="connsiteY42" fmla="*/ 215290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15290 h 674763"/>
                      <a:gd name="connsiteX42" fmla="*/ 35979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979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25980 w 6609715"/>
                      <a:gd name="connsiteY27" fmla="*/ 398170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55520 w 6609715"/>
                      <a:gd name="connsiteY28" fmla="*/ 3981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90445 w 6609715"/>
                      <a:gd name="connsiteY28" fmla="*/ 334670 h 674763"/>
                      <a:gd name="connsiteX29" fmla="*/ 2423160 w 6609715"/>
                      <a:gd name="connsiteY29" fmla="*/ 337210 h 674763"/>
                      <a:gd name="connsiteX30" fmla="*/ 2613660 w 6609715"/>
                      <a:gd name="connsiteY30" fmla="*/ 238150 h 674763"/>
                      <a:gd name="connsiteX31" fmla="*/ 2682240 w 6609715"/>
                      <a:gd name="connsiteY31" fmla="*/ 177190 h 674763"/>
                      <a:gd name="connsiteX32" fmla="*/ 2773680 w 6609715"/>
                      <a:gd name="connsiteY32" fmla="*/ 161950 h 674763"/>
                      <a:gd name="connsiteX33" fmla="*/ 2834640 w 6609715"/>
                      <a:gd name="connsiteY33" fmla="*/ 85750 h 674763"/>
                      <a:gd name="connsiteX34" fmla="*/ 2910840 w 6609715"/>
                      <a:gd name="connsiteY34" fmla="*/ 55270 h 674763"/>
                      <a:gd name="connsiteX35" fmla="*/ 3002280 w 6609715"/>
                      <a:gd name="connsiteY35" fmla="*/ 55270 h 674763"/>
                      <a:gd name="connsiteX36" fmla="*/ 3080385 w 6609715"/>
                      <a:gd name="connsiteY36" fmla="*/ 25 h 674763"/>
                      <a:gd name="connsiteX37" fmla="*/ 3171825 w 6609715"/>
                      <a:gd name="connsiteY37" fmla="*/ 62890 h 674763"/>
                      <a:gd name="connsiteX38" fmla="*/ 3268980 w 6609715"/>
                      <a:gd name="connsiteY38" fmla="*/ 32410 h 674763"/>
                      <a:gd name="connsiteX39" fmla="*/ 3284220 w 6609715"/>
                      <a:gd name="connsiteY39" fmla="*/ 116230 h 674763"/>
                      <a:gd name="connsiteX40" fmla="*/ 3405505 w 6609715"/>
                      <a:gd name="connsiteY40" fmla="*/ 161950 h 674763"/>
                      <a:gd name="connsiteX41" fmla="*/ 3481705 w 6609715"/>
                      <a:gd name="connsiteY41" fmla="*/ 231165 h 674763"/>
                      <a:gd name="connsiteX42" fmla="*/ 3585210 w 6609715"/>
                      <a:gd name="connsiteY42" fmla="*/ 212115 h 674763"/>
                      <a:gd name="connsiteX43" fmla="*/ 3627120 w 6609715"/>
                      <a:gd name="connsiteY43" fmla="*/ 261010 h 674763"/>
                      <a:gd name="connsiteX44" fmla="*/ 3703320 w 6609715"/>
                      <a:gd name="connsiteY44" fmla="*/ 238150 h 674763"/>
                      <a:gd name="connsiteX45" fmla="*/ 3749040 w 6609715"/>
                      <a:gd name="connsiteY45" fmla="*/ 261010 h 674763"/>
                      <a:gd name="connsiteX46" fmla="*/ 3806825 w 6609715"/>
                      <a:gd name="connsiteY46" fmla="*/ 221640 h 674763"/>
                      <a:gd name="connsiteX47" fmla="*/ 3782695 w 6609715"/>
                      <a:gd name="connsiteY47" fmla="*/ 161315 h 674763"/>
                      <a:gd name="connsiteX48" fmla="*/ 3907155 w 6609715"/>
                      <a:gd name="connsiteY48" fmla="*/ 182270 h 674763"/>
                      <a:gd name="connsiteX49" fmla="*/ 4036060 w 6609715"/>
                      <a:gd name="connsiteY49" fmla="*/ 189890 h 674763"/>
                      <a:gd name="connsiteX50" fmla="*/ 4090035 w 6609715"/>
                      <a:gd name="connsiteY50" fmla="*/ 145440 h 674763"/>
                      <a:gd name="connsiteX51" fmla="*/ 4182745 w 6609715"/>
                      <a:gd name="connsiteY51" fmla="*/ 163855 h 674763"/>
                      <a:gd name="connsiteX52" fmla="*/ 4268470 w 6609715"/>
                      <a:gd name="connsiteY52" fmla="*/ 145440 h 674763"/>
                      <a:gd name="connsiteX53" fmla="*/ 4335780 w 6609715"/>
                      <a:gd name="connsiteY53" fmla="*/ 161950 h 674763"/>
                      <a:gd name="connsiteX54" fmla="*/ 4389120 w 6609715"/>
                      <a:gd name="connsiteY54" fmla="*/ 215290 h 674763"/>
                      <a:gd name="connsiteX55" fmla="*/ 4465320 w 6609715"/>
                      <a:gd name="connsiteY55" fmla="*/ 283870 h 674763"/>
                      <a:gd name="connsiteX56" fmla="*/ 4594860 w 6609715"/>
                      <a:gd name="connsiteY56" fmla="*/ 314350 h 674763"/>
                      <a:gd name="connsiteX57" fmla="*/ 4732020 w 6609715"/>
                      <a:gd name="connsiteY57" fmla="*/ 367690 h 674763"/>
                      <a:gd name="connsiteX58" fmla="*/ 4769485 w 6609715"/>
                      <a:gd name="connsiteY58" fmla="*/ 423570 h 674763"/>
                      <a:gd name="connsiteX59" fmla="*/ 4838700 w 6609715"/>
                      <a:gd name="connsiteY59" fmla="*/ 443890 h 674763"/>
                      <a:gd name="connsiteX60" fmla="*/ 4918075 w 6609715"/>
                      <a:gd name="connsiteY60" fmla="*/ 568350 h 674763"/>
                      <a:gd name="connsiteX61" fmla="*/ 4985385 w 6609715"/>
                      <a:gd name="connsiteY61" fmla="*/ 584860 h 674763"/>
                      <a:gd name="connsiteX62" fmla="*/ 5044440 w 6609715"/>
                      <a:gd name="connsiteY62" fmla="*/ 615340 h 674763"/>
                      <a:gd name="connsiteX63" fmla="*/ 5160645 w 6609715"/>
                      <a:gd name="connsiteY63" fmla="*/ 603910 h 674763"/>
                      <a:gd name="connsiteX64" fmla="*/ 5209540 w 6609715"/>
                      <a:gd name="connsiteY64" fmla="*/ 596290 h 674763"/>
                      <a:gd name="connsiteX65" fmla="*/ 5253990 w 6609715"/>
                      <a:gd name="connsiteY65" fmla="*/ 631215 h 674763"/>
                      <a:gd name="connsiteX66" fmla="*/ 5379720 w 6609715"/>
                      <a:gd name="connsiteY66" fmla="*/ 642010 h 674763"/>
                      <a:gd name="connsiteX67" fmla="*/ 5478780 w 6609715"/>
                      <a:gd name="connsiteY67" fmla="*/ 672490 h 674763"/>
                      <a:gd name="connsiteX68" fmla="*/ 5539740 w 6609715"/>
                      <a:gd name="connsiteY68" fmla="*/ 573430 h 674763"/>
                      <a:gd name="connsiteX69" fmla="*/ 5532120 w 6609715"/>
                      <a:gd name="connsiteY69" fmla="*/ 520090 h 674763"/>
                      <a:gd name="connsiteX70" fmla="*/ 5562600 w 6609715"/>
                      <a:gd name="connsiteY70" fmla="*/ 474370 h 674763"/>
                      <a:gd name="connsiteX71" fmla="*/ 5562600 w 6609715"/>
                      <a:gd name="connsiteY71" fmla="*/ 413410 h 674763"/>
                      <a:gd name="connsiteX72" fmla="*/ 5638800 w 6609715"/>
                      <a:gd name="connsiteY72" fmla="*/ 306730 h 674763"/>
                      <a:gd name="connsiteX73" fmla="*/ 5721985 w 6609715"/>
                      <a:gd name="connsiteY73" fmla="*/ 332130 h 674763"/>
                      <a:gd name="connsiteX74" fmla="*/ 5821680 w 6609715"/>
                      <a:gd name="connsiteY74" fmla="*/ 344830 h 674763"/>
                      <a:gd name="connsiteX75" fmla="*/ 5884545 w 6609715"/>
                      <a:gd name="connsiteY75" fmla="*/ 371500 h 674763"/>
                      <a:gd name="connsiteX76" fmla="*/ 5928360 w 6609715"/>
                      <a:gd name="connsiteY76" fmla="*/ 474370 h 674763"/>
                      <a:gd name="connsiteX77" fmla="*/ 5982335 w 6609715"/>
                      <a:gd name="connsiteY77" fmla="*/ 449605 h 674763"/>
                      <a:gd name="connsiteX78" fmla="*/ 6073140 w 6609715"/>
                      <a:gd name="connsiteY78" fmla="*/ 436270 h 674763"/>
                      <a:gd name="connsiteX79" fmla="*/ 6118860 w 6609715"/>
                      <a:gd name="connsiteY79" fmla="*/ 390550 h 674763"/>
                      <a:gd name="connsiteX80" fmla="*/ 6172200 w 6609715"/>
                      <a:gd name="connsiteY80" fmla="*/ 367690 h 674763"/>
                      <a:gd name="connsiteX81" fmla="*/ 6202045 w 6609715"/>
                      <a:gd name="connsiteY81" fmla="*/ 381660 h 674763"/>
                      <a:gd name="connsiteX82" fmla="*/ 6287770 w 6609715"/>
                      <a:gd name="connsiteY82" fmla="*/ 354355 h 674763"/>
                      <a:gd name="connsiteX83" fmla="*/ 6355080 w 6609715"/>
                      <a:gd name="connsiteY83" fmla="*/ 337210 h 674763"/>
                      <a:gd name="connsiteX84" fmla="*/ 6402705 w 6609715"/>
                      <a:gd name="connsiteY84" fmla="*/ 325145 h 674763"/>
                      <a:gd name="connsiteX85" fmla="*/ 6477000 w 6609715"/>
                      <a:gd name="connsiteY85" fmla="*/ 354990 h 674763"/>
                      <a:gd name="connsiteX86" fmla="*/ 6511290 w 6609715"/>
                      <a:gd name="connsiteY86" fmla="*/ 423570 h 674763"/>
                      <a:gd name="connsiteX87" fmla="*/ 6578600 w 6609715"/>
                      <a:gd name="connsiteY87" fmla="*/ 451510 h 674763"/>
                      <a:gd name="connsiteX88" fmla="*/ 6609715 w 6609715"/>
                      <a:gd name="connsiteY88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9630 w 6609715"/>
                      <a:gd name="connsiteY27" fmla="*/ 407695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23160 w 6609715"/>
                      <a:gd name="connsiteY30" fmla="*/ 33721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23160 w 6609715"/>
                      <a:gd name="connsiteY30" fmla="*/ 33721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3660 w 6609715"/>
                      <a:gd name="connsiteY31" fmla="*/ 23815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6760 w 6609715"/>
                      <a:gd name="connsiteY10" fmla="*/ 512470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56260 w 6609715"/>
                      <a:gd name="connsiteY7" fmla="*/ 520090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1480 w 6609715"/>
                      <a:gd name="connsiteY6" fmla="*/ 573430 h 674763"/>
                      <a:gd name="connsiteX7" fmla="*/ 541973 w 6609715"/>
                      <a:gd name="connsiteY7" fmla="*/ 522471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  <a:gd name="connsiteX0" fmla="*/ 0 w 6609715"/>
                      <a:gd name="connsiteY0" fmla="*/ 588670 h 674763"/>
                      <a:gd name="connsiteX1" fmla="*/ 57785 w 6609715"/>
                      <a:gd name="connsiteY1" fmla="*/ 552475 h 674763"/>
                      <a:gd name="connsiteX2" fmla="*/ 175260 w 6609715"/>
                      <a:gd name="connsiteY2" fmla="*/ 573430 h 674763"/>
                      <a:gd name="connsiteX3" fmla="*/ 266700 w 6609715"/>
                      <a:gd name="connsiteY3" fmla="*/ 573430 h 674763"/>
                      <a:gd name="connsiteX4" fmla="*/ 289560 w 6609715"/>
                      <a:gd name="connsiteY4" fmla="*/ 581050 h 674763"/>
                      <a:gd name="connsiteX5" fmla="*/ 342265 w 6609715"/>
                      <a:gd name="connsiteY5" fmla="*/ 548665 h 674763"/>
                      <a:gd name="connsiteX6" fmla="*/ 413861 w 6609715"/>
                      <a:gd name="connsiteY6" fmla="*/ 566286 h 674763"/>
                      <a:gd name="connsiteX7" fmla="*/ 541973 w 6609715"/>
                      <a:gd name="connsiteY7" fmla="*/ 522471 h 674763"/>
                      <a:gd name="connsiteX8" fmla="*/ 609600 w 6609715"/>
                      <a:gd name="connsiteY8" fmla="*/ 481990 h 674763"/>
                      <a:gd name="connsiteX9" fmla="*/ 688340 w 6609715"/>
                      <a:gd name="connsiteY9" fmla="*/ 497865 h 674763"/>
                      <a:gd name="connsiteX10" fmla="*/ 744379 w 6609715"/>
                      <a:gd name="connsiteY10" fmla="*/ 505326 h 674763"/>
                      <a:gd name="connsiteX11" fmla="*/ 805815 w 6609715"/>
                      <a:gd name="connsiteY11" fmla="*/ 484530 h 674763"/>
                      <a:gd name="connsiteX12" fmla="*/ 868680 w 6609715"/>
                      <a:gd name="connsiteY12" fmla="*/ 428650 h 674763"/>
                      <a:gd name="connsiteX13" fmla="*/ 914400 w 6609715"/>
                      <a:gd name="connsiteY13" fmla="*/ 421030 h 674763"/>
                      <a:gd name="connsiteX14" fmla="*/ 966470 w 6609715"/>
                      <a:gd name="connsiteY14" fmla="*/ 372770 h 674763"/>
                      <a:gd name="connsiteX15" fmla="*/ 1021080 w 6609715"/>
                      <a:gd name="connsiteY15" fmla="*/ 398170 h 674763"/>
                      <a:gd name="connsiteX16" fmla="*/ 1143000 w 6609715"/>
                      <a:gd name="connsiteY16" fmla="*/ 377215 h 674763"/>
                      <a:gd name="connsiteX17" fmla="*/ 1216025 w 6609715"/>
                      <a:gd name="connsiteY17" fmla="*/ 441350 h 674763"/>
                      <a:gd name="connsiteX18" fmla="*/ 1371600 w 6609715"/>
                      <a:gd name="connsiteY18" fmla="*/ 558190 h 674763"/>
                      <a:gd name="connsiteX19" fmla="*/ 1447800 w 6609715"/>
                      <a:gd name="connsiteY19" fmla="*/ 596290 h 674763"/>
                      <a:gd name="connsiteX20" fmla="*/ 1539240 w 6609715"/>
                      <a:gd name="connsiteY20" fmla="*/ 573430 h 674763"/>
                      <a:gd name="connsiteX21" fmla="*/ 1592580 w 6609715"/>
                      <a:gd name="connsiteY21" fmla="*/ 581050 h 674763"/>
                      <a:gd name="connsiteX22" fmla="*/ 1645920 w 6609715"/>
                      <a:gd name="connsiteY22" fmla="*/ 542950 h 674763"/>
                      <a:gd name="connsiteX23" fmla="*/ 1706880 w 6609715"/>
                      <a:gd name="connsiteY23" fmla="*/ 527710 h 674763"/>
                      <a:gd name="connsiteX24" fmla="*/ 1783080 w 6609715"/>
                      <a:gd name="connsiteY24" fmla="*/ 504850 h 674763"/>
                      <a:gd name="connsiteX25" fmla="*/ 1889760 w 6609715"/>
                      <a:gd name="connsiteY25" fmla="*/ 474370 h 674763"/>
                      <a:gd name="connsiteX26" fmla="*/ 2049780 w 6609715"/>
                      <a:gd name="connsiteY26" fmla="*/ 436270 h 674763"/>
                      <a:gd name="connsiteX27" fmla="*/ 2116455 w 6609715"/>
                      <a:gd name="connsiteY27" fmla="*/ 398170 h 674763"/>
                      <a:gd name="connsiteX28" fmla="*/ 2213609 w 6609715"/>
                      <a:gd name="connsiteY28" fmla="*/ 405155 h 674763"/>
                      <a:gd name="connsiteX29" fmla="*/ 2290445 w 6609715"/>
                      <a:gd name="connsiteY29" fmla="*/ 334670 h 674763"/>
                      <a:gd name="connsiteX30" fmla="*/ 2448560 w 6609715"/>
                      <a:gd name="connsiteY30" fmla="*/ 343560 h 674763"/>
                      <a:gd name="connsiteX31" fmla="*/ 2616835 w 6609715"/>
                      <a:gd name="connsiteY31" fmla="*/ 257200 h 674763"/>
                      <a:gd name="connsiteX32" fmla="*/ 2682240 w 6609715"/>
                      <a:gd name="connsiteY32" fmla="*/ 177190 h 674763"/>
                      <a:gd name="connsiteX33" fmla="*/ 2773680 w 6609715"/>
                      <a:gd name="connsiteY33" fmla="*/ 161950 h 674763"/>
                      <a:gd name="connsiteX34" fmla="*/ 2834640 w 6609715"/>
                      <a:gd name="connsiteY34" fmla="*/ 85750 h 674763"/>
                      <a:gd name="connsiteX35" fmla="*/ 2910840 w 6609715"/>
                      <a:gd name="connsiteY35" fmla="*/ 55270 h 674763"/>
                      <a:gd name="connsiteX36" fmla="*/ 3002280 w 6609715"/>
                      <a:gd name="connsiteY36" fmla="*/ 55270 h 674763"/>
                      <a:gd name="connsiteX37" fmla="*/ 3080385 w 6609715"/>
                      <a:gd name="connsiteY37" fmla="*/ 25 h 674763"/>
                      <a:gd name="connsiteX38" fmla="*/ 3171825 w 6609715"/>
                      <a:gd name="connsiteY38" fmla="*/ 62890 h 674763"/>
                      <a:gd name="connsiteX39" fmla="*/ 3268980 w 6609715"/>
                      <a:gd name="connsiteY39" fmla="*/ 32410 h 674763"/>
                      <a:gd name="connsiteX40" fmla="*/ 3284220 w 6609715"/>
                      <a:gd name="connsiteY40" fmla="*/ 116230 h 674763"/>
                      <a:gd name="connsiteX41" fmla="*/ 3405505 w 6609715"/>
                      <a:gd name="connsiteY41" fmla="*/ 161950 h 674763"/>
                      <a:gd name="connsiteX42" fmla="*/ 3481705 w 6609715"/>
                      <a:gd name="connsiteY42" fmla="*/ 231165 h 674763"/>
                      <a:gd name="connsiteX43" fmla="*/ 3585210 w 6609715"/>
                      <a:gd name="connsiteY43" fmla="*/ 212115 h 674763"/>
                      <a:gd name="connsiteX44" fmla="*/ 3627120 w 6609715"/>
                      <a:gd name="connsiteY44" fmla="*/ 261010 h 674763"/>
                      <a:gd name="connsiteX45" fmla="*/ 3703320 w 6609715"/>
                      <a:gd name="connsiteY45" fmla="*/ 238150 h 674763"/>
                      <a:gd name="connsiteX46" fmla="*/ 3749040 w 6609715"/>
                      <a:gd name="connsiteY46" fmla="*/ 261010 h 674763"/>
                      <a:gd name="connsiteX47" fmla="*/ 3806825 w 6609715"/>
                      <a:gd name="connsiteY47" fmla="*/ 221640 h 674763"/>
                      <a:gd name="connsiteX48" fmla="*/ 3782695 w 6609715"/>
                      <a:gd name="connsiteY48" fmla="*/ 161315 h 674763"/>
                      <a:gd name="connsiteX49" fmla="*/ 3907155 w 6609715"/>
                      <a:gd name="connsiteY49" fmla="*/ 182270 h 674763"/>
                      <a:gd name="connsiteX50" fmla="*/ 4036060 w 6609715"/>
                      <a:gd name="connsiteY50" fmla="*/ 189890 h 674763"/>
                      <a:gd name="connsiteX51" fmla="*/ 4090035 w 6609715"/>
                      <a:gd name="connsiteY51" fmla="*/ 145440 h 674763"/>
                      <a:gd name="connsiteX52" fmla="*/ 4182745 w 6609715"/>
                      <a:gd name="connsiteY52" fmla="*/ 163855 h 674763"/>
                      <a:gd name="connsiteX53" fmla="*/ 4268470 w 6609715"/>
                      <a:gd name="connsiteY53" fmla="*/ 145440 h 674763"/>
                      <a:gd name="connsiteX54" fmla="*/ 4335780 w 6609715"/>
                      <a:gd name="connsiteY54" fmla="*/ 161950 h 674763"/>
                      <a:gd name="connsiteX55" fmla="*/ 4389120 w 6609715"/>
                      <a:gd name="connsiteY55" fmla="*/ 215290 h 674763"/>
                      <a:gd name="connsiteX56" fmla="*/ 4465320 w 6609715"/>
                      <a:gd name="connsiteY56" fmla="*/ 283870 h 674763"/>
                      <a:gd name="connsiteX57" fmla="*/ 4594860 w 6609715"/>
                      <a:gd name="connsiteY57" fmla="*/ 314350 h 674763"/>
                      <a:gd name="connsiteX58" fmla="*/ 4732020 w 6609715"/>
                      <a:gd name="connsiteY58" fmla="*/ 367690 h 674763"/>
                      <a:gd name="connsiteX59" fmla="*/ 4769485 w 6609715"/>
                      <a:gd name="connsiteY59" fmla="*/ 423570 h 674763"/>
                      <a:gd name="connsiteX60" fmla="*/ 4838700 w 6609715"/>
                      <a:gd name="connsiteY60" fmla="*/ 443890 h 674763"/>
                      <a:gd name="connsiteX61" fmla="*/ 4918075 w 6609715"/>
                      <a:gd name="connsiteY61" fmla="*/ 568350 h 674763"/>
                      <a:gd name="connsiteX62" fmla="*/ 4985385 w 6609715"/>
                      <a:gd name="connsiteY62" fmla="*/ 584860 h 674763"/>
                      <a:gd name="connsiteX63" fmla="*/ 5044440 w 6609715"/>
                      <a:gd name="connsiteY63" fmla="*/ 615340 h 674763"/>
                      <a:gd name="connsiteX64" fmla="*/ 5160645 w 6609715"/>
                      <a:gd name="connsiteY64" fmla="*/ 603910 h 674763"/>
                      <a:gd name="connsiteX65" fmla="*/ 5209540 w 6609715"/>
                      <a:gd name="connsiteY65" fmla="*/ 596290 h 674763"/>
                      <a:gd name="connsiteX66" fmla="*/ 5253990 w 6609715"/>
                      <a:gd name="connsiteY66" fmla="*/ 631215 h 674763"/>
                      <a:gd name="connsiteX67" fmla="*/ 5379720 w 6609715"/>
                      <a:gd name="connsiteY67" fmla="*/ 642010 h 674763"/>
                      <a:gd name="connsiteX68" fmla="*/ 5478780 w 6609715"/>
                      <a:gd name="connsiteY68" fmla="*/ 672490 h 674763"/>
                      <a:gd name="connsiteX69" fmla="*/ 5539740 w 6609715"/>
                      <a:gd name="connsiteY69" fmla="*/ 573430 h 674763"/>
                      <a:gd name="connsiteX70" fmla="*/ 5532120 w 6609715"/>
                      <a:gd name="connsiteY70" fmla="*/ 520090 h 674763"/>
                      <a:gd name="connsiteX71" fmla="*/ 5562600 w 6609715"/>
                      <a:gd name="connsiteY71" fmla="*/ 474370 h 674763"/>
                      <a:gd name="connsiteX72" fmla="*/ 5562600 w 6609715"/>
                      <a:gd name="connsiteY72" fmla="*/ 413410 h 674763"/>
                      <a:gd name="connsiteX73" fmla="*/ 5638800 w 6609715"/>
                      <a:gd name="connsiteY73" fmla="*/ 306730 h 674763"/>
                      <a:gd name="connsiteX74" fmla="*/ 5721985 w 6609715"/>
                      <a:gd name="connsiteY74" fmla="*/ 332130 h 674763"/>
                      <a:gd name="connsiteX75" fmla="*/ 5821680 w 6609715"/>
                      <a:gd name="connsiteY75" fmla="*/ 344830 h 674763"/>
                      <a:gd name="connsiteX76" fmla="*/ 5884545 w 6609715"/>
                      <a:gd name="connsiteY76" fmla="*/ 371500 h 674763"/>
                      <a:gd name="connsiteX77" fmla="*/ 5928360 w 6609715"/>
                      <a:gd name="connsiteY77" fmla="*/ 474370 h 674763"/>
                      <a:gd name="connsiteX78" fmla="*/ 5982335 w 6609715"/>
                      <a:gd name="connsiteY78" fmla="*/ 449605 h 674763"/>
                      <a:gd name="connsiteX79" fmla="*/ 6073140 w 6609715"/>
                      <a:gd name="connsiteY79" fmla="*/ 436270 h 674763"/>
                      <a:gd name="connsiteX80" fmla="*/ 6118860 w 6609715"/>
                      <a:gd name="connsiteY80" fmla="*/ 390550 h 674763"/>
                      <a:gd name="connsiteX81" fmla="*/ 6172200 w 6609715"/>
                      <a:gd name="connsiteY81" fmla="*/ 367690 h 674763"/>
                      <a:gd name="connsiteX82" fmla="*/ 6202045 w 6609715"/>
                      <a:gd name="connsiteY82" fmla="*/ 381660 h 674763"/>
                      <a:gd name="connsiteX83" fmla="*/ 6287770 w 6609715"/>
                      <a:gd name="connsiteY83" fmla="*/ 354355 h 674763"/>
                      <a:gd name="connsiteX84" fmla="*/ 6355080 w 6609715"/>
                      <a:gd name="connsiteY84" fmla="*/ 337210 h 674763"/>
                      <a:gd name="connsiteX85" fmla="*/ 6402705 w 6609715"/>
                      <a:gd name="connsiteY85" fmla="*/ 325145 h 674763"/>
                      <a:gd name="connsiteX86" fmla="*/ 6477000 w 6609715"/>
                      <a:gd name="connsiteY86" fmla="*/ 354990 h 674763"/>
                      <a:gd name="connsiteX87" fmla="*/ 6511290 w 6609715"/>
                      <a:gd name="connsiteY87" fmla="*/ 423570 h 674763"/>
                      <a:gd name="connsiteX88" fmla="*/ 6578600 w 6609715"/>
                      <a:gd name="connsiteY88" fmla="*/ 451510 h 674763"/>
                      <a:gd name="connsiteX89" fmla="*/ 6609715 w 6609715"/>
                      <a:gd name="connsiteY89" fmla="*/ 505485 h 674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</a:cxnLst>
                    <a:rect l="l" t="t" r="r" b="b"/>
                    <a:pathLst>
                      <a:path w="6609715" h="674763">
                        <a:moveTo>
                          <a:pt x="0" y="588670"/>
                        </a:moveTo>
                        <a:cubicBezTo>
                          <a:pt x="15875" y="567080"/>
                          <a:pt x="28575" y="555015"/>
                          <a:pt x="57785" y="552475"/>
                        </a:cubicBezTo>
                        <a:cubicBezTo>
                          <a:pt x="86995" y="549935"/>
                          <a:pt x="140441" y="569938"/>
                          <a:pt x="175260" y="573430"/>
                        </a:cubicBezTo>
                        <a:cubicBezTo>
                          <a:pt x="210079" y="576922"/>
                          <a:pt x="247650" y="572160"/>
                          <a:pt x="266700" y="573430"/>
                        </a:cubicBezTo>
                        <a:cubicBezTo>
                          <a:pt x="285750" y="574700"/>
                          <a:pt x="276966" y="585177"/>
                          <a:pt x="289560" y="581050"/>
                        </a:cubicBezTo>
                        <a:cubicBezTo>
                          <a:pt x="302154" y="576923"/>
                          <a:pt x="321548" y="551126"/>
                          <a:pt x="342265" y="548665"/>
                        </a:cubicBezTo>
                        <a:cubicBezTo>
                          <a:pt x="362982" y="546204"/>
                          <a:pt x="380576" y="570652"/>
                          <a:pt x="413861" y="566286"/>
                        </a:cubicBezTo>
                        <a:cubicBezTo>
                          <a:pt x="447146" y="561920"/>
                          <a:pt x="509350" y="536520"/>
                          <a:pt x="541973" y="522471"/>
                        </a:cubicBezTo>
                        <a:cubicBezTo>
                          <a:pt x="574596" y="508422"/>
                          <a:pt x="585206" y="486091"/>
                          <a:pt x="609600" y="481990"/>
                        </a:cubicBezTo>
                        <a:cubicBezTo>
                          <a:pt x="633994" y="477889"/>
                          <a:pt x="665877" y="493976"/>
                          <a:pt x="688340" y="497865"/>
                        </a:cubicBezTo>
                        <a:cubicBezTo>
                          <a:pt x="710803" y="501754"/>
                          <a:pt x="724800" y="507549"/>
                          <a:pt x="744379" y="505326"/>
                        </a:cubicBezTo>
                        <a:cubicBezTo>
                          <a:pt x="763958" y="503104"/>
                          <a:pt x="785098" y="497309"/>
                          <a:pt x="805815" y="484530"/>
                        </a:cubicBezTo>
                        <a:cubicBezTo>
                          <a:pt x="826532" y="471751"/>
                          <a:pt x="850583" y="439233"/>
                          <a:pt x="868680" y="428650"/>
                        </a:cubicBezTo>
                        <a:cubicBezTo>
                          <a:pt x="886777" y="418067"/>
                          <a:pt x="898102" y="430343"/>
                          <a:pt x="914400" y="421030"/>
                        </a:cubicBezTo>
                        <a:cubicBezTo>
                          <a:pt x="930698" y="411717"/>
                          <a:pt x="948690" y="376580"/>
                          <a:pt x="966470" y="372770"/>
                        </a:cubicBezTo>
                        <a:cubicBezTo>
                          <a:pt x="984250" y="368960"/>
                          <a:pt x="991658" y="397429"/>
                          <a:pt x="1021080" y="398170"/>
                        </a:cubicBezTo>
                        <a:cubicBezTo>
                          <a:pt x="1050502" y="398911"/>
                          <a:pt x="1110509" y="370018"/>
                          <a:pt x="1143000" y="377215"/>
                        </a:cubicBezTo>
                        <a:cubicBezTo>
                          <a:pt x="1175491" y="384412"/>
                          <a:pt x="1177925" y="411188"/>
                          <a:pt x="1216025" y="441350"/>
                        </a:cubicBezTo>
                        <a:cubicBezTo>
                          <a:pt x="1254125" y="471512"/>
                          <a:pt x="1332971" y="532367"/>
                          <a:pt x="1371600" y="558190"/>
                        </a:cubicBezTo>
                        <a:cubicBezTo>
                          <a:pt x="1410229" y="584013"/>
                          <a:pt x="1419860" y="593750"/>
                          <a:pt x="1447800" y="596290"/>
                        </a:cubicBezTo>
                        <a:cubicBezTo>
                          <a:pt x="1475740" y="598830"/>
                          <a:pt x="1515110" y="575970"/>
                          <a:pt x="1539240" y="573430"/>
                        </a:cubicBezTo>
                        <a:cubicBezTo>
                          <a:pt x="1563370" y="570890"/>
                          <a:pt x="1574800" y="586130"/>
                          <a:pt x="1592580" y="581050"/>
                        </a:cubicBezTo>
                        <a:cubicBezTo>
                          <a:pt x="1610360" y="575970"/>
                          <a:pt x="1626870" y="551840"/>
                          <a:pt x="1645920" y="542950"/>
                        </a:cubicBezTo>
                        <a:cubicBezTo>
                          <a:pt x="1664970" y="534060"/>
                          <a:pt x="1684020" y="534060"/>
                          <a:pt x="1706880" y="527710"/>
                        </a:cubicBezTo>
                        <a:cubicBezTo>
                          <a:pt x="1729740" y="521360"/>
                          <a:pt x="1783080" y="504850"/>
                          <a:pt x="1783080" y="504850"/>
                        </a:cubicBezTo>
                        <a:cubicBezTo>
                          <a:pt x="1813560" y="495960"/>
                          <a:pt x="1845310" y="485800"/>
                          <a:pt x="1889760" y="474370"/>
                        </a:cubicBezTo>
                        <a:cubicBezTo>
                          <a:pt x="1934210" y="462940"/>
                          <a:pt x="2011998" y="448970"/>
                          <a:pt x="2049780" y="436270"/>
                        </a:cubicBezTo>
                        <a:cubicBezTo>
                          <a:pt x="2087563" y="423570"/>
                          <a:pt x="2089150" y="403356"/>
                          <a:pt x="2116455" y="398170"/>
                        </a:cubicBezTo>
                        <a:cubicBezTo>
                          <a:pt x="2143760" y="392984"/>
                          <a:pt x="2185140" y="417326"/>
                          <a:pt x="2213609" y="405155"/>
                        </a:cubicBezTo>
                        <a:cubicBezTo>
                          <a:pt x="2242078" y="392984"/>
                          <a:pt x="2251287" y="344936"/>
                          <a:pt x="2290445" y="334670"/>
                        </a:cubicBezTo>
                        <a:cubicBezTo>
                          <a:pt x="2329603" y="324404"/>
                          <a:pt x="2394162" y="356472"/>
                          <a:pt x="2448560" y="343560"/>
                        </a:cubicBezTo>
                        <a:cubicBezTo>
                          <a:pt x="2502958" y="330648"/>
                          <a:pt x="2577888" y="284928"/>
                          <a:pt x="2616835" y="257200"/>
                        </a:cubicBezTo>
                        <a:cubicBezTo>
                          <a:pt x="2655782" y="229472"/>
                          <a:pt x="2656099" y="193065"/>
                          <a:pt x="2682240" y="177190"/>
                        </a:cubicBezTo>
                        <a:cubicBezTo>
                          <a:pt x="2708381" y="161315"/>
                          <a:pt x="2748280" y="177190"/>
                          <a:pt x="2773680" y="161950"/>
                        </a:cubicBezTo>
                        <a:cubicBezTo>
                          <a:pt x="2799080" y="146710"/>
                          <a:pt x="2811780" y="103530"/>
                          <a:pt x="2834640" y="85750"/>
                        </a:cubicBezTo>
                        <a:cubicBezTo>
                          <a:pt x="2857500" y="67970"/>
                          <a:pt x="2882900" y="60350"/>
                          <a:pt x="2910840" y="55270"/>
                        </a:cubicBezTo>
                        <a:cubicBezTo>
                          <a:pt x="2938780" y="50190"/>
                          <a:pt x="2974022" y="64478"/>
                          <a:pt x="3002280" y="55270"/>
                        </a:cubicBezTo>
                        <a:cubicBezTo>
                          <a:pt x="3030538" y="46062"/>
                          <a:pt x="3052128" y="-1245"/>
                          <a:pt x="3080385" y="25"/>
                        </a:cubicBezTo>
                        <a:cubicBezTo>
                          <a:pt x="3108642" y="1295"/>
                          <a:pt x="3140393" y="57493"/>
                          <a:pt x="3171825" y="62890"/>
                        </a:cubicBezTo>
                        <a:cubicBezTo>
                          <a:pt x="3203258" y="68288"/>
                          <a:pt x="3250248" y="23520"/>
                          <a:pt x="3268980" y="32410"/>
                        </a:cubicBezTo>
                        <a:cubicBezTo>
                          <a:pt x="3287712" y="41300"/>
                          <a:pt x="3261466" y="94640"/>
                          <a:pt x="3284220" y="116230"/>
                        </a:cubicBezTo>
                        <a:cubicBezTo>
                          <a:pt x="3306974" y="137820"/>
                          <a:pt x="3372591" y="142794"/>
                          <a:pt x="3405505" y="161950"/>
                        </a:cubicBezTo>
                        <a:cubicBezTo>
                          <a:pt x="3438419" y="181106"/>
                          <a:pt x="3451754" y="222804"/>
                          <a:pt x="3481705" y="231165"/>
                        </a:cubicBezTo>
                        <a:cubicBezTo>
                          <a:pt x="3511656" y="239526"/>
                          <a:pt x="3560974" y="207141"/>
                          <a:pt x="3585210" y="212115"/>
                        </a:cubicBezTo>
                        <a:cubicBezTo>
                          <a:pt x="3609446" y="217089"/>
                          <a:pt x="3607435" y="256671"/>
                          <a:pt x="3627120" y="261010"/>
                        </a:cubicBezTo>
                        <a:cubicBezTo>
                          <a:pt x="3646805" y="265349"/>
                          <a:pt x="3683000" y="238150"/>
                          <a:pt x="3703320" y="238150"/>
                        </a:cubicBezTo>
                        <a:cubicBezTo>
                          <a:pt x="3723640" y="238150"/>
                          <a:pt x="3731789" y="263762"/>
                          <a:pt x="3749040" y="261010"/>
                        </a:cubicBezTo>
                        <a:cubicBezTo>
                          <a:pt x="3766291" y="258258"/>
                          <a:pt x="3801216" y="238256"/>
                          <a:pt x="3806825" y="221640"/>
                        </a:cubicBezTo>
                        <a:cubicBezTo>
                          <a:pt x="3812434" y="205024"/>
                          <a:pt x="3765973" y="167877"/>
                          <a:pt x="3782695" y="161315"/>
                        </a:cubicBezTo>
                        <a:cubicBezTo>
                          <a:pt x="3799417" y="154753"/>
                          <a:pt x="3864928" y="177508"/>
                          <a:pt x="3907155" y="182270"/>
                        </a:cubicBezTo>
                        <a:cubicBezTo>
                          <a:pt x="3949382" y="187032"/>
                          <a:pt x="4005580" y="196028"/>
                          <a:pt x="4036060" y="189890"/>
                        </a:cubicBezTo>
                        <a:cubicBezTo>
                          <a:pt x="4066540" y="183752"/>
                          <a:pt x="4065588" y="149779"/>
                          <a:pt x="4090035" y="145440"/>
                        </a:cubicBezTo>
                        <a:cubicBezTo>
                          <a:pt x="4114483" y="141101"/>
                          <a:pt x="4153006" y="163855"/>
                          <a:pt x="4182745" y="163855"/>
                        </a:cubicBezTo>
                        <a:cubicBezTo>
                          <a:pt x="4212484" y="163855"/>
                          <a:pt x="4242964" y="145758"/>
                          <a:pt x="4268470" y="145440"/>
                        </a:cubicBezTo>
                        <a:cubicBezTo>
                          <a:pt x="4293976" y="145123"/>
                          <a:pt x="4315672" y="150308"/>
                          <a:pt x="4335780" y="161950"/>
                        </a:cubicBezTo>
                        <a:cubicBezTo>
                          <a:pt x="4355888" y="173592"/>
                          <a:pt x="4367530" y="194970"/>
                          <a:pt x="4389120" y="215290"/>
                        </a:cubicBezTo>
                        <a:cubicBezTo>
                          <a:pt x="4410710" y="235610"/>
                          <a:pt x="4431030" y="267360"/>
                          <a:pt x="4465320" y="283870"/>
                        </a:cubicBezTo>
                        <a:cubicBezTo>
                          <a:pt x="4499610" y="300380"/>
                          <a:pt x="4550410" y="300380"/>
                          <a:pt x="4594860" y="314350"/>
                        </a:cubicBezTo>
                        <a:cubicBezTo>
                          <a:pt x="4639310" y="328320"/>
                          <a:pt x="4702916" y="349487"/>
                          <a:pt x="4732020" y="367690"/>
                        </a:cubicBezTo>
                        <a:cubicBezTo>
                          <a:pt x="4761124" y="385893"/>
                          <a:pt x="4751705" y="410870"/>
                          <a:pt x="4769485" y="423570"/>
                        </a:cubicBezTo>
                        <a:cubicBezTo>
                          <a:pt x="4787265" y="436270"/>
                          <a:pt x="4813935" y="419760"/>
                          <a:pt x="4838700" y="443890"/>
                        </a:cubicBezTo>
                        <a:cubicBezTo>
                          <a:pt x="4863465" y="468020"/>
                          <a:pt x="4893628" y="544855"/>
                          <a:pt x="4918075" y="568350"/>
                        </a:cubicBezTo>
                        <a:cubicBezTo>
                          <a:pt x="4942522" y="591845"/>
                          <a:pt x="4964324" y="577028"/>
                          <a:pt x="4985385" y="584860"/>
                        </a:cubicBezTo>
                        <a:cubicBezTo>
                          <a:pt x="5006446" y="592692"/>
                          <a:pt x="5015230" y="612165"/>
                          <a:pt x="5044440" y="615340"/>
                        </a:cubicBezTo>
                        <a:cubicBezTo>
                          <a:pt x="5073650" y="618515"/>
                          <a:pt x="5133128" y="607085"/>
                          <a:pt x="5160645" y="603910"/>
                        </a:cubicBezTo>
                        <a:cubicBezTo>
                          <a:pt x="5188162" y="600735"/>
                          <a:pt x="5193983" y="591739"/>
                          <a:pt x="5209540" y="596290"/>
                        </a:cubicBezTo>
                        <a:cubicBezTo>
                          <a:pt x="5225098" y="600841"/>
                          <a:pt x="5225627" y="623595"/>
                          <a:pt x="5253990" y="631215"/>
                        </a:cubicBezTo>
                        <a:cubicBezTo>
                          <a:pt x="5282353" y="638835"/>
                          <a:pt x="5342255" y="635131"/>
                          <a:pt x="5379720" y="642010"/>
                        </a:cubicBezTo>
                        <a:cubicBezTo>
                          <a:pt x="5417185" y="648889"/>
                          <a:pt x="5452110" y="683920"/>
                          <a:pt x="5478780" y="672490"/>
                        </a:cubicBezTo>
                        <a:cubicBezTo>
                          <a:pt x="5505450" y="661060"/>
                          <a:pt x="5530850" y="598830"/>
                          <a:pt x="5539740" y="573430"/>
                        </a:cubicBezTo>
                        <a:cubicBezTo>
                          <a:pt x="5548630" y="548030"/>
                          <a:pt x="5528310" y="536600"/>
                          <a:pt x="5532120" y="520090"/>
                        </a:cubicBezTo>
                        <a:cubicBezTo>
                          <a:pt x="5535930" y="503580"/>
                          <a:pt x="5557520" y="492150"/>
                          <a:pt x="5562600" y="474370"/>
                        </a:cubicBezTo>
                        <a:cubicBezTo>
                          <a:pt x="5567680" y="456590"/>
                          <a:pt x="5549900" y="441350"/>
                          <a:pt x="5562600" y="413410"/>
                        </a:cubicBezTo>
                        <a:cubicBezTo>
                          <a:pt x="5575300" y="385470"/>
                          <a:pt x="5612236" y="320277"/>
                          <a:pt x="5638800" y="306730"/>
                        </a:cubicBezTo>
                        <a:cubicBezTo>
                          <a:pt x="5665364" y="293183"/>
                          <a:pt x="5691505" y="325780"/>
                          <a:pt x="5721985" y="332130"/>
                        </a:cubicBezTo>
                        <a:cubicBezTo>
                          <a:pt x="5752465" y="338480"/>
                          <a:pt x="5794587" y="338268"/>
                          <a:pt x="5821680" y="344830"/>
                        </a:cubicBezTo>
                        <a:cubicBezTo>
                          <a:pt x="5848773" y="351392"/>
                          <a:pt x="5866765" y="349910"/>
                          <a:pt x="5884545" y="371500"/>
                        </a:cubicBezTo>
                        <a:cubicBezTo>
                          <a:pt x="5902325" y="393090"/>
                          <a:pt x="5912062" y="461353"/>
                          <a:pt x="5928360" y="474370"/>
                        </a:cubicBezTo>
                        <a:cubicBezTo>
                          <a:pt x="5944658" y="487387"/>
                          <a:pt x="5958205" y="455955"/>
                          <a:pt x="5982335" y="449605"/>
                        </a:cubicBezTo>
                        <a:cubicBezTo>
                          <a:pt x="6006465" y="443255"/>
                          <a:pt x="6050386" y="446113"/>
                          <a:pt x="6073140" y="436270"/>
                        </a:cubicBezTo>
                        <a:cubicBezTo>
                          <a:pt x="6095894" y="426427"/>
                          <a:pt x="6102350" y="401980"/>
                          <a:pt x="6118860" y="390550"/>
                        </a:cubicBezTo>
                        <a:cubicBezTo>
                          <a:pt x="6135370" y="379120"/>
                          <a:pt x="6158336" y="369172"/>
                          <a:pt x="6172200" y="367690"/>
                        </a:cubicBezTo>
                        <a:cubicBezTo>
                          <a:pt x="6186064" y="366208"/>
                          <a:pt x="6182783" y="383882"/>
                          <a:pt x="6202045" y="381660"/>
                        </a:cubicBezTo>
                        <a:cubicBezTo>
                          <a:pt x="6221307" y="379438"/>
                          <a:pt x="6262264" y="361763"/>
                          <a:pt x="6287770" y="354355"/>
                        </a:cubicBezTo>
                        <a:cubicBezTo>
                          <a:pt x="6313276" y="346947"/>
                          <a:pt x="6335924" y="342078"/>
                          <a:pt x="6355080" y="337210"/>
                        </a:cubicBezTo>
                        <a:cubicBezTo>
                          <a:pt x="6374236" y="332342"/>
                          <a:pt x="6382385" y="322182"/>
                          <a:pt x="6402705" y="325145"/>
                        </a:cubicBezTo>
                        <a:cubicBezTo>
                          <a:pt x="6423025" y="328108"/>
                          <a:pt x="6458902" y="338586"/>
                          <a:pt x="6477000" y="354990"/>
                        </a:cubicBezTo>
                        <a:cubicBezTo>
                          <a:pt x="6495098" y="371394"/>
                          <a:pt x="6494357" y="407483"/>
                          <a:pt x="6511290" y="423570"/>
                        </a:cubicBezTo>
                        <a:cubicBezTo>
                          <a:pt x="6528223" y="439657"/>
                          <a:pt x="6562196" y="437858"/>
                          <a:pt x="6578600" y="451510"/>
                        </a:cubicBezTo>
                        <a:cubicBezTo>
                          <a:pt x="6595004" y="465162"/>
                          <a:pt x="6607598" y="496595"/>
                          <a:pt x="6609715" y="50548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4" name="Полилиния 73"/>
                  <p:cNvSpPr/>
                  <p:nvPr/>
                </p:nvSpPr>
                <p:spPr>
                  <a:xfrm>
                    <a:off x="7422131" y="4698206"/>
                    <a:ext cx="66900" cy="200025"/>
                  </a:xfrm>
                  <a:custGeom>
                    <a:avLst/>
                    <a:gdLst>
                      <a:gd name="connsiteX0" fmla="*/ 2607 w 66900"/>
                      <a:gd name="connsiteY0" fmla="*/ 0 h 200025"/>
                      <a:gd name="connsiteX1" fmla="*/ 21657 w 66900"/>
                      <a:gd name="connsiteY1" fmla="*/ 71438 h 200025"/>
                      <a:gd name="connsiteX2" fmla="*/ 225 w 66900"/>
                      <a:gd name="connsiteY2" fmla="*/ 152400 h 200025"/>
                      <a:gd name="connsiteX3" fmla="*/ 38325 w 66900"/>
                      <a:gd name="connsiteY3" fmla="*/ 188119 h 200025"/>
                      <a:gd name="connsiteX4" fmla="*/ 66900 w 66900"/>
                      <a:gd name="connsiteY4" fmla="*/ 200025 h 200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900" h="200025">
                        <a:moveTo>
                          <a:pt x="2607" y="0"/>
                        </a:moveTo>
                        <a:cubicBezTo>
                          <a:pt x="12330" y="23019"/>
                          <a:pt x="22054" y="46038"/>
                          <a:pt x="21657" y="71438"/>
                        </a:cubicBezTo>
                        <a:cubicBezTo>
                          <a:pt x="21260" y="96838"/>
                          <a:pt x="-2553" y="132953"/>
                          <a:pt x="225" y="152400"/>
                        </a:cubicBezTo>
                        <a:cubicBezTo>
                          <a:pt x="3003" y="171847"/>
                          <a:pt x="27213" y="180182"/>
                          <a:pt x="38325" y="188119"/>
                        </a:cubicBezTo>
                        <a:cubicBezTo>
                          <a:pt x="49438" y="196057"/>
                          <a:pt x="58169" y="198041"/>
                          <a:pt x="66900" y="20002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5" name="Полилиния 74"/>
                  <p:cNvSpPr/>
                  <p:nvPr/>
                </p:nvSpPr>
                <p:spPr>
                  <a:xfrm>
                    <a:off x="1819747" y="4128015"/>
                    <a:ext cx="6400156" cy="1983074"/>
                  </a:xfrm>
                  <a:custGeom>
                    <a:avLst/>
                    <a:gdLst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60491 w 6412898"/>
                      <a:gd name="connsiteY11" fmla="*/ 733390 h 1991822"/>
                      <a:gd name="connsiteX12" fmla="*/ 787651 w 6412898"/>
                      <a:gd name="connsiteY12" fmla="*/ 769604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7651 w 6412898"/>
                      <a:gd name="connsiteY12" fmla="*/ 769604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2506 w 6412898"/>
                      <a:gd name="connsiteY15" fmla="*/ 905406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22981 w 6412898"/>
                      <a:gd name="connsiteY15" fmla="*/ 91016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90534 w 6412898"/>
                      <a:gd name="connsiteY2" fmla="*/ 353145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62138 w 6412898"/>
                      <a:gd name="connsiteY4" fmla="*/ 407466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7405 w 6412898"/>
                      <a:gd name="connsiteY5" fmla="*/ 46178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51025 w 6412898"/>
                      <a:gd name="connsiteY14" fmla="*/ 842032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79009 w 6412898"/>
                      <a:gd name="connsiteY9" fmla="*/ 642856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84768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498756 w 6412898"/>
                      <a:gd name="connsiteY35" fmla="*/ 905406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79893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86819 w 6412898"/>
                      <a:gd name="connsiteY51" fmla="*/ 235450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308633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17755 h 1991822"/>
                      <a:gd name="connsiteX1" fmla="*/ 72427 w 6412898"/>
                      <a:gd name="connsiteY1" fmla="*/ 208289 h 1991822"/>
                      <a:gd name="connsiteX2" fmla="*/ 102441 w 6412898"/>
                      <a:gd name="connsiteY2" fmla="*/ 346002 h 1991822"/>
                      <a:gd name="connsiteX3" fmla="*/ 244443 w 6412898"/>
                      <a:gd name="connsiteY3" fmla="*/ 416519 h 1991822"/>
                      <a:gd name="connsiteX4" fmla="*/ 347851 w 6412898"/>
                      <a:gd name="connsiteY4" fmla="*/ 409847 h 1991822"/>
                      <a:gd name="connsiteX5" fmla="*/ 409786 w 6412898"/>
                      <a:gd name="connsiteY5" fmla="*/ 442736 h 1991822"/>
                      <a:gd name="connsiteX6" fmla="*/ 470780 w 6412898"/>
                      <a:gd name="connsiteY6" fmla="*/ 452733 h 1991822"/>
                      <a:gd name="connsiteX7" fmla="*/ 552261 w 6412898"/>
                      <a:gd name="connsiteY7" fmla="*/ 525161 h 1991822"/>
                      <a:gd name="connsiteX8" fmla="*/ 615635 w 6412898"/>
                      <a:gd name="connsiteY8" fmla="*/ 615695 h 1991822"/>
                      <a:gd name="connsiteX9" fmla="*/ 669484 w 6412898"/>
                      <a:gd name="connsiteY9" fmla="*/ 654763 h 1991822"/>
                      <a:gd name="connsiteX10" fmla="*/ 706170 w 6412898"/>
                      <a:gd name="connsiteY10" fmla="*/ 706230 h 1991822"/>
                      <a:gd name="connsiteX11" fmla="*/ 753347 w 6412898"/>
                      <a:gd name="connsiteY11" fmla="*/ 752440 h 1991822"/>
                      <a:gd name="connsiteX12" fmla="*/ 782889 w 6412898"/>
                      <a:gd name="connsiteY12" fmla="*/ 786273 h 1991822"/>
                      <a:gd name="connsiteX13" fmla="*/ 814811 w 6412898"/>
                      <a:gd name="connsiteY13" fmla="*/ 823925 h 1991822"/>
                      <a:gd name="connsiteX14" fmla="*/ 846263 w 6412898"/>
                      <a:gd name="connsiteY14" fmla="*/ 851557 h 1991822"/>
                      <a:gd name="connsiteX15" fmla="*/ 930125 w 6412898"/>
                      <a:gd name="connsiteY15" fmla="*/ 929219 h 1991822"/>
                      <a:gd name="connsiteX16" fmla="*/ 869132 w 6412898"/>
                      <a:gd name="connsiteY16" fmla="*/ 1032155 h 1991822"/>
                      <a:gd name="connsiteX17" fmla="*/ 860079 w 6412898"/>
                      <a:gd name="connsiteY17" fmla="*/ 1077422 h 1991822"/>
                      <a:gd name="connsiteX18" fmla="*/ 968720 w 6412898"/>
                      <a:gd name="connsiteY18" fmla="*/ 1131743 h 1991822"/>
                      <a:gd name="connsiteX19" fmla="*/ 1086415 w 6412898"/>
                      <a:gd name="connsiteY19" fmla="*/ 1104583 h 1991822"/>
                      <a:gd name="connsiteX20" fmla="*/ 1231271 w 6412898"/>
                      <a:gd name="connsiteY20" fmla="*/ 1041208 h 1991822"/>
                      <a:gd name="connsiteX21" fmla="*/ 1276538 w 6412898"/>
                      <a:gd name="connsiteY21" fmla="*/ 977834 h 1991822"/>
                      <a:gd name="connsiteX22" fmla="*/ 1376126 w 6412898"/>
                      <a:gd name="connsiteY22" fmla="*/ 950674 h 1991822"/>
                      <a:gd name="connsiteX23" fmla="*/ 1472862 w 6412898"/>
                      <a:gd name="connsiteY23" fmla="*/ 950674 h 1991822"/>
                      <a:gd name="connsiteX24" fmla="*/ 1493821 w 6412898"/>
                      <a:gd name="connsiteY24" fmla="*/ 1004994 h 1991822"/>
                      <a:gd name="connsiteX25" fmla="*/ 1539089 w 6412898"/>
                      <a:gd name="connsiteY25" fmla="*/ 977834 h 1991822"/>
                      <a:gd name="connsiteX26" fmla="*/ 1620570 w 6412898"/>
                      <a:gd name="connsiteY26" fmla="*/ 995941 h 1991822"/>
                      <a:gd name="connsiteX27" fmla="*/ 1692998 w 6412898"/>
                      <a:gd name="connsiteY27" fmla="*/ 1041208 h 1991822"/>
                      <a:gd name="connsiteX28" fmla="*/ 1711104 w 6412898"/>
                      <a:gd name="connsiteY28" fmla="*/ 1113636 h 1991822"/>
                      <a:gd name="connsiteX29" fmla="*/ 1874067 w 6412898"/>
                      <a:gd name="connsiteY29" fmla="*/ 1050262 h 1991822"/>
                      <a:gd name="connsiteX30" fmla="*/ 1982708 w 6412898"/>
                      <a:gd name="connsiteY30" fmla="*/ 1041208 h 1991822"/>
                      <a:gd name="connsiteX31" fmla="*/ 2082297 w 6412898"/>
                      <a:gd name="connsiteY31" fmla="*/ 968781 h 1991822"/>
                      <a:gd name="connsiteX32" fmla="*/ 2299108 w 6412898"/>
                      <a:gd name="connsiteY32" fmla="*/ 896353 h 1991822"/>
                      <a:gd name="connsiteX33" fmla="*/ 2362954 w 6412898"/>
                      <a:gd name="connsiteY33" fmla="*/ 842032 h 1991822"/>
                      <a:gd name="connsiteX34" fmla="*/ 2426328 w 6412898"/>
                      <a:gd name="connsiteY34" fmla="*/ 851085 h 1991822"/>
                      <a:gd name="connsiteX35" fmla="*/ 2508281 w 6412898"/>
                      <a:gd name="connsiteY35" fmla="*/ 900644 h 1991822"/>
                      <a:gd name="connsiteX36" fmla="*/ 2598344 w 6412898"/>
                      <a:gd name="connsiteY36" fmla="*/ 851085 h 1991822"/>
                      <a:gd name="connsiteX37" fmla="*/ 2706986 w 6412898"/>
                      <a:gd name="connsiteY37" fmla="*/ 832979 h 1991822"/>
                      <a:gd name="connsiteX38" fmla="*/ 2743200 w 6412898"/>
                      <a:gd name="connsiteY38" fmla="*/ 823925 h 1991822"/>
                      <a:gd name="connsiteX39" fmla="*/ 2806574 w 6412898"/>
                      <a:gd name="connsiteY39" fmla="*/ 769604 h 1991822"/>
                      <a:gd name="connsiteX40" fmla="*/ 2879002 w 6412898"/>
                      <a:gd name="connsiteY40" fmla="*/ 760551 h 1991822"/>
                      <a:gd name="connsiteX41" fmla="*/ 2924269 w 6412898"/>
                      <a:gd name="connsiteY41" fmla="*/ 724337 h 1991822"/>
                      <a:gd name="connsiteX42" fmla="*/ 2924269 w 6412898"/>
                      <a:gd name="connsiteY42" fmla="*/ 688123 h 1991822"/>
                      <a:gd name="connsiteX43" fmla="*/ 2897108 w 6412898"/>
                      <a:gd name="connsiteY43" fmla="*/ 660963 h 1991822"/>
                      <a:gd name="connsiteX44" fmla="*/ 2924269 w 6412898"/>
                      <a:gd name="connsiteY44" fmla="*/ 624749 h 1991822"/>
                      <a:gd name="connsiteX45" fmla="*/ 2888055 w 6412898"/>
                      <a:gd name="connsiteY45" fmla="*/ 606642 h 1991822"/>
                      <a:gd name="connsiteX46" fmla="*/ 2933322 w 6412898"/>
                      <a:gd name="connsiteY46" fmla="*/ 561375 h 1991822"/>
                      <a:gd name="connsiteX47" fmla="*/ 2906162 w 6412898"/>
                      <a:gd name="connsiteY47" fmla="*/ 494181 h 1991822"/>
                      <a:gd name="connsiteX48" fmla="*/ 3041964 w 6412898"/>
                      <a:gd name="connsiteY48" fmla="*/ 434626 h 1991822"/>
                      <a:gd name="connsiteX49" fmla="*/ 3078178 w 6412898"/>
                      <a:gd name="connsiteY49" fmla="*/ 389359 h 1991822"/>
                      <a:gd name="connsiteX50" fmla="*/ 3060071 w 6412898"/>
                      <a:gd name="connsiteY50" fmla="*/ 353145 h 1991822"/>
                      <a:gd name="connsiteX51" fmla="*/ 3179676 w 6412898"/>
                      <a:gd name="connsiteY51" fmla="*/ 244975 h 1991822"/>
                      <a:gd name="connsiteX52" fmla="*/ 3259247 w 6412898"/>
                      <a:gd name="connsiteY52" fmla="*/ 262610 h 1991822"/>
                      <a:gd name="connsiteX53" fmla="*/ 3340728 w 6412898"/>
                      <a:gd name="connsiteY53" fmla="*/ 208289 h 1991822"/>
                      <a:gd name="connsiteX54" fmla="*/ 3367889 w 6412898"/>
                      <a:gd name="connsiteY54" fmla="*/ 181129 h 1991822"/>
                      <a:gd name="connsiteX55" fmla="*/ 3404103 w 6412898"/>
                      <a:gd name="connsiteY55" fmla="*/ 163022 h 1991822"/>
                      <a:gd name="connsiteX56" fmla="*/ 3431263 w 6412898"/>
                      <a:gd name="connsiteY56" fmla="*/ 99648 h 1991822"/>
                      <a:gd name="connsiteX57" fmla="*/ 3494637 w 6412898"/>
                      <a:gd name="connsiteY57" fmla="*/ 99648 h 1991822"/>
                      <a:gd name="connsiteX58" fmla="*/ 3567065 w 6412898"/>
                      <a:gd name="connsiteY58" fmla="*/ 72487 h 1991822"/>
                      <a:gd name="connsiteX59" fmla="*/ 3648546 w 6412898"/>
                      <a:gd name="connsiteY59" fmla="*/ 45327 h 1991822"/>
                      <a:gd name="connsiteX60" fmla="*/ 3730027 w 6412898"/>
                      <a:gd name="connsiteY60" fmla="*/ 9113 h 1991822"/>
                      <a:gd name="connsiteX61" fmla="*/ 3838669 w 6412898"/>
                      <a:gd name="connsiteY61" fmla="*/ 27220 h 1991822"/>
                      <a:gd name="connsiteX62" fmla="*/ 3965417 w 6412898"/>
                      <a:gd name="connsiteY62" fmla="*/ 60 h 1991822"/>
                      <a:gd name="connsiteX63" fmla="*/ 4055952 w 6412898"/>
                      <a:gd name="connsiteY63" fmla="*/ 36274 h 1991822"/>
                      <a:gd name="connsiteX64" fmla="*/ 4137433 w 6412898"/>
                      <a:gd name="connsiteY64" fmla="*/ 18167 h 1991822"/>
                      <a:gd name="connsiteX65" fmla="*/ 4237021 w 6412898"/>
                      <a:gd name="connsiteY65" fmla="*/ 153969 h 1991822"/>
                      <a:gd name="connsiteX66" fmla="*/ 4599160 w 6412898"/>
                      <a:gd name="connsiteY66" fmla="*/ 280717 h 1991822"/>
                      <a:gd name="connsiteX67" fmla="*/ 4617267 w 6412898"/>
                      <a:gd name="connsiteY67" fmla="*/ 353145 h 1991822"/>
                      <a:gd name="connsiteX68" fmla="*/ 4698748 w 6412898"/>
                      <a:gd name="connsiteY68" fmla="*/ 425573 h 1991822"/>
                      <a:gd name="connsiteX69" fmla="*/ 4943192 w 6412898"/>
                      <a:gd name="connsiteY69" fmla="*/ 525161 h 1991822"/>
                      <a:gd name="connsiteX70" fmla="*/ 5069940 w 6412898"/>
                      <a:gd name="connsiteY70" fmla="*/ 561375 h 1991822"/>
                      <a:gd name="connsiteX71" fmla="*/ 5160475 w 6412898"/>
                      <a:gd name="connsiteY71" fmla="*/ 660963 h 1991822"/>
                      <a:gd name="connsiteX72" fmla="*/ 5241956 w 6412898"/>
                      <a:gd name="connsiteY72" fmla="*/ 651909 h 1991822"/>
                      <a:gd name="connsiteX73" fmla="*/ 5296277 w 6412898"/>
                      <a:gd name="connsiteY73" fmla="*/ 660963 h 1991822"/>
                      <a:gd name="connsiteX74" fmla="*/ 5386811 w 6412898"/>
                      <a:gd name="connsiteY74" fmla="*/ 615695 h 1991822"/>
                      <a:gd name="connsiteX75" fmla="*/ 5513560 w 6412898"/>
                      <a:gd name="connsiteY75" fmla="*/ 543268 h 1991822"/>
                      <a:gd name="connsiteX76" fmla="*/ 5640308 w 6412898"/>
                      <a:gd name="connsiteY76" fmla="*/ 570428 h 1991822"/>
                      <a:gd name="connsiteX77" fmla="*/ 5767057 w 6412898"/>
                      <a:gd name="connsiteY77" fmla="*/ 552321 h 1991822"/>
                      <a:gd name="connsiteX78" fmla="*/ 5821378 w 6412898"/>
                      <a:gd name="connsiteY78" fmla="*/ 516107 h 1991822"/>
                      <a:gd name="connsiteX79" fmla="*/ 5884752 w 6412898"/>
                      <a:gd name="connsiteY79" fmla="*/ 516107 h 1991822"/>
                      <a:gd name="connsiteX80" fmla="*/ 5957180 w 6412898"/>
                      <a:gd name="connsiteY80" fmla="*/ 461786 h 1991822"/>
                      <a:gd name="connsiteX81" fmla="*/ 6038661 w 6412898"/>
                      <a:gd name="connsiteY81" fmla="*/ 597588 h 1991822"/>
                      <a:gd name="connsiteX82" fmla="*/ 6029607 w 6412898"/>
                      <a:gd name="connsiteY82" fmla="*/ 624749 h 1991822"/>
                      <a:gd name="connsiteX83" fmla="*/ 6038661 w 6412898"/>
                      <a:gd name="connsiteY83" fmla="*/ 660963 h 1991822"/>
                      <a:gd name="connsiteX84" fmla="*/ 6020554 w 6412898"/>
                      <a:gd name="connsiteY84" fmla="*/ 787711 h 1991822"/>
                      <a:gd name="connsiteX85" fmla="*/ 6074875 w 6412898"/>
                      <a:gd name="connsiteY85" fmla="*/ 905406 h 1991822"/>
                      <a:gd name="connsiteX86" fmla="*/ 6083928 w 6412898"/>
                      <a:gd name="connsiteY86" fmla="*/ 1014048 h 1991822"/>
                      <a:gd name="connsiteX87" fmla="*/ 6083928 w 6412898"/>
                      <a:gd name="connsiteY87" fmla="*/ 1177010 h 1991822"/>
                      <a:gd name="connsiteX88" fmla="*/ 6129196 w 6412898"/>
                      <a:gd name="connsiteY88" fmla="*/ 1303759 h 1991822"/>
                      <a:gd name="connsiteX89" fmla="*/ 6083928 w 6412898"/>
                      <a:gd name="connsiteY89" fmla="*/ 1539149 h 1991822"/>
                      <a:gd name="connsiteX90" fmla="*/ 6065821 w 6412898"/>
                      <a:gd name="connsiteY90" fmla="*/ 1638737 h 1991822"/>
                      <a:gd name="connsiteX91" fmla="*/ 6038661 w 6412898"/>
                      <a:gd name="connsiteY91" fmla="*/ 1684004 h 1991822"/>
                      <a:gd name="connsiteX92" fmla="*/ 6038661 w 6412898"/>
                      <a:gd name="connsiteY92" fmla="*/ 1756432 h 1991822"/>
                      <a:gd name="connsiteX93" fmla="*/ 6020554 w 6412898"/>
                      <a:gd name="connsiteY93" fmla="*/ 1801699 h 1991822"/>
                      <a:gd name="connsiteX94" fmla="*/ 6047714 w 6412898"/>
                      <a:gd name="connsiteY94" fmla="*/ 1846967 h 1991822"/>
                      <a:gd name="connsiteX95" fmla="*/ 6065821 w 6412898"/>
                      <a:gd name="connsiteY95" fmla="*/ 1883181 h 1991822"/>
                      <a:gd name="connsiteX96" fmla="*/ 6129196 w 6412898"/>
                      <a:gd name="connsiteY96" fmla="*/ 1919394 h 1991822"/>
                      <a:gd name="connsiteX97" fmla="*/ 6174463 w 6412898"/>
                      <a:gd name="connsiteY97" fmla="*/ 1901287 h 1991822"/>
                      <a:gd name="connsiteX98" fmla="*/ 6283104 w 6412898"/>
                      <a:gd name="connsiteY98" fmla="*/ 1901287 h 1991822"/>
                      <a:gd name="connsiteX99" fmla="*/ 6346479 w 6412898"/>
                      <a:gd name="connsiteY99" fmla="*/ 1892234 h 1991822"/>
                      <a:gd name="connsiteX100" fmla="*/ 6409853 w 6412898"/>
                      <a:gd name="connsiteY100" fmla="*/ 1856020 h 1991822"/>
                      <a:gd name="connsiteX101" fmla="*/ 6400800 w 6412898"/>
                      <a:gd name="connsiteY101" fmla="*/ 1955608 h 1991822"/>
                      <a:gd name="connsiteX102" fmla="*/ 6382693 w 6412898"/>
                      <a:gd name="connsiteY102" fmla="*/ 1991822 h 1991822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4055952 w 6412898"/>
                      <a:gd name="connsiteY63" fmla="*/ 27517 h 1983065"/>
                      <a:gd name="connsiteX64" fmla="*/ 4137433 w 6412898"/>
                      <a:gd name="connsiteY64" fmla="*/ 9410 h 1983065"/>
                      <a:gd name="connsiteX65" fmla="*/ 4237021 w 6412898"/>
                      <a:gd name="connsiteY65" fmla="*/ 145212 h 1983065"/>
                      <a:gd name="connsiteX66" fmla="*/ 4599160 w 6412898"/>
                      <a:gd name="connsiteY66" fmla="*/ 271960 h 1983065"/>
                      <a:gd name="connsiteX67" fmla="*/ 4617267 w 6412898"/>
                      <a:gd name="connsiteY67" fmla="*/ 344388 h 1983065"/>
                      <a:gd name="connsiteX68" fmla="*/ 4698748 w 6412898"/>
                      <a:gd name="connsiteY68" fmla="*/ 416816 h 1983065"/>
                      <a:gd name="connsiteX69" fmla="*/ 4943192 w 6412898"/>
                      <a:gd name="connsiteY69" fmla="*/ 516404 h 1983065"/>
                      <a:gd name="connsiteX70" fmla="*/ 5069940 w 6412898"/>
                      <a:gd name="connsiteY70" fmla="*/ 552618 h 1983065"/>
                      <a:gd name="connsiteX71" fmla="*/ 5160475 w 6412898"/>
                      <a:gd name="connsiteY71" fmla="*/ 652206 h 1983065"/>
                      <a:gd name="connsiteX72" fmla="*/ 5241956 w 6412898"/>
                      <a:gd name="connsiteY72" fmla="*/ 643152 h 1983065"/>
                      <a:gd name="connsiteX73" fmla="*/ 5296277 w 6412898"/>
                      <a:gd name="connsiteY73" fmla="*/ 652206 h 1983065"/>
                      <a:gd name="connsiteX74" fmla="*/ 5386811 w 6412898"/>
                      <a:gd name="connsiteY74" fmla="*/ 606938 h 1983065"/>
                      <a:gd name="connsiteX75" fmla="*/ 5513560 w 6412898"/>
                      <a:gd name="connsiteY75" fmla="*/ 534511 h 1983065"/>
                      <a:gd name="connsiteX76" fmla="*/ 5640308 w 6412898"/>
                      <a:gd name="connsiteY76" fmla="*/ 561671 h 1983065"/>
                      <a:gd name="connsiteX77" fmla="*/ 5767057 w 6412898"/>
                      <a:gd name="connsiteY77" fmla="*/ 543564 h 1983065"/>
                      <a:gd name="connsiteX78" fmla="*/ 5821378 w 6412898"/>
                      <a:gd name="connsiteY78" fmla="*/ 507350 h 1983065"/>
                      <a:gd name="connsiteX79" fmla="*/ 5884752 w 6412898"/>
                      <a:gd name="connsiteY79" fmla="*/ 507350 h 1983065"/>
                      <a:gd name="connsiteX80" fmla="*/ 5957180 w 6412898"/>
                      <a:gd name="connsiteY80" fmla="*/ 453029 h 1983065"/>
                      <a:gd name="connsiteX81" fmla="*/ 6038661 w 6412898"/>
                      <a:gd name="connsiteY81" fmla="*/ 588831 h 1983065"/>
                      <a:gd name="connsiteX82" fmla="*/ 6029607 w 6412898"/>
                      <a:gd name="connsiteY82" fmla="*/ 615992 h 1983065"/>
                      <a:gd name="connsiteX83" fmla="*/ 6038661 w 6412898"/>
                      <a:gd name="connsiteY83" fmla="*/ 652206 h 1983065"/>
                      <a:gd name="connsiteX84" fmla="*/ 6020554 w 6412898"/>
                      <a:gd name="connsiteY84" fmla="*/ 778954 h 1983065"/>
                      <a:gd name="connsiteX85" fmla="*/ 6074875 w 6412898"/>
                      <a:gd name="connsiteY85" fmla="*/ 896649 h 1983065"/>
                      <a:gd name="connsiteX86" fmla="*/ 6083928 w 6412898"/>
                      <a:gd name="connsiteY86" fmla="*/ 1005291 h 1983065"/>
                      <a:gd name="connsiteX87" fmla="*/ 6083928 w 6412898"/>
                      <a:gd name="connsiteY87" fmla="*/ 1168253 h 1983065"/>
                      <a:gd name="connsiteX88" fmla="*/ 6129196 w 6412898"/>
                      <a:gd name="connsiteY88" fmla="*/ 1295002 h 1983065"/>
                      <a:gd name="connsiteX89" fmla="*/ 6083928 w 6412898"/>
                      <a:gd name="connsiteY89" fmla="*/ 1530392 h 1983065"/>
                      <a:gd name="connsiteX90" fmla="*/ 6065821 w 6412898"/>
                      <a:gd name="connsiteY90" fmla="*/ 1629980 h 1983065"/>
                      <a:gd name="connsiteX91" fmla="*/ 6038661 w 6412898"/>
                      <a:gd name="connsiteY91" fmla="*/ 1675247 h 1983065"/>
                      <a:gd name="connsiteX92" fmla="*/ 6038661 w 6412898"/>
                      <a:gd name="connsiteY92" fmla="*/ 1747675 h 1983065"/>
                      <a:gd name="connsiteX93" fmla="*/ 6020554 w 6412898"/>
                      <a:gd name="connsiteY93" fmla="*/ 1792942 h 1983065"/>
                      <a:gd name="connsiteX94" fmla="*/ 6047714 w 6412898"/>
                      <a:gd name="connsiteY94" fmla="*/ 1838210 h 1983065"/>
                      <a:gd name="connsiteX95" fmla="*/ 6065821 w 6412898"/>
                      <a:gd name="connsiteY95" fmla="*/ 1874424 h 1983065"/>
                      <a:gd name="connsiteX96" fmla="*/ 6129196 w 6412898"/>
                      <a:gd name="connsiteY96" fmla="*/ 1910637 h 1983065"/>
                      <a:gd name="connsiteX97" fmla="*/ 6174463 w 6412898"/>
                      <a:gd name="connsiteY97" fmla="*/ 1892530 h 1983065"/>
                      <a:gd name="connsiteX98" fmla="*/ 6283104 w 6412898"/>
                      <a:gd name="connsiteY98" fmla="*/ 1892530 h 1983065"/>
                      <a:gd name="connsiteX99" fmla="*/ 6346479 w 6412898"/>
                      <a:gd name="connsiteY99" fmla="*/ 1883477 h 1983065"/>
                      <a:gd name="connsiteX100" fmla="*/ 6409853 w 6412898"/>
                      <a:gd name="connsiteY100" fmla="*/ 1847263 h 1983065"/>
                      <a:gd name="connsiteX101" fmla="*/ 6400800 w 6412898"/>
                      <a:gd name="connsiteY101" fmla="*/ 1946851 h 1983065"/>
                      <a:gd name="connsiteX102" fmla="*/ 6382693 w 6412898"/>
                      <a:gd name="connsiteY102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4055952 w 6412898"/>
                      <a:gd name="connsiteY63" fmla="*/ 27517 h 1983065"/>
                      <a:gd name="connsiteX64" fmla="*/ 4137433 w 6412898"/>
                      <a:gd name="connsiteY64" fmla="*/ 9410 h 1983065"/>
                      <a:gd name="connsiteX65" fmla="*/ 4237021 w 6412898"/>
                      <a:gd name="connsiteY65" fmla="*/ 145212 h 1983065"/>
                      <a:gd name="connsiteX66" fmla="*/ 4599160 w 6412898"/>
                      <a:gd name="connsiteY66" fmla="*/ 271960 h 1983065"/>
                      <a:gd name="connsiteX67" fmla="*/ 4617267 w 6412898"/>
                      <a:gd name="connsiteY67" fmla="*/ 344388 h 1983065"/>
                      <a:gd name="connsiteX68" fmla="*/ 4698748 w 6412898"/>
                      <a:gd name="connsiteY68" fmla="*/ 416816 h 1983065"/>
                      <a:gd name="connsiteX69" fmla="*/ 4943192 w 6412898"/>
                      <a:gd name="connsiteY69" fmla="*/ 516404 h 1983065"/>
                      <a:gd name="connsiteX70" fmla="*/ 5069940 w 6412898"/>
                      <a:gd name="connsiteY70" fmla="*/ 552618 h 1983065"/>
                      <a:gd name="connsiteX71" fmla="*/ 5160475 w 6412898"/>
                      <a:gd name="connsiteY71" fmla="*/ 652206 h 1983065"/>
                      <a:gd name="connsiteX72" fmla="*/ 5241956 w 6412898"/>
                      <a:gd name="connsiteY72" fmla="*/ 643152 h 1983065"/>
                      <a:gd name="connsiteX73" fmla="*/ 5296277 w 6412898"/>
                      <a:gd name="connsiteY73" fmla="*/ 652206 h 1983065"/>
                      <a:gd name="connsiteX74" fmla="*/ 5386811 w 6412898"/>
                      <a:gd name="connsiteY74" fmla="*/ 606938 h 1983065"/>
                      <a:gd name="connsiteX75" fmla="*/ 5513560 w 6412898"/>
                      <a:gd name="connsiteY75" fmla="*/ 534511 h 1983065"/>
                      <a:gd name="connsiteX76" fmla="*/ 5640308 w 6412898"/>
                      <a:gd name="connsiteY76" fmla="*/ 561671 h 1983065"/>
                      <a:gd name="connsiteX77" fmla="*/ 5767057 w 6412898"/>
                      <a:gd name="connsiteY77" fmla="*/ 543564 h 1983065"/>
                      <a:gd name="connsiteX78" fmla="*/ 5821378 w 6412898"/>
                      <a:gd name="connsiteY78" fmla="*/ 507350 h 1983065"/>
                      <a:gd name="connsiteX79" fmla="*/ 5884752 w 6412898"/>
                      <a:gd name="connsiteY79" fmla="*/ 507350 h 1983065"/>
                      <a:gd name="connsiteX80" fmla="*/ 5957180 w 6412898"/>
                      <a:gd name="connsiteY80" fmla="*/ 453029 h 1983065"/>
                      <a:gd name="connsiteX81" fmla="*/ 6038661 w 6412898"/>
                      <a:gd name="connsiteY81" fmla="*/ 588831 h 1983065"/>
                      <a:gd name="connsiteX82" fmla="*/ 6029607 w 6412898"/>
                      <a:gd name="connsiteY82" fmla="*/ 615992 h 1983065"/>
                      <a:gd name="connsiteX83" fmla="*/ 6038661 w 6412898"/>
                      <a:gd name="connsiteY83" fmla="*/ 652206 h 1983065"/>
                      <a:gd name="connsiteX84" fmla="*/ 6020554 w 6412898"/>
                      <a:gd name="connsiteY84" fmla="*/ 778954 h 1983065"/>
                      <a:gd name="connsiteX85" fmla="*/ 6074875 w 6412898"/>
                      <a:gd name="connsiteY85" fmla="*/ 896649 h 1983065"/>
                      <a:gd name="connsiteX86" fmla="*/ 6083928 w 6412898"/>
                      <a:gd name="connsiteY86" fmla="*/ 1005291 h 1983065"/>
                      <a:gd name="connsiteX87" fmla="*/ 6083928 w 6412898"/>
                      <a:gd name="connsiteY87" fmla="*/ 1168253 h 1983065"/>
                      <a:gd name="connsiteX88" fmla="*/ 6129196 w 6412898"/>
                      <a:gd name="connsiteY88" fmla="*/ 1295002 h 1983065"/>
                      <a:gd name="connsiteX89" fmla="*/ 6083928 w 6412898"/>
                      <a:gd name="connsiteY89" fmla="*/ 1530392 h 1983065"/>
                      <a:gd name="connsiteX90" fmla="*/ 6065821 w 6412898"/>
                      <a:gd name="connsiteY90" fmla="*/ 1629980 h 1983065"/>
                      <a:gd name="connsiteX91" fmla="*/ 6038661 w 6412898"/>
                      <a:gd name="connsiteY91" fmla="*/ 1675247 h 1983065"/>
                      <a:gd name="connsiteX92" fmla="*/ 6038661 w 6412898"/>
                      <a:gd name="connsiteY92" fmla="*/ 1747675 h 1983065"/>
                      <a:gd name="connsiteX93" fmla="*/ 6020554 w 6412898"/>
                      <a:gd name="connsiteY93" fmla="*/ 1792942 h 1983065"/>
                      <a:gd name="connsiteX94" fmla="*/ 6047714 w 6412898"/>
                      <a:gd name="connsiteY94" fmla="*/ 1838210 h 1983065"/>
                      <a:gd name="connsiteX95" fmla="*/ 6065821 w 6412898"/>
                      <a:gd name="connsiteY95" fmla="*/ 1874424 h 1983065"/>
                      <a:gd name="connsiteX96" fmla="*/ 6129196 w 6412898"/>
                      <a:gd name="connsiteY96" fmla="*/ 1910637 h 1983065"/>
                      <a:gd name="connsiteX97" fmla="*/ 6174463 w 6412898"/>
                      <a:gd name="connsiteY97" fmla="*/ 1892530 h 1983065"/>
                      <a:gd name="connsiteX98" fmla="*/ 6283104 w 6412898"/>
                      <a:gd name="connsiteY98" fmla="*/ 1892530 h 1983065"/>
                      <a:gd name="connsiteX99" fmla="*/ 6346479 w 6412898"/>
                      <a:gd name="connsiteY99" fmla="*/ 1883477 h 1983065"/>
                      <a:gd name="connsiteX100" fmla="*/ 6409853 w 6412898"/>
                      <a:gd name="connsiteY100" fmla="*/ 1847263 h 1983065"/>
                      <a:gd name="connsiteX101" fmla="*/ 6400800 w 6412898"/>
                      <a:gd name="connsiteY101" fmla="*/ 1946851 h 1983065"/>
                      <a:gd name="connsiteX102" fmla="*/ 6382693 w 6412898"/>
                      <a:gd name="connsiteY102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7433 w 6412898"/>
                      <a:gd name="connsiteY65" fmla="*/ 9410 h 1983065"/>
                      <a:gd name="connsiteX66" fmla="*/ 4237021 w 6412898"/>
                      <a:gd name="connsiteY66" fmla="*/ 145212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37021 w 6412898"/>
                      <a:gd name="connsiteY66" fmla="*/ 145212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99160 w 6412898"/>
                      <a:gd name="connsiteY67" fmla="*/ 271960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84873 w 6412898"/>
                      <a:gd name="connsiteY67" fmla="*/ 269579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698748 w 6412898"/>
                      <a:gd name="connsiteY69" fmla="*/ 416816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69940 w 6412898"/>
                      <a:gd name="connsiteY71" fmla="*/ 552618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60475 w 6412898"/>
                      <a:gd name="connsiteY72" fmla="*/ 652206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8661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9607 w 6412898"/>
                      <a:gd name="connsiteY83" fmla="*/ 615992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9196 w 6412898"/>
                      <a:gd name="connsiteY89" fmla="*/ 1295002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83928 w 6412898"/>
                      <a:gd name="connsiteY90" fmla="*/ 1530392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7267 w 6412898"/>
                      <a:gd name="connsiteY68" fmla="*/ 344388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26792 w 6412898"/>
                      <a:gd name="connsiteY68" fmla="*/ 346769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38661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20554 w 6412898"/>
                      <a:gd name="connsiteY94" fmla="*/ 1792942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47714 w 6412898"/>
                      <a:gd name="connsiteY95" fmla="*/ 1838210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66764 w 6412898"/>
                      <a:gd name="connsiteY95" fmla="*/ 1831067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74463 w 6412898"/>
                      <a:gd name="connsiteY98" fmla="*/ 1892530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12898"/>
                      <a:gd name="connsiteY0" fmla="*/ 108998 h 1983065"/>
                      <a:gd name="connsiteX1" fmla="*/ 72427 w 6412898"/>
                      <a:gd name="connsiteY1" fmla="*/ 199532 h 1983065"/>
                      <a:gd name="connsiteX2" fmla="*/ 102441 w 6412898"/>
                      <a:gd name="connsiteY2" fmla="*/ 337245 h 1983065"/>
                      <a:gd name="connsiteX3" fmla="*/ 244443 w 6412898"/>
                      <a:gd name="connsiteY3" fmla="*/ 407762 h 1983065"/>
                      <a:gd name="connsiteX4" fmla="*/ 347851 w 6412898"/>
                      <a:gd name="connsiteY4" fmla="*/ 401090 h 1983065"/>
                      <a:gd name="connsiteX5" fmla="*/ 409786 w 6412898"/>
                      <a:gd name="connsiteY5" fmla="*/ 433979 h 1983065"/>
                      <a:gd name="connsiteX6" fmla="*/ 470780 w 6412898"/>
                      <a:gd name="connsiteY6" fmla="*/ 443976 h 1983065"/>
                      <a:gd name="connsiteX7" fmla="*/ 552261 w 6412898"/>
                      <a:gd name="connsiteY7" fmla="*/ 516404 h 1983065"/>
                      <a:gd name="connsiteX8" fmla="*/ 615635 w 6412898"/>
                      <a:gd name="connsiteY8" fmla="*/ 606938 h 1983065"/>
                      <a:gd name="connsiteX9" fmla="*/ 669484 w 6412898"/>
                      <a:gd name="connsiteY9" fmla="*/ 646006 h 1983065"/>
                      <a:gd name="connsiteX10" fmla="*/ 706170 w 6412898"/>
                      <a:gd name="connsiteY10" fmla="*/ 697473 h 1983065"/>
                      <a:gd name="connsiteX11" fmla="*/ 753347 w 6412898"/>
                      <a:gd name="connsiteY11" fmla="*/ 743683 h 1983065"/>
                      <a:gd name="connsiteX12" fmla="*/ 782889 w 6412898"/>
                      <a:gd name="connsiteY12" fmla="*/ 777516 h 1983065"/>
                      <a:gd name="connsiteX13" fmla="*/ 814811 w 6412898"/>
                      <a:gd name="connsiteY13" fmla="*/ 815168 h 1983065"/>
                      <a:gd name="connsiteX14" fmla="*/ 846263 w 6412898"/>
                      <a:gd name="connsiteY14" fmla="*/ 842800 h 1983065"/>
                      <a:gd name="connsiteX15" fmla="*/ 930125 w 6412898"/>
                      <a:gd name="connsiteY15" fmla="*/ 920462 h 1983065"/>
                      <a:gd name="connsiteX16" fmla="*/ 869132 w 6412898"/>
                      <a:gd name="connsiteY16" fmla="*/ 1023398 h 1983065"/>
                      <a:gd name="connsiteX17" fmla="*/ 860079 w 6412898"/>
                      <a:gd name="connsiteY17" fmla="*/ 1068665 h 1983065"/>
                      <a:gd name="connsiteX18" fmla="*/ 968720 w 6412898"/>
                      <a:gd name="connsiteY18" fmla="*/ 1122986 h 1983065"/>
                      <a:gd name="connsiteX19" fmla="*/ 1086415 w 6412898"/>
                      <a:gd name="connsiteY19" fmla="*/ 1095826 h 1983065"/>
                      <a:gd name="connsiteX20" fmla="*/ 1231271 w 6412898"/>
                      <a:gd name="connsiteY20" fmla="*/ 1032451 h 1983065"/>
                      <a:gd name="connsiteX21" fmla="*/ 1276538 w 6412898"/>
                      <a:gd name="connsiteY21" fmla="*/ 969077 h 1983065"/>
                      <a:gd name="connsiteX22" fmla="*/ 1376126 w 6412898"/>
                      <a:gd name="connsiteY22" fmla="*/ 941917 h 1983065"/>
                      <a:gd name="connsiteX23" fmla="*/ 1472862 w 6412898"/>
                      <a:gd name="connsiteY23" fmla="*/ 941917 h 1983065"/>
                      <a:gd name="connsiteX24" fmla="*/ 1493821 w 6412898"/>
                      <a:gd name="connsiteY24" fmla="*/ 996237 h 1983065"/>
                      <a:gd name="connsiteX25" fmla="*/ 1539089 w 6412898"/>
                      <a:gd name="connsiteY25" fmla="*/ 969077 h 1983065"/>
                      <a:gd name="connsiteX26" fmla="*/ 1620570 w 6412898"/>
                      <a:gd name="connsiteY26" fmla="*/ 987184 h 1983065"/>
                      <a:gd name="connsiteX27" fmla="*/ 1692998 w 6412898"/>
                      <a:gd name="connsiteY27" fmla="*/ 1032451 h 1983065"/>
                      <a:gd name="connsiteX28" fmla="*/ 1711104 w 6412898"/>
                      <a:gd name="connsiteY28" fmla="*/ 1104879 h 1983065"/>
                      <a:gd name="connsiteX29" fmla="*/ 1874067 w 6412898"/>
                      <a:gd name="connsiteY29" fmla="*/ 1041505 h 1983065"/>
                      <a:gd name="connsiteX30" fmla="*/ 1982708 w 6412898"/>
                      <a:gd name="connsiteY30" fmla="*/ 1032451 h 1983065"/>
                      <a:gd name="connsiteX31" fmla="*/ 2082297 w 6412898"/>
                      <a:gd name="connsiteY31" fmla="*/ 960024 h 1983065"/>
                      <a:gd name="connsiteX32" fmla="*/ 2299108 w 6412898"/>
                      <a:gd name="connsiteY32" fmla="*/ 887596 h 1983065"/>
                      <a:gd name="connsiteX33" fmla="*/ 2362954 w 6412898"/>
                      <a:gd name="connsiteY33" fmla="*/ 833275 h 1983065"/>
                      <a:gd name="connsiteX34" fmla="*/ 2426328 w 6412898"/>
                      <a:gd name="connsiteY34" fmla="*/ 842328 h 1983065"/>
                      <a:gd name="connsiteX35" fmla="*/ 2508281 w 6412898"/>
                      <a:gd name="connsiteY35" fmla="*/ 891887 h 1983065"/>
                      <a:gd name="connsiteX36" fmla="*/ 2598344 w 6412898"/>
                      <a:gd name="connsiteY36" fmla="*/ 842328 h 1983065"/>
                      <a:gd name="connsiteX37" fmla="*/ 2706986 w 6412898"/>
                      <a:gd name="connsiteY37" fmla="*/ 824222 h 1983065"/>
                      <a:gd name="connsiteX38" fmla="*/ 2743200 w 6412898"/>
                      <a:gd name="connsiteY38" fmla="*/ 815168 h 1983065"/>
                      <a:gd name="connsiteX39" fmla="*/ 2806574 w 6412898"/>
                      <a:gd name="connsiteY39" fmla="*/ 760847 h 1983065"/>
                      <a:gd name="connsiteX40" fmla="*/ 2879002 w 6412898"/>
                      <a:gd name="connsiteY40" fmla="*/ 751794 h 1983065"/>
                      <a:gd name="connsiteX41" fmla="*/ 2924269 w 6412898"/>
                      <a:gd name="connsiteY41" fmla="*/ 715580 h 1983065"/>
                      <a:gd name="connsiteX42" fmla="*/ 2924269 w 6412898"/>
                      <a:gd name="connsiteY42" fmla="*/ 679366 h 1983065"/>
                      <a:gd name="connsiteX43" fmla="*/ 2897108 w 6412898"/>
                      <a:gd name="connsiteY43" fmla="*/ 652206 h 1983065"/>
                      <a:gd name="connsiteX44" fmla="*/ 2924269 w 6412898"/>
                      <a:gd name="connsiteY44" fmla="*/ 615992 h 1983065"/>
                      <a:gd name="connsiteX45" fmla="*/ 2888055 w 6412898"/>
                      <a:gd name="connsiteY45" fmla="*/ 597885 h 1983065"/>
                      <a:gd name="connsiteX46" fmla="*/ 2933322 w 6412898"/>
                      <a:gd name="connsiteY46" fmla="*/ 552618 h 1983065"/>
                      <a:gd name="connsiteX47" fmla="*/ 2906162 w 6412898"/>
                      <a:gd name="connsiteY47" fmla="*/ 485424 h 1983065"/>
                      <a:gd name="connsiteX48" fmla="*/ 3041964 w 6412898"/>
                      <a:gd name="connsiteY48" fmla="*/ 425869 h 1983065"/>
                      <a:gd name="connsiteX49" fmla="*/ 3078178 w 6412898"/>
                      <a:gd name="connsiteY49" fmla="*/ 380602 h 1983065"/>
                      <a:gd name="connsiteX50" fmla="*/ 3060071 w 6412898"/>
                      <a:gd name="connsiteY50" fmla="*/ 344388 h 1983065"/>
                      <a:gd name="connsiteX51" fmla="*/ 3179676 w 6412898"/>
                      <a:gd name="connsiteY51" fmla="*/ 236218 h 1983065"/>
                      <a:gd name="connsiteX52" fmla="*/ 3259247 w 6412898"/>
                      <a:gd name="connsiteY52" fmla="*/ 253853 h 1983065"/>
                      <a:gd name="connsiteX53" fmla="*/ 3340728 w 6412898"/>
                      <a:gd name="connsiteY53" fmla="*/ 199532 h 1983065"/>
                      <a:gd name="connsiteX54" fmla="*/ 3367889 w 6412898"/>
                      <a:gd name="connsiteY54" fmla="*/ 172372 h 1983065"/>
                      <a:gd name="connsiteX55" fmla="*/ 3404103 w 6412898"/>
                      <a:gd name="connsiteY55" fmla="*/ 154265 h 1983065"/>
                      <a:gd name="connsiteX56" fmla="*/ 3431263 w 6412898"/>
                      <a:gd name="connsiteY56" fmla="*/ 90891 h 1983065"/>
                      <a:gd name="connsiteX57" fmla="*/ 3494637 w 6412898"/>
                      <a:gd name="connsiteY57" fmla="*/ 90891 h 1983065"/>
                      <a:gd name="connsiteX58" fmla="*/ 3567065 w 6412898"/>
                      <a:gd name="connsiteY58" fmla="*/ 63730 h 1983065"/>
                      <a:gd name="connsiteX59" fmla="*/ 3648546 w 6412898"/>
                      <a:gd name="connsiteY59" fmla="*/ 36570 h 1983065"/>
                      <a:gd name="connsiteX60" fmla="*/ 3730027 w 6412898"/>
                      <a:gd name="connsiteY60" fmla="*/ 356 h 1983065"/>
                      <a:gd name="connsiteX61" fmla="*/ 3838669 w 6412898"/>
                      <a:gd name="connsiteY61" fmla="*/ 18463 h 1983065"/>
                      <a:gd name="connsiteX62" fmla="*/ 3951130 w 6412898"/>
                      <a:gd name="connsiteY62" fmla="*/ 24641 h 1983065"/>
                      <a:gd name="connsiteX63" fmla="*/ 3980978 w 6412898"/>
                      <a:gd name="connsiteY63" fmla="*/ 1064 h 1983065"/>
                      <a:gd name="connsiteX64" fmla="*/ 4055952 w 6412898"/>
                      <a:gd name="connsiteY64" fmla="*/ 27517 h 1983065"/>
                      <a:gd name="connsiteX65" fmla="*/ 4130289 w 6412898"/>
                      <a:gd name="connsiteY65" fmla="*/ 33223 h 1983065"/>
                      <a:gd name="connsiteX66" fmla="*/ 4251309 w 6412898"/>
                      <a:gd name="connsiteY66" fmla="*/ 128543 h 1983065"/>
                      <a:gd name="connsiteX67" fmla="*/ 4568204 w 6412898"/>
                      <a:gd name="connsiteY67" fmla="*/ 267198 h 1983065"/>
                      <a:gd name="connsiteX68" fmla="*/ 4614886 w 6412898"/>
                      <a:gd name="connsiteY68" fmla="*/ 342006 h 1983065"/>
                      <a:gd name="connsiteX69" fmla="*/ 4722561 w 6412898"/>
                      <a:gd name="connsiteY69" fmla="*/ 423959 h 1983065"/>
                      <a:gd name="connsiteX70" fmla="*/ 4943192 w 6412898"/>
                      <a:gd name="connsiteY70" fmla="*/ 516404 h 1983065"/>
                      <a:gd name="connsiteX71" fmla="*/ 5058034 w 6412898"/>
                      <a:gd name="connsiteY71" fmla="*/ 564525 h 1983065"/>
                      <a:gd name="connsiteX72" fmla="*/ 5153332 w 6412898"/>
                      <a:gd name="connsiteY72" fmla="*/ 640300 h 1983065"/>
                      <a:gd name="connsiteX73" fmla="*/ 5241956 w 6412898"/>
                      <a:gd name="connsiteY73" fmla="*/ 643152 h 1983065"/>
                      <a:gd name="connsiteX74" fmla="*/ 5296277 w 6412898"/>
                      <a:gd name="connsiteY74" fmla="*/ 652206 h 1983065"/>
                      <a:gd name="connsiteX75" fmla="*/ 5386811 w 6412898"/>
                      <a:gd name="connsiteY75" fmla="*/ 606938 h 1983065"/>
                      <a:gd name="connsiteX76" fmla="*/ 5513560 w 6412898"/>
                      <a:gd name="connsiteY76" fmla="*/ 534511 h 1983065"/>
                      <a:gd name="connsiteX77" fmla="*/ 5640308 w 6412898"/>
                      <a:gd name="connsiteY77" fmla="*/ 561671 h 1983065"/>
                      <a:gd name="connsiteX78" fmla="*/ 5767057 w 6412898"/>
                      <a:gd name="connsiteY78" fmla="*/ 543564 h 1983065"/>
                      <a:gd name="connsiteX79" fmla="*/ 5821378 w 6412898"/>
                      <a:gd name="connsiteY79" fmla="*/ 507350 h 1983065"/>
                      <a:gd name="connsiteX80" fmla="*/ 5884752 w 6412898"/>
                      <a:gd name="connsiteY80" fmla="*/ 507350 h 1983065"/>
                      <a:gd name="connsiteX81" fmla="*/ 5957180 w 6412898"/>
                      <a:gd name="connsiteY81" fmla="*/ 453029 h 1983065"/>
                      <a:gd name="connsiteX82" fmla="*/ 6031517 w 6412898"/>
                      <a:gd name="connsiteY82" fmla="*/ 588831 h 1983065"/>
                      <a:gd name="connsiteX83" fmla="*/ 6020082 w 6412898"/>
                      <a:gd name="connsiteY83" fmla="*/ 623136 h 1983065"/>
                      <a:gd name="connsiteX84" fmla="*/ 6038661 w 6412898"/>
                      <a:gd name="connsiteY84" fmla="*/ 652206 h 1983065"/>
                      <a:gd name="connsiteX85" fmla="*/ 6020554 w 6412898"/>
                      <a:gd name="connsiteY85" fmla="*/ 778954 h 1983065"/>
                      <a:gd name="connsiteX86" fmla="*/ 6074875 w 6412898"/>
                      <a:gd name="connsiteY86" fmla="*/ 896649 h 1983065"/>
                      <a:gd name="connsiteX87" fmla="*/ 6083928 w 6412898"/>
                      <a:gd name="connsiteY87" fmla="*/ 1005291 h 1983065"/>
                      <a:gd name="connsiteX88" fmla="*/ 6083928 w 6412898"/>
                      <a:gd name="connsiteY88" fmla="*/ 1168253 h 1983065"/>
                      <a:gd name="connsiteX89" fmla="*/ 6122052 w 6412898"/>
                      <a:gd name="connsiteY89" fmla="*/ 1321196 h 1983065"/>
                      <a:gd name="connsiteX90" fmla="*/ 6069641 w 6412898"/>
                      <a:gd name="connsiteY90" fmla="*/ 1525629 h 1983065"/>
                      <a:gd name="connsiteX91" fmla="*/ 6065821 w 6412898"/>
                      <a:gd name="connsiteY91" fmla="*/ 1629980 h 1983065"/>
                      <a:gd name="connsiteX92" fmla="*/ 6038661 w 6412898"/>
                      <a:gd name="connsiteY92" fmla="*/ 1675247 h 1983065"/>
                      <a:gd name="connsiteX93" fmla="*/ 6026755 w 6412898"/>
                      <a:gd name="connsiteY93" fmla="*/ 1747675 h 1983065"/>
                      <a:gd name="connsiteX94" fmla="*/ 6037223 w 6412898"/>
                      <a:gd name="connsiteY94" fmla="*/ 1790561 h 1983065"/>
                      <a:gd name="connsiteX95" fmla="*/ 6066764 w 6412898"/>
                      <a:gd name="connsiteY95" fmla="*/ 1831067 h 1983065"/>
                      <a:gd name="connsiteX96" fmla="*/ 6065821 w 6412898"/>
                      <a:gd name="connsiteY96" fmla="*/ 1874424 h 1983065"/>
                      <a:gd name="connsiteX97" fmla="*/ 6129196 w 6412898"/>
                      <a:gd name="connsiteY97" fmla="*/ 1910637 h 1983065"/>
                      <a:gd name="connsiteX98" fmla="*/ 6181606 w 6412898"/>
                      <a:gd name="connsiteY98" fmla="*/ 1883005 h 1983065"/>
                      <a:gd name="connsiteX99" fmla="*/ 6283104 w 6412898"/>
                      <a:gd name="connsiteY99" fmla="*/ 1892530 h 1983065"/>
                      <a:gd name="connsiteX100" fmla="*/ 6346479 w 6412898"/>
                      <a:gd name="connsiteY100" fmla="*/ 1883477 h 1983065"/>
                      <a:gd name="connsiteX101" fmla="*/ 6409853 w 6412898"/>
                      <a:gd name="connsiteY101" fmla="*/ 1847263 h 1983065"/>
                      <a:gd name="connsiteX102" fmla="*/ 6400800 w 6412898"/>
                      <a:gd name="connsiteY102" fmla="*/ 1946851 h 1983065"/>
                      <a:gd name="connsiteX103" fmla="*/ 6382693 w 6412898"/>
                      <a:gd name="connsiteY103" fmla="*/ 1983065 h 1983065"/>
                      <a:gd name="connsiteX0" fmla="*/ 0 w 6400834"/>
                      <a:gd name="connsiteY0" fmla="*/ 108998 h 1983065"/>
                      <a:gd name="connsiteX1" fmla="*/ 72427 w 6400834"/>
                      <a:gd name="connsiteY1" fmla="*/ 199532 h 1983065"/>
                      <a:gd name="connsiteX2" fmla="*/ 102441 w 6400834"/>
                      <a:gd name="connsiteY2" fmla="*/ 337245 h 1983065"/>
                      <a:gd name="connsiteX3" fmla="*/ 244443 w 6400834"/>
                      <a:gd name="connsiteY3" fmla="*/ 407762 h 1983065"/>
                      <a:gd name="connsiteX4" fmla="*/ 347851 w 6400834"/>
                      <a:gd name="connsiteY4" fmla="*/ 401090 h 1983065"/>
                      <a:gd name="connsiteX5" fmla="*/ 409786 w 6400834"/>
                      <a:gd name="connsiteY5" fmla="*/ 433979 h 1983065"/>
                      <a:gd name="connsiteX6" fmla="*/ 470780 w 6400834"/>
                      <a:gd name="connsiteY6" fmla="*/ 443976 h 1983065"/>
                      <a:gd name="connsiteX7" fmla="*/ 552261 w 6400834"/>
                      <a:gd name="connsiteY7" fmla="*/ 516404 h 1983065"/>
                      <a:gd name="connsiteX8" fmla="*/ 615635 w 6400834"/>
                      <a:gd name="connsiteY8" fmla="*/ 606938 h 1983065"/>
                      <a:gd name="connsiteX9" fmla="*/ 669484 w 6400834"/>
                      <a:gd name="connsiteY9" fmla="*/ 646006 h 1983065"/>
                      <a:gd name="connsiteX10" fmla="*/ 706170 w 6400834"/>
                      <a:gd name="connsiteY10" fmla="*/ 697473 h 1983065"/>
                      <a:gd name="connsiteX11" fmla="*/ 753347 w 6400834"/>
                      <a:gd name="connsiteY11" fmla="*/ 743683 h 1983065"/>
                      <a:gd name="connsiteX12" fmla="*/ 782889 w 6400834"/>
                      <a:gd name="connsiteY12" fmla="*/ 777516 h 1983065"/>
                      <a:gd name="connsiteX13" fmla="*/ 814811 w 6400834"/>
                      <a:gd name="connsiteY13" fmla="*/ 815168 h 1983065"/>
                      <a:gd name="connsiteX14" fmla="*/ 846263 w 6400834"/>
                      <a:gd name="connsiteY14" fmla="*/ 842800 h 1983065"/>
                      <a:gd name="connsiteX15" fmla="*/ 930125 w 6400834"/>
                      <a:gd name="connsiteY15" fmla="*/ 920462 h 1983065"/>
                      <a:gd name="connsiteX16" fmla="*/ 869132 w 6400834"/>
                      <a:gd name="connsiteY16" fmla="*/ 1023398 h 1983065"/>
                      <a:gd name="connsiteX17" fmla="*/ 860079 w 6400834"/>
                      <a:gd name="connsiteY17" fmla="*/ 1068665 h 1983065"/>
                      <a:gd name="connsiteX18" fmla="*/ 968720 w 6400834"/>
                      <a:gd name="connsiteY18" fmla="*/ 1122986 h 1983065"/>
                      <a:gd name="connsiteX19" fmla="*/ 1086415 w 6400834"/>
                      <a:gd name="connsiteY19" fmla="*/ 1095826 h 1983065"/>
                      <a:gd name="connsiteX20" fmla="*/ 1231271 w 6400834"/>
                      <a:gd name="connsiteY20" fmla="*/ 1032451 h 1983065"/>
                      <a:gd name="connsiteX21" fmla="*/ 1276538 w 6400834"/>
                      <a:gd name="connsiteY21" fmla="*/ 969077 h 1983065"/>
                      <a:gd name="connsiteX22" fmla="*/ 1376126 w 6400834"/>
                      <a:gd name="connsiteY22" fmla="*/ 941917 h 1983065"/>
                      <a:gd name="connsiteX23" fmla="*/ 1472862 w 6400834"/>
                      <a:gd name="connsiteY23" fmla="*/ 941917 h 1983065"/>
                      <a:gd name="connsiteX24" fmla="*/ 1493821 w 6400834"/>
                      <a:gd name="connsiteY24" fmla="*/ 996237 h 1983065"/>
                      <a:gd name="connsiteX25" fmla="*/ 1539089 w 6400834"/>
                      <a:gd name="connsiteY25" fmla="*/ 969077 h 1983065"/>
                      <a:gd name="connsiteX26" fmla="*/ 1620570 w 6400834"/>
                      <a:gd name="connsiteY26" fmla="*/ 987184 h 1983065"/>
                      <a:gd name="connsiteX27" fmla="*/ 1692998 w 6400834"/>
                      <a:gd name="connsiteY27" fmla="*/ 1032451 h 1983065"/>
                      <a:gd name="connsiteX28" fmla="*/ 1711104 w 6400834"/>
                      <a:gd name="connsiteY28" fmla="*/ 1104879 h 1983065"/>
                      <a:gd name="connsiteX29" fmla="*/ 1874067 w 6400834"/>
                      <a:gd name="connsiteY29" fmla="*/ 1041505 h 1983065"/>
                      <a:gd name="connsiteX30" fmla="*/ 1982708 w 6400834"/>
                      <a:gd name="connsiteY30" fmla="*/ 1032451 h 1983065"/>
                      <a:gd name="connsiteX31" fmla="*/ 2082297 w 6400834"/>
                      <a:gd name="connsiteY31" fmla="*/ 960024 h 1983065"/>
                      <a:gd name="connsiteX32" fmla="*/ 2299108 w 6400834"/>
                      <a:gd name="connsiteY32" fmla="*/ 887596 h 1983065"/>
                      <a:gd name="connsiteX33" fmla="*/ 2362954 w 6400834"/>
                      <a:gd name="connsiteY33" fmla="*/ 833275 h 1983065"/>
                      <a:gd name="connsiteX34" fmla="*/ 2426328 w 6400834"/>
                      <a:gd name="connsiteY34" fmla="*/ 842328 h 1983065"/>
                      <a:gd name="connsiteX35" fmla="*/ 2508281 w 6400834"/>
                      <a:gd name="connsiteY35" fmla="*/ 891887 h 1983065"/>
                      <a:gd name="connsiteX36" fmla="*/ 2598344 w 6400834"/>
                      <a:gd name="connsiteY36" fmla="*/ 842328 h 1983065"/>
                      <a:gd name="connsiteX37" fmla="*/ 2706986 w 6400834"/>
                      <a:gd name="connsiteY37" fmla="*/ 824222 h 1983065"/>
                      <a:gd name="connsiteX38" fmla="*/ 2743200 w 6400834"/>
                      <a:gd name="connsiteY38" fmla="*/ 815168 h 1983065"/>
                      <a:gd name="connsiteX39" fmla="*/ 2806574 w 6400834"/>
                      <a:gd name="connsiteY39" fmla="*/ 760847 h 1983065"/>
                      <a:gd name="connsiteX40" fmla="*/ 2879002 w 6400834"/>
                      <a:gd name="connsiteY40" fmla="*/ 751794 h 1983065"/>
                      <a:gd name="connsiteX41" fmla="*/ 2924269 w 6400834"/>
                      <a:gd name="connsiteY41" fmla="*/ 715580 h 1983065"/>
                      <a:gd name="connsiteX42" fmla="*/ 2924269 w 6400834"/>
                      <a:gd name="connsiteY42" fmla="*/ 679366 h 1983065"/>
                      <a:gd name="connsiteX43" fmla="*/ 2897108 w 6400834"/>
                      <a:gd name="connsiteY43" fmla="*/ 652206 h 1983065"/>
                      <a:gd name="connsiteX44" fmla="*/ 2924269 w 6400834"/>
                      <a:gd name="connsiteY44" fmla="*/ 615992 h 1983065"/>
                      <a:gd name="connsiteX45" fmla="*/ 2888055 w 6400834"/>
                      <a:gd name="connsiteY45" fmla="*/ 597885 h 1983065"/>
                      <a:gd name="connsiteX46" fmla="*/ 2933322 w 6400834"/>
                      <a:gd name="connsiteY46" fmla="*/ 552618 h 1983065"/>
                      <a:gd name="connsiteX47" fmla="*/ 2906162 w 6400834"/>
                      <a:gd name="connsiteY47" fmla="*/ 485424 h 1983065"/>
                      <a:gd name="connsiteX48" fmla="*/ 3041964 w 6400834"/>
                      <a:gd name="connsiteY48" fmla="*/ 425869 h 1983065"/>
                      <a:gd name="connsiteX49" fmla="*/ 3078178 w 6400834"/>
                      <a:gd name="connsiteY49" fmla="*/ 380602 h 1983065"/>
                      <a:gd name="connsiteX50" fmla="*/ 3060071 w 6400834"/>
                      <a:gd name="connsiteY50" fmla="*/ 344388 h 1983065"/>
                      <a:gd name="connsiteX51" fmla="*/ 3179676 w 6400834"/>
                      <a:gd name="connsiteY51" fmla="*/ 236218 h 1983065"/>
                      <a:gd name="connsiteX52" fmla="*/ 3259247 w 6400834"/>
                      <a:gd name="connsiteY52" fmla="*/ 253853 h 1983065"/>
                      <a:gd name="connsiteX53" fmla="*/ 3340728 w 6400834"/>
                      <a:gd name="connsiteY53" fmla="*/ 199532 h 1983065"/>
                      <a:gd name="connsiteX54" fmla="*/ 3367889 w 6400834"/>
                      <a:gd name="connsiteY54" fmla="*/ 172372 h 1983065"/>
                      <a:gd name="connsiteX55" fmla="*/ 3404103 w 6400834"/>
                      <a:gd name="connsiteY55" fmla="*/ 154265 h 1983065"/>
                      <a:gd name="connsiteX56" fmla="*/ 3431263 w 6400834"/>
                      <a:gd name="connsiteY56" fmla="*/ 90891 h 1983065"/>
                      <a:gd name="connsiteX57" fmla="*/ 3494637 w 6400834"/>
                      <a:gd name="connsiteY57" fmla="*/ 90891 h 1983065"/>
                      <a:gd name="connsiteX58" fmla="*/ 3567065 w 6400834"/>
                      <a:gd name="connsiteY58" fmla="*/ 63730 h 1983065"/>
                      <a:gd name="connsiteX59" fmla="*/ 3648546 w 6400834"/>
                      <a:gd name="connsiteY59" fmla="*/ 36570 h 1983065"/>
                      <a:gd name="connsiteX60" fmla="*/ 3730027 w 6400834"/>
                      <a:gd name="connsiteY60" fmla="*/ 356 h 1983065"/>
                      <a:gd name="connsiteX61" fmla="*/ 3838669 w 6400834"/>
                      <a:gd name="connsiteY61" fmla="*/ 18463 h 1983065"/>
                      <a:gd name="connsiteX62" fmla="*/ 3951130 w 6400834"/>
                      <a:gd name="connsiteY62" fmla="*/ 24641 h 1983065"/>
                      <a:gd name="connsiteX63" fmla="*/ 3980978 w 6400834"/>
                      <a:gd name="connsiteY63" fmla="*/ 1064 h 1983065"/>
                      <a:gd name="connsiteX64" fmla="*/ 4055952 w 6400834"/>
                      <a:gd name="connsiteY64" fmla="*/ 27517 h 1983065"/>
                      <a:gd name="connsiteX65" fmla="*/ 4130289 w 6400834"/>
                      <a:gd name="connsiteY65" fmla="*/ 33223 h 1983065"/>
                      <a:gd name="connsiteX66" fmla="*/ 4251309 w 6400834"/>
                      <a:gd name="connsiteY66" fmla="*/ 128543 h 1983065"/>
                      <a:gd name="connsiteX67" fmla="*/ 4568204 w 6400834"/>
                      <a:gd name="connsiteY67" fmla="*/ 267198 h 1983065"/>
                      <a:gd name="connsiteX68" fmla="*/ 4614886 w 6400834"/>
                      <a:gd name="connsiteY68" fmla="*/ 342006 h 1983065"/>
                      <a:gd name="connsiteX69" fmla="*/ 4722561 w 6400834"/>
                      <a:gd name="connsiteY69" fmla="*/ 423959 h 1983065"/>
                      <a:gd name="connsiteX70" fmla="*/ 4943192 w 6400834"/>
                      <a:gd name="connsiteY70" fmla="*/ 516404 h 1983065"/>
                      <a:gd name="connsiteX71" fmla="*/ 5058034 w 6400834"/>
                      <a:gd name="connsiteY71" fmla="*/ 564525 h 1983065"/>
                      <a:gd name="connsiteX72" fmla="*/ 5153332 w 6400834"/>
                      <a:gd name="connsiteY72" fmla="*/ 640300 h 1983065"/>
                      <a:gd name="connsiteX73" fmla="*/ 5241956 w 6400834"/>
                      <a:gd name="connsiteY73" fmla="*/ 643152 h 1983065"/>
                      <a:gd name="connsiteX74" fmla="*/ 5296277 w 6400834"/>
                      <a:gd name="connsiteY74" fmla="*/ 652206 h 1983065"/>
                      <a:gd name="connsiteX75" fmla="*/ 5386811 w 6400834"/>
                      <a:gd name="connsiteY75" fmla="*/ 606938 h 1983065"/>
                      <a:gd name="connsiteX76" fmla="*/ 5513560 w 6400834"/>
                      <a:gd name="connsiteY76" fmla="*/ 534511 h 1983065"/>
                      <a:gd name="connsiteX77" fmla="*/ 5640308 w 6400834"/>
                      <a:gd name="connsiteY77" fmla="*/ 561671 h 1983065"/>
                      <a:gd name="connsiteX78" fmla="*/ 5767057 w 6400834"/>
                      <a:gd name="connsiteY78" fmla="*/ 543564 h 1983065"/>
                      <a:gd name="connsiteX79" fmla="*/ 5821378 w 6400834"/>
                      <a:gd name="connsiteY79" fmla="*/ 507350 h 1983065"/>
                      <a:gd name="connsiteX80" fmla="*/ 5884752 w 6400834"/>
                      <a:gd name="connsiteY80" fmla="*/ 507350 h 1983065"/>
                      <a:gd name="connsiteX81" fmla="*/ 5957180 w 6400834"/>
                      <a:gd name="connsiteY81" fmla="*/ 453029 h 1983065"/>
                      <a:gd name="connsiteX82" fmla="*/ 6031517 w 6400834"/>
                      <a:gd name="connsiteY82" fmla="*/ 588831 h 1983065"/>
                      <a:gd name="connsiteX83" fmla="*/ 6020082 w 6400834"/>
                      <a:gd name="connsiteY83" fmla="*/ 623136 h 1983065"/>
                      <a:gd name="connsiteX84" fmla="*/ 6038661 w 6400834"/>
                      <a:gd name="connsiteY84" fmla="*/ 652206 h 1983065"/>
                      <a:gd name="connsiteX85" fmla="*/ 6020554 w 6400834"/>
                      <a:gd name="connsiteY85" fmla="*/ 778954 h 1983065"/>
                      <a:gd name="connsiteX86" fmla="*/ 6074875 w 6400834"/>
                      <a:gd name="connsiteY86" fmla="*/ 896649 h 1983065"/>
                      <a:gd name="connsiteX87" fmla="*/ 6083928 w 6400834"/>
                      <a:gd name="connsiteY87" fmla="*/ 1005291 h 1983065"/>
                      <a:gd name="connsiteX88" fmla="*/ 6083928 w 6400834"/>
                      <a:gd name="connsiteY88" fmla="*/ 1168253 h 1983065"/>
                      <a:gd name="connsiteX89" fmla="*/ 6122052 w 6400834"/>
                      <a:gd name="connsiteY89" fmla="*/ 1321196 h 1983065"/>
                      <a:gd name="connsiteX90" fmla="*/ 6069641 w 6400834"/>
                      <a:gd name="connsiteY90" fmla="*/ 1525629 h 1983065"/>
                      <a:gd name="connsiteX91" fmla="*/ 6065821 w 6400834"/>
                      <a:gd name="connsiteY91" fmla="*/ 1629980 h 1983065"/>
                      <a:gd name="connsiteX92" fmla="*/ 6038661 w 6400834"/>
                      <a:gd name="connsiteY92" fmla="*/ 1675247 h 1983065"/>
                      <a:gd name="connsiteX93" fmla="*/ 6026755 w 6400834"/>
                      <a:gd name="connsiteY93" fmla="*/ 1747675 h 1983065"/>
                      <a:gd name="connsiteX94" fmla="*/ 6037223 w 6400834"/>
                      <a:gd name="connsiteY94" fmla="*/ 1790561 h 1983065"/>
                      <a:gd name="connsiteX95" fmla="*/ 6066764 w 6400834"/>
                      <a:gd name="connsiteY95" fmla="*/ 1831067 h 1983065"/>
                      <a:gd name="connsiteX96" fmla="*/ 6065821 w 6400834"/>
                      <a:gd name="connsiteY96" fmla="*/ 1874424 h 1983065"/>
                      <a:gd name="connsiteX97" fmla="*/ 6129196 w 6400834"/>
                      <a:gd name="connsiteY97" fmla="*/ 1910637 h 1983065"/>
                      <a:gd name="connsiteX98" fmla="*/ 6181606 w 6400834"/>
                      <a:gd name="connsiteY98" fmla="*/ 1883005 h 1983065"/>
                      <a:gd name="connsiteX99" fmla="*/ 6283104 w 6400834"/>
                      <a:gd name="connsiteY99" fmla="*/ 1892530 h 1983065"/>
                      <a:gd name="connsiteX100" fmla="*/ 6346479 w 6400834"/>
                      <a:gd name="connsiteY100" fmla="*/ 1883477 h 1983065"/>
                      <a:gd name="connsiteX101" fmla="*/ 6386040 w 6400834"/>
                      <a:gd name="connsiteY101" fmla="*/ 1842501 h 1983065"/>
                      <a:gd name="connsiteX102" fmla="*/ 6400800 w 6400834"/>
                      <a:gd name="connsiteY102" fmla="*/ 1946851 h 1983065"/>
                      <a:gd name="connsiteX103" fmla="*/ 6382693 w 6400834"/>
                      <a:gd name="connsiteY103" fmla="*/ 1983065 h 1983065"/>
                      <a:gd name="connsiteX0" fmla="*/ 0 w 6400844"/>
                      <a:gd name="connsiteY0" fmla="*/ 108998 h 1983065"/>
                      <a:gd name="connsiteX1" fmla="*/ 72427 w 6400844"/>
                      <a:gd name="connsiteY1" fmla="*/ 199532 h 1983065"/>
                      <a:gd name="connsiteX2" fmla="*/ 102441 w 6400844"/>
                      <a:gd name="connsiteY2" fmla="*/ 337245 h 1983065"/>
                      <a:gd name="connsiteX3" fmla="*/ 244443 w 6400844"/>
                      <a:gd name="connsiteY3" fmla="*/ 407762 h 1983065"/>
                      <a:gd name="connsiteX4" fmla="*/ 347851 w 6400844"/>
                      <a:gd name="connsiteY4" fmla="*/ 401090 h 1983065"/>
                      <a:gd name="connsiteX5" fmla="*/ 409786 w 6400844"/>
                      <a:gd name="connsiteY5" fmla="*/ 433979 h 1983065"/>
                      <a:gd name="connsiteX6" fmla="*/ 470780 w 6400844"/>
                      <a:gd name="connsiteY6" fmla="*/ 443976 h 1983065"/>
                      <a:gd name="connsiteX7" fmla="*/ 552261 w 6400844"/>
                      <a:gd name="connsiteY7" fmla="*/ 516404 h 1983065"/>
                      <a:gd name="connsiteX8" fmla="*/ 615635 w 6400844"/>
                      <a:gd name="connsiteY8" fmla="*/ 606938 h 1983065"/>
                      <a:gd name="connsiteX9" fmla="*/ 669484 w 6400844"/>
                      <a:gd name="connsiteY9" fmla="*/ 646006 h 1983065"/>
                      <a:gd name="connsiteX10" fmla="*/ 706170 w 6400844"/>
                      <a:gd name="connsiteY10" fmla="*/ 697473 h 1983065"/>
                      <a:gd name="connsiteX11" fmla="*/ 753347 w 6400844"/>
                      <a:gd name="connsiteY11" fmla="*/ 743683 h 1983065"/>
                      <a:gd name="connsiteX12" fmla="*/ 782889 w 6400844"/>
                      <a:gd name="connsiteY12" fmla="*/ 777516 h 1983065"/>
                      <a:gd name="connsiteX13" fmla="*/ 814811 w 6400844"/>
                      <a:gd name="connsiteY13" fmla="*/ 815168 h 1983065"/>
                      <a:gd name="connsiteX14" fmla="*/ 846263 w 6400844"/>
                      <a:gd name="connsiteY14" fmla="*/ 842800 h 1983065"/>
                      <a:gd name="connsiteX15" fmla="*/ 930125 w 6400844"/>
                      <a:gd name="connsiteY15" fmla="*/ 920462 h 1983065"/>
                      <a:gd name="connsiteX16" fmla="*/ 869132 w 6400844"/>
                      <a:gd name="connsiteY16" fmla="*/ 1023398 h 1983065"/>
                      <a:gd name="connsiteX17" fmla="*/ 860079 w 6400844"/>
                      <a:gd name="connsiteY17" fmla="*/ 1068665 h 1983065"/>
                      <a:gd name="connsiteX18" fmla="*/ 968720 w 6400844"/>
                      <a:gd name="connsiteY18" fmla="*/ 1122986 h 1983065"/>
                      <a:gd name="connsiteX19" fmla="*/ 1086415 w 6400844"/>
                      <a:gd name="connsiteY19" fmla="*/ 1095826 h 1983065"/>
                      <a:gd name="connsiteX20" fmla="*/ 1231271 w 6400844"/>
                      <a:gd name="connsiteY20" fmla="*/ 1032451 h 1983065"/>
                      <a:gd name="connsiteX21" fmla="*/ 1276538 w 6400844"/>
                      <a:gd name="connsiteY21" fmla="*/ 969077 h 1983065"/>
                      <a:gd name="connsiteX22" fmla="*/ 1376126 w 6400844"/>
                      <a:gd name="connsiteY22" fmla="*/ 941917 h 1983065"/>
                      <a:gd name="connsiteX23" fmla="*/ 1472862 w 6400844"/>
                      <a:gd name="connsiteY23" fmla="*/ 941917 h 1983065"/>
                      <a:gd name="connsiteX24" fmla="*/ 1493821 w 6400844"/>
                      <a:gd name="connsiteY24" fmla="*/ 996237 h 1983065"/>
                      <a:gd name="connsiteX25" fmla="*/ 1539089 w 6400844"/>
                      <a:gd name="connsiteY25" fmla="*/ 969077 h 1983065"/>
                      <a:gd name="connsiteX26" fmla="*/ 1620570 w 6400844"/>
                      <a:gd name="connsiteY26" fmla="*/ 987184 h 1983065"/>
                      <a:gd name="connsiteX27" fmla="*/ 1692998 w 6400844"/>
                      <a:gd name="connsiteY27" fmla="*/ 1032451 h 1983065"/>
                      <a:gd name="connsiteX28" fmla="*/ 1711104 w 6400844"/>
                      <a:gd name="connsiteY28" fmla="*/ 1104879 h 1983065"/>
                      <a:gd name="connsiteX29" fmla="*/ 1874067 w 6400844"/>
                      <a:gd name="connsiteY29" fmla="*/ 1041505 h 1983065"/>
                      <a:gd name="connsiteX30" fmla="*/ 1982708 w 6400844"/>
                      <a:gd name="connsiteY30" fmla="*/ 1032451 h 1983065"/>
                      <a:gd name="connsiteX31" fmla="*/ 2082297 w 6400844"/>
                      <a:gd name="connsiteY31" fmla="*/ 960024 h 1983065"/>
                      <a:gd name="connsiteX32" fmla="*/ 2299108 w 6400844"/>
                      <a:gd name="connsiteY32" fmla="*/ 887596 h 1983065"/>
                      <a:gd name="connsiteX33" fmla="*/ 2362954 w 6400844"/>
                      <a:gd name="connsiteY33" fmla="*/ 833275 h 1983065"/>
                      <a:gd name="connsiteX34" fmla="*/ 2426328 w 6400844"/>
                      <a:gd name="connsiteY34" fmla="*/ 842328 h 1983065"/>
                      <a:gd name="connsiteX35" fmla="*/ 2508281 w 6400844"/>
                      <a:gd name="connsiteY35" fmla="*/ 891887 h 1983065"/>
                      <a:gd name="connsiteX36" fmla="*/ 2598344 w 6400844"/>
                      <a:gd name="connsiteY36" fmla="*/ 842328 h 1983065"/>
                      <a:gd name="connsiteX37" fmla="*/ 2706986 w 6400844"/>
                      <a:gd name="connsiteY37" fmla="*/ 824222 h 1983065"/>
                      <a:gd name="connsiteX38" fmla="*/ 2743200 w 6400844"/>
                      <a:gd name="connsiteY38" fmla="*/ 815168 h 1983065"/>
                      <a:gd name="connsiteX39" fmla="*/ 2806574 w 6400844"/>
                      <a:gd name="connsiteY39" fmla="*/ 760847 h 1983065"/>
                      <a:gd name="connsiteX40" fmla="*/ 2879002 w 6400844"/>
                      <a:gd name="connsiteY40" fmla="*/ 751794 h 1983065"/>
                      <a:gd name="connsiteX41" fmla="*/ 2924269 w 6400844"/>
                      <a:gd name="connsiteY41" fmla="*/ 715580 h 1983065"/>
                      <a:gd name="connsiteX42" fmla="*/ 2924269 w 6400844"/>
                      <a:gd name="connsiteY42" fmla="*/ 679366 h 1983065"/>
                      <a:gd name="connsiteX43" fmla="*/ 2897108 w 6400844"/>
                      <a:gd name="connsiteY43" fmla="*/ 652206 h 1983065"/>
                      <a:gd name="connsiteX44" fmla="*/ 2924269 w 6400844"/>
                      <a:gd name="connsiteY44" fmla="*/ 615992 h 1983065"/>
                      <a:gd name="connsiteX45" fmla="*/ 2888055 w 6400844"/>
                      <a:gd name="connsiteY45" fmla="*/ 597885 h 1983065"/>
                      <a:gd name="connsiteX46" fmla="*/ 2933322 w 6400844"/>
                      <a:gd name="connsiteY46" fmla="*/ 552618 h 1983065"/>
                      <a:gd name="connsiteX47" fmla="*/ 2906162 w 6400844"/>
                      <a:gd name="connsiteY47" fmla="*/ 485424 h 1983065"/>
                      <a:gd name="connsiteX48" fmla="*/ 3041964 w 6400844"/>
                      <a:gd name="connsiteY48" fmla="*/ 425869 h 1983065"/>
                      <a:gd name="connsiteX49" fmla="*/ 3078178 w 6400844"/>
                      <a:gd name="connsiteY49" fmla="*/ 380602 h 1983065"/>
                      <a:gd name="connsiteX50" fmla="*/ 3060071 w 6400844"/>
                      <a:gd name="connsiteY50" fmla="*/ 344388 h 1983065"/>
                      <a:gd name="connsiteX51" fmla="*/ 3179676 w 6400844"/>
                      <a:gd name="connsiteY51" fmla="*/ 236218 h 1983065"/>
                      <a:gd name="connsiteX52" fmla="*/ 3259247 w 6400844"/>
                      <a:gd name="connsiteY52" fmla="*/ 253853 h 1983065"/>
                      <a:gd name="connsiteX53" fmla="*/ 3340728 w 6400844"/>
                      <a:gd name="connsiteY53" fmla="*/ 199532 h 1983065"/>
                      <a:gd name="connsiteX54" fmla="*/ 3367889 w 6400844"/>
                      <a:gd name="connsiteY54" fmla="*/ 172372 h 1983065"/>
                      <a:gd name="connsiteX55" fmla="*/ 3404103 w 6400844"/>
                      <a:gd name="connsiteY55" fmla="*/ 154265 h 1983065"/>
                      <a:gd name="connsiteX56" fmla="*/ 3431263 w 6400844"/>
                      <a:gd name="connsiteY56" fmla="*/ 90891 h 1983065"/>
                      <a:gd name="connsiteX57" fmla="*/ 3494637 w 6400844"/>
                      <a:gd name="connsiteY57" fmla="*/ 90891 h 1983065"/>
                      <a:gd name="connsiteX58" fmla="*/ 3567065 w 6400844"/>
                      <a:gd name="connsiteY58" fmla="*/ 63730 h 1983065"/>
                      <a:gd name="connsiteX59" fmla="*/ 3648546 w 6400844"/>
                      <a:gd name="connsiteY59" fmla="*/ 36570 h 1983065"/>
                      <a:gd name="connsiteX60" fmla="*/ 3730027 w 6400844"/>
                      <a:gd name="connsiteY60" fmla="*/ 356 h 1983065"/>
                      <a:gd name="connsiteX61" fmla="*/ 3838669 w 6400844"/>
                      <a:gd name="connsiteY61" fmla="*/ 18463 h 1983065"/>
                      <a:gd name="connsiteX62" fmla="*/ 3951130 w 6400844"/>
                      <a:gd name="connsiteY62" fmla="*/ 24641 h 1983065"/>
                      <a:gd name="connsiteX63" fmla="*/ 3980978 w 6400844"/>
                      <a:gd name="connsiteY63" fmla="*/ 1064 h 1983065"/>
                      <a:gd name="connsiteX64" fmla="*/ 4055952 w 6400844"/>
                      <a:gd name="connsiteY64" fmla="*/ 27517 h 1983065"/>
                      <a:gd name="connsiteX65" fmla="*/ 4130289 w 6400844"/>
                      <a:gd name="connsiteY65" fmla="*/ 33223 h 1983065"/>
                      <a:gd name="connsiteX66" fmla="*/ 4251309 w 6400844"/>
                      <a:gd name="connsiteY66" fmla="*/ 128543 h 1983065"/>
                      <a:gd name="connsiteX67" fmla="*/ 4568204 w 6400844"/>
                      <a:gd name="connsiteY67" fmla="*/ 267198 h 1983065"/>
                      <a:gd name="connsiteX68" fmla="*/ 4614886 w 6400844"/>
                      <a:gd name="connsiteY68" fmla="*/ 342006 h 1983065"/>
                      <a:gd name="connsiteX69" fmla="*/ 4722561 w 6400844"/>
                      <a:gd name="connsiteY69" fmla="*/ 423959 h 1983065"/>
                      <a:gd name="connsiteX70" fmla="*/ 4943192 w 6400844"/>
                      <a:gd name="connsiteY70" fmla="*/ 516404 h 1983065"/>
                      <a:gd name="connsiteX71" fmla="*/ 5058034 w 6400844"/>
                      <a:gd name="connsiteY71" fmla="*/ 564525 h 1983065"/>
                      <a:gd name="connsiteX72" fmla="*/ 5153332 w 6400844"/>
                      <a:gd name="connsiteY72" fmla="*/ 640300 h 1983065"/>
                      <a:gd name="connsiteX73" fmla="*/ 5241956 w 6400844"/>
                      <a:gd name="connsiteY73" fmla="*/ 643152 h 1983065"/>
                      <a:gd name="connsiteX74" fmla="*/ 5296277 w 6400844"/>
                      <a:gd name="connsiteY74" fmla="*/ 652206 h 1983065"/>
                      <a:gd name="connsiteX75" fmla="*/ 5386811 w 6400844"/>
                      <a:gd name="connsiteY75" fmla="*/ 606938 h 1983065"/>
                      <a:gd name="connsiteX76" fmla="*/ 5513560 w 6400844"/>
                      <a:gd name="connsiteY76" fmla="*/ 534511 h 1983065"/>
                      <a:gd name="connsiteX77" fmla="*/ 5640308 w 6400844"/>
                      <a:gd name="connsiteY77" fmla="*/ 561671 h 1983065"/>
                      <a:gd name="connsiteX78" fmla="*/ 5767057 w 6400844"/>
                      <a:gd name="connsiteY78" fmla="*/ 543564 h 1983065"/>
                      <a:gd name="connsiteX79" fmla="*/ 5821378 w 6400844"/>
                      <a:gd name="connsiteY79" fmla="*/ 507350 h 1983065"/>
                      <a:gd name="connsiteX80" fmla="*/ 5884752 w 6400844"/>
                      <a:gd name="connsiteY80" fmla="*/ 507350 h 1983065"/>
                      <a:gd name="connsiteX81" fmla="*/ 5957180 w 6400844"/>
                      <a:gd name="connsiteY81" fmla="*/ 453029 h 1983065"/>
                      <a:gd name="connsiteX82" fmla="*/ 6031517 w 6400844"/>
                      <a:gd name="connsiteY82" fmla="*/ 588831 h 1983065"/>
                      <a:gd name="connsiteX83" fmla="*/ 6020082 w 6400844"/>
                      <a:gd name="connsiteY83" fmla="*/ 623136 h 1983065"/>
                      <a:gd name="connsiteX84" fmla="*/ 6038661 w 6400844"/>
                      <a:gd name="connsiteY84" fmla="*/ 652206 h 1983065"/>
                      <a:gd name="connsiteX85" fmla="*/ 6020554 w 6400844"/>
                      <a:gd name="connsiteY85" fmla="*/ 778954 h 1983065"/>
                      <a:gd name="connsiteX86" fmla="*/ 6074875 w 6400844"/>
                      <a:gd name="connsiteY86" fmla="*/ 896649 h 1983065"/>
                      <a:gd name="connsiteX87" fmla="*/ 6083928 w 6400844"/>
                      <a:gd name="connsiteY87" fmla="*/ 1005291 h 1983065"/>
                      <a:gd name="connsiteX88" fmla="*/ 6083928 w 6400844"/>
                      <a:gd name="connsiteY88" fmla="*/ 1168253 h 1983065"/>
                      <a:gd name="connsiteX89" fmla="*/ 6122052 w 6400844"/>
                      <a:gd name="connsiteY89" fmla="*/ 1321196 h 1983065"/>
                      <a:gd name="connsiteX90" fmla="*/ 6069641 w 6400844"/>
                      <a:gd name="connsiteY90" fmla="*/ 1525629 h 1983065"/>
                      <a:gd name="connsiteX91" fmla="*/ 6065821 w 6400844"/>
                      <a:gd name="connsiteY91" fmla="*/ 1629980 h 1983065"/>
                      <a:gd name="connsiteX92" fmla="*/ 6038661 w 6400844"/>
                      <a:gd name="connsiteY92" fmla="*/ 1675247 h 1983065"/>
                      <a:gd name="connsiteX93" fmla="*/ 6026755 w 6400844"/>
                      <a:gd name="connsiteY93" fmla="*/ 1747675 h 1983065"/>
                      <a:gd name="connsiteX94" fmla="*/ 6037223 w 6400844"/>
                      <a:gd name="connsiteY94" fmla="*/ 1790561 h 1983065"/>
                      <a:gd name="connsiteX95" fmla="*/ 6066764 w 6400844"/>
                      <a:gd name="connsiteY95" fmla="*/ 1831067 h 1983065"/>
                      <a:gd name="connsiteX96" fmla="*/ 6065821 w 6400844"/>
                      <a:gd name="connsiteY96" fmla="*/ 1874424 h 1983065"/>
                      <a:gd name="connsiteX97" fmla="*/ 6129196 w 6400844"/>
                      <a:gd name="connsiteY97" fmla="*/ 1910637 h 1983065"/>
                      <a:gd name="connsiteX98" fmla="*/ 6181606 w 6400844"/>
                      <a:gd name="connsiteY98" fmla="*/ 1883005 h 1983065"/>
                      <a:gd name="connsiteX99" fmla="*/ 6283104 w 6400844"/>
                      <a:gd name="connsiteY99" fmla="*/ 1892530 h 1983065"/>
                      <a:gd name="connsiteX100" fmla="*/ 6336954 w 6400844"/>
                      <a:gd name="connsiteY100" fmla="*/ 1873952 h 1983065"/>
                      <a:gd name="connsiteX101" fmla="*/ 6386040 w 6400844"/>
                      <a:gd name="connsiteY101" fmla="*/ 1842501 h 1983065"/>
                      <a:gd name="connsiteX102" fmla="*/ 6400800 w 6400844"/>
                      <a:gd name="connsiteY102" fmla="*/ 1946851 h 1983065"/>
                      <a:gd name="connsiteX103" fmla="*/ 6382693 w 6400844"/>
                      <a:gd name="connsiteY103" fmla="*/ 1983065 h 1983065"/>
                      <a:gd name="connsiteX0" fmla="*/ 0 w 6400844"/>
                      <a:gd name="connsiteY0" fmla="*/ 108998 h 1983065"/>
                      <a:gd name="connsiteX1" fmla="*/ 72427 w 6400844"/>
                      <a:gd name="connsiteY1" fmla="*/ 199532 h 1983065"/>
                      <a:gd name="connsiteX2" fmla="*/ 102441 w 6400844"/>
                      <a:gd name="connsiteY2" fmla="*/ 337245 h 1983065"/>
                      <a:gd name="connsiteX3" fmla="*/ 244443 w 6400844"/>
                      <a:gd name="connsiteY3" fmla="*/ 407762 h 1983065"/>
                      <a:gd name="connsiteX4" fmla="*/ 347851 w 6400844"/>
                      <a:gd name="connsiteY4" fmla="*/ 401090 h 1983065"/>
                      <a:gd name="connsiteX5" fmla="*/ 409786 w 6400844"/>
                      <a:gd name="connsiteY5" fmla="*/ 433979 h 1983065"/>
                      <a:gd name="connsiteX6" fmla="*/ 470780 w 6400844"/>
                      <a:gd name="connsiteY6" fmla="*/ 443976 h 1983065"/>
                      <a:gd name="connsiteX7" fmla="*/ 552261 w 6400844"/>
                      <a:gd name="connsiteY7" fmla="*/ 516404 h 1983065"/>
                      <a:gd name="connsiteX8" fmla="*/ 615635 w 6400844"/>
                      <a:gd name="connsiteY8" fmla="*/ 606938 h 1983065"/>
                      <a:gd name="connsiteX9" fmla="*/ 669484 w 6400844"/>
                      <a:gd name="connsiteY9" fmla="*/ 646006 h 1983065"/>
                      <a:gd name="connsiteX10" fmla="*/ 706170 w 6400844"/>
                      <a:gd name="connsiteY10" fmla="*/ 697473 h 1983065"/>
                      <a:gd name="connsiteX11" fmla="*/ 753347 w 6400844"/>
                      <a:gd name="connsiteY11" fmla="*/ 743683 h 1983065"/>
                      <a:gd name="connsiteX12" fmla="*/ 782889 w 6400844"/>
                      <a:gd name="connsiteY12" fmla="*/ 777516 h 1983065"/>
                      <a:gd name="connsiteX13" fmla="*/ 814811 w 6400844"/>
                      <a:gd name="connsiteY13" fmla="*/ 815168 h 1983065"/>
                      <a:gd name="connsiteX14" fmla="*/ 846263 w 6400844"/>
                      <a:gd name="connsiteY14" fmla="*/ 842800 h 1983065"/>
                      <a:gd name="connsiteX15" fmla="*/ 930125 w 6400844"/>
                      <a:gd name="connsiteY15" fmla="*/ 920462 h 1983065"/>
                      <a:gd name="connsiteX16" fmla="*/ 869132 w 6400844"/>
                      <a:gd name="connsiteY16" fmla="*/ 1023398 h 1983065"/>
                      <a:gd name="connsiteX17" fmla="*/ 860079 w 6400844"/>
                      <a:gd name="connsiteY17" fmla="*/ 1068665 h 1983065"/>
                      <a:gd name="connsiteX18" fmla="*/ 968720 w 6400844"/>
                      <a:gd name="connsiteY18" fmla="*/ 1122986 h 1983065"/>
                      <a:gd name="connsiteX19" fmla="*/ 1086415 w 6400844"/>
                      <a:gd name="connsiteY19" fmla="*/ 1095826 h 1983065"/>
                      <a:gd name="connsiteX20" fmla="*/ 1231271 w 6400844"/>
                      <a:gd name="connsiteY20" fmla="*/ 1032451 h 1983065"/>
                      <a:gd name="connsiteX21" fmla="*/ 1276538 w 6400844"/>
                      <a:gd name="connsiteY21" fmla="*/ 969077 h 1983065"/>
                      <a:gd name="connsiteX22" fmla="*/ 1376126 w 6400844"/>
                      <a:gd name="connsiteY22" fmla="*/ 941917 h 1983065"/>
                      <a:gd name="connsiteX23" fmla="*/ 1472862 w 6400844"/>
                      <a:gd name="connsiteY23" fmla="*/ 941917 h 1983065"/>
                      <a:gd name="connsiteX24" fmla="*/ 1493821 w 6400844"/>
                      <a:gd name="connsiteY24" fmla="*/ 996237 h 1983065"/>
                      <a:gd name="connsiteX25" fmla="*/ 1539089 w 6400844"/>
                      <a:gd name="connsiteY25" fmla="*/ 969077 h 1983065"/>
                      <a:gd name="connsiteX26" fmla="*/ 1620570 w 6400844"/>
                      <a:gd name="connsiteY26" fmla="*/ 987184 h 1983065"/>
                      <a:gd name="connsiteX27" fmla="*/ 1692998 w 6400844"/>
                      <a:gd name="connsiteY27" fmla="*/ 1032451 h 1983065"/>
                      <a:gd name="connsiteX28" fmla="*/ 1711104 w 6400844"/>
                      <a:gd name="connsiteY28" fmla="*/ 1104879 h 1983065"/>
                      <a:gd name="connsiteX29" fmla="*/ 1874067 w 6400844"/>
                      <a:gd name="connsiteY29" fmla="*/ 1041505 h 1983065"/>
                      <a:gd name="connsiteX30" fmla="*/ 1982708 w 6400844"/>
                      <a:gd name="connsiteY30" fmla="*/ 1032451 h 1983065"/>
                      <a:gd name="connsiteX31" fmla="*/ 2082297 w 6400844"/>
                      <a:gd name="connsiteY31" fmla="*/ 960024 h 1983065"/>
                      <a:gd name="connsiteX32" fmla="*/ 2299108 w 6400844"/>
                      <a:gd name="connsiteY32" fmla="*/ 887596 h 1983065"/>
                      <a:gd name="connsiteX33" fmla="*/ 2362954 w 6400844"/>
                      <a:gd name="connsiteY33" fmla="*/ 833275 h 1983065"/>
                      <a:gd name="connsiteX34" fmla="*/ 2426328 w 6400844"/>
                      <a:gd name="connsiteY34" fmla="*/ 842328 h 1983065"/>
                      <a:gd name="connsiteX35" fmla="*/ 2508281 w 6400844"/>
                      <a:gd name="connsiteY35" fmla="*/ 891887 h 1983065"/>
                      <a:gd name="connsiteX36" fmla="*/ 2598344 w 6400844"/>
                      <a:gd name="connsiteY36" fmla="*/ 842328 h 1983065"/>
                      <a:gd name="connsiteX37" fmla="*/ 2706986 w 6400844"/>
                      <a:gd name="connsiteY37" fmla="*/ 824222 h 1983065"/>
                      <a:gd name="connsiteX38" fmla="*/ 2743200 w 6400844"/>
                      <a:gd name="connsiteY38" fmla="*/ 815168 h 1983065"/>
                      <a:gd name="connsiteX39" fmla="*/ 2806574 w 6400844"/>
                      <a:gd name="connsiteY39" fmla="*/ 760847 h 1983065"/>
                      <a:gd name="connsiteX40" fmla="*/ 2879002 w 6400844"/>
                      <a:gd name="connsiteY40" fmla="*/ 751794 h 1983065"/>
                      <a:gd name="connsiteX41" fmla="*/ 2924269 w 6400844"/>
                      <a:gd name="connsiteY41" fmla="*/ 715580 h 1983065"/>
                      <a:gd name="connsiteX42" fmla="*/ 2924269 w 6400844"/>
                      <a:gd name="connsiteY42" fmla="*/ 679366 h 1983065"/>
                      <a:gd name="connsiteX43" fmla="*/ 2897108 w 6400844"/>
                      <a:gd name="connsiteY43" fmla="*/ 652206 h 1983065"/>
                      <a:gd name="connsiteX44" fmla="*/ 2924269 w 6400844"/>
                      <a:gd name="connsiteY44" fmla="*/ 615992 h 1983065"/>
                      <a:gd name="connsiteX45" fmla="*/ 2888055 w 6400844"/>
                      <a:gd name="connsiteY45" fmla="*/ 597885 h 1983065"/>
                      <a:gd name="connsiteX46" fmla="*/ 2933322 w 6400844"/>
                      <a:gd name="connsiteY46" fmla="*/ 552618 h 1983065"/>
                      <a:gd name="connsiteX47" fmla="*/ 2906162 w 6400844"/>
                      <a:gd name="connsiteY47" fmla="*/ 485424 h 1983065"/>
                      <a:gd name="connsiteX48" fmla="*/ 3041964 w 6400844"/>
                      <a:gd name="connsiteY48" fmla="*/ 425869 h 1983065"/>
                      <a:gd name="connsiteX49" fmla="*/ 3078178 w 6400844"/>
                      <a:gd name="connsiteY49" fmla="*/ 380602 h 1983065"/>
                      <a:gd name="connsiteX50" fmla="*/ 3060071 w 6400844"/>
                      <a:gd name="connsiteY50" fmla="*/ 344388 h 1983065"/>
                      <a:gd name="connsiteX51" fmla="*/ 3179676 w 6400844"/>
                      <a:gd name="connsiteY51" fmla="*/ 236218 h 1983065"/>
                      <a:gd name="connsiteX52" fmla="*/ 3259247 w 6400844"/>
                      <a:gd name="connsiteY52" fmla="*/ 253853 h 1983065"/>
                      <a:gd name="connsiteX53" fmla="*/ 3340728 w 6400844"/>
                      <a:gd name="connsiteY53" fmla="*/ 199532 h 1983065"/>
                      <a:gd name="connsiteX54" fmla="*/ 3367889 w 6400844"/>
                      <a:gd name="connsiteY54" fmla="*/ 172372 h 1983065"/>
                      <a:gd name="connsiteX55" fmla="*/ 3404103 w 6400844"/>
                      <a:gd name="connsiteY55" fmla="*/ 154265 h 1983065"/>
                      <a:gd name="connsiteX56" fmla="*/ 3431263 w 6400844"/>
                      <a:gd name="connsiteY56" fmla="*/ 90891 h 1983065"/>
                      <a:gd name="connsiteX57" fmla="*/ 3494637 w 6400844"/>
                      <a:gd name="connsiteY57" fmla="*/ 90891 h 1983065"/>
                      <a:gd name="connsiteX58" fmla="*/ 3567065 w 6400844"/>
                      <a:gd name="connsiteY58" fmla="*/ 63730 h 1983065"/>
                      <a:gd name="connsiteX59" fmla="*/ 3648546 w 6400844"/>
                      <a:gd name="connsiteY59" fmla="*/ 36570 h 1983065"/>
                      <a:gd name="connsiteX60" fmla="*/ 3730027 w 6400844"/>
                      <a:gd name="connsiteY60" fmla="*/ 356 h 1983065"/>
                      <a:gd name="connsiteX61" fmla="*/ 3838669 w 6400844"/>
                      <a:gd name="connsiteY61" fmla="*/ 18463 h 1983065"/>
                      <a:gd name="connsiteX62" fmla="*/ 3951130 w 6400844"/>
                      <a:gd name="connsiteY62" fmla="*/ 24641 h 1983065"/>
                      <a:gd name="connsiteX63" fmla="*/ 3980978 w 6400844"/>
                      <a:gd name="connsiteY63" fmla="*/ 1064 h 1983065"/>
                      <a:gd name="connsiteX64" fmla="*/ 4055952 w 6400844"/>
                      <a:gd name="connsiteY64" fmla="*/ 27517 h 1983065"/>
                      <a:gd name="connsiteX65" fmla="*/ 4130289 w 6400844"/>
                      <a:gd name="connsiteY65" fmla="*/ 33223 h 1983065"/>
                      <a:gd name="connsiteX66" fmla="*/ 4251309 w 6400844"/>
                      <a:gd name="connsiteY66" fmla="*/ 128543 h 1983065"/>
                      <a:gd name="connsiteX67" fmla="*/ 4568204 w 6400844"/>
                      <a:gd name="connsiteY67" fmla="*/ 267198 h 1983065"/>
                      <a:gd name="connsiteX68" fmla="*/ 4614886 w 6400844"/>
                      <a:gd name="connsiteY68" fmla="*/ 342006 h 1983065"/>
                      <a:gd name="connsiteX69" fmla="*/ 4722561 w 6400844"/>
                      <a:gd name="connsiteY69" fmla="*/ 423959 h 1983065"/>
                      <a:gd name="connsiteX70" fmla="*/ 4943192 w 6400844"/>
                      <a:gd name="connsiteY70" fmla="*/ 516404 h 1983065"/>
                      <a:gd name="connsiteX71" fmla="*/ 5058034 w 6400844"/>
                      <a:gd name="connsiteY71" fmla="*/ 564525 h 1983065"/>
                      <a:gd name="connsiteX72" fmla="*/ 5153332 w 6400844"/>
                      <a:gd name="connsiteY72" fmla="*/ 640300 h 1983065"/>
                      <a:gd name="connsiteX73" fmla="*/ 5241956 w 6400844"/>
                      <a:gd name="connsiteY73" fmla="*/ 643152 h 1983065"/>
                      <a:gd name="connsiteX74" fmla="*/ 5296277 w 6400844"/>
                      <a:gd name="connsiteY74" fmla="*/ 652206 h 1983065"/>
                      <a:gd name="connsiteX75" fmla="*/ 5386811 w 6400844"/>
                      <a:gd name="connsiteY75" fmla="*/ 606938 h 1983065"/>
                      <a:gd name="connsiteX76" fmla="*/ 5513560 w 6400844"/>
                      <a:gd name="connsiteY76" fmla="*/ 534511 h 1983065"/>
                      <a:gd name="connsiteX77" fmla="*/ 5640308 w 6400844"/>
                      <a:gd name="connsiteY77" fmla="*/ 561671 h 1983065"/>
                      <a:gd name="connsiteX78" fmla="*/ 5767057 w 6400844"/>
                      <a:gd name="connsiteY78" fmla="*/ 543564 h 1983065"/>
                      <a:gd name="connsiteX79" fmla="*/ 5821378 w 6400844"/>
                      <a:gd name="connsiteY79" fmla="*/ 507350 h 1983065"/>
                      <a:gd name="connsiteX80" fmla="*/ 5884752 w 6400844"/>
                      <a:gd name="connsiteY80" fmla="*/ 507350 h 1983065"/>
                      <a:gd name="connsiteX81" fmla="*/ 5957180 w 6400844"/>
                      <a:gd name="connsiteY81" fmla="*/ 453029 h 1983065"/>
                      <a:gd name="connsiteX82" fmla="*/ 6031517 w 6400844"/>
                      <a:gd name="connsiteY82" fmla="*/ 588831 h 1983065"/>
                      <a:gd name="connsiteX83" fmla="*/ 6020082 w 6400844"/>
                      <a:gd name="connsiteY83" fmla="*/ 623136 h 1983065"/>
                      <a:gd name="connsiteX84" fmla="*/ 6038661 w 6400844"/>
                      <a:gd name="connsiteY84" fmla="*/ 652206 h 1983065"/>
                      <a:gd name="connsiteX85" fmla="*/ 6020554 w 6400844"/>
                      <a:gd name="connsiteY85" fmla="*/ 778954 h 1983065"/>
                      <a:gd name="connsiteX86" fmla="*/ 6074875 w 6400844"/>
                      <a:gd name="connsiteY86" fmla="*/ 896649 h 1983065"/>
                      <a:gd name="connsiteX87" fmla="*/ 6083928 w 6400844"/>
                      <a:gd name="connsiteY87" fmla="*/ 1005291 h 1983065"/>
                      <a:gd name="connsiteX88" fmla="*/ 6083928 w 6400844"/>
                      <a:gd name="connsiteY88" fmla="*/ 1168253 h 1983065"/>
                      <a:gd name="connsiteX89" fmla="*/ 6122052 w 6400844"/>
                      <a:gd name="connsiteY89" fmla="*/ 1321196 h 1983065"/>
                      <a:gd name="connsiteX90" fmla="*/ 6069641 w 6400844"/>
                      <a:gd name="connsiteY90" fmla="*/ 1525629 h 1983065"/>
                      <a:gd name="connsiteX91" fmla="*/ 6065821 w 6400844"/>
                      <a:gd name="connsiteY91" fmla="*/ 1629980 h 1983065"/>
                      <a:gd name="connsiteX92" fmla="*/ 6038661 w 6400844"/>
                      <a:gd name="connsiteY92" fmla="*/ 1675247 h 1983065"/>
                      <a:gd name="connsiteX93" fmla="*/ 6026755 w 6400844"/>
                      <a:gd name="connsiteY93" fmla="*/ 1747675 h 1983065"/>
                      <a:gd name="connsiteX94" fmla="*/ 6037223 w 6400844"/>
                      <a:gd name="connsiteY94" fmla="*/ 1790561 h 1983065"/>
                      <a:gd name="connsiteX95" fmla="*/ 6066764 w 6400844"/>
                      <a:gd name="connsiteY95" fmla="*/ 1831067 h 1983065"/>
                      <a:gd name="connsiteX96" fmla="*/ 6065821 w 6400844"/>
                      <a:gd name="connsiteY96" fmla="*/ 1874424 h 1983065"/>
                      <a:gd name="connsiteX97" fmla="*/ 6129196 w 6400844"/>
                      <a:gd name="connsiteY97" fmla="*/ 1910637 h 1983065"/>
                      <a:gd name="connsiteX98" fmla="*/ 6181606 w 6400844"/>
                      <a:gd name="connsiteY98" fmla="*/ 1883005 h 1983065"/>
                      <a:gd name="connsiteX99" fmla="*/ 6283104 w 6400844"/>
                      <a:gd name="connsiteY99" fmla="*/ 1892530 h 1983065"/>
                      <a:gd name="connsiteX100" fmla="*/ 6336954 w 6400844"/>
                      <a:gd name="connsiteY100" fmla="*/ 1873952 h 1983065"/>
                      <a:gd name="connsiteX101" fmla="*/ 6386040 w 6400844"/>
                      <a:gd name="connsiteY101" fmla="*/ 1842501 h 1983065"/>
                      <a:gd name="connsiteX102" fmla="*/ 6400800 w 6400844"/>
                      <a:gd name="connsiteY102" fmla="*/ 1946851 h 1983065"/>
                      <a:gd name="connsiteX103" fmla="*/ 6382693 w 6400844"/>
                      <a:gd name="connsiteY103" fmla="*/ 1983065 h 1983065"/>
                      <a:gd name="connsiteX0" fmla="*/ 0 w 6404763"/>
                      <a:gd name="connsiteY0" fmla="*/ 108998 h 1983065"/>
                      <a:gd name="connsiteX1" fmla="*/ 72427 w 6404763"/>
                      <a:gd name="connsiteY1" fmla="*/ 199532 h 1983065"/>
                      <a:gd name="connsiteX2" fmla="*/ 102441 w 6404763"/>
                      <a:gd name="connsiteY2" fmla="*/ 337245 h 1983065"/>
                      <a:gd name="connsiteX3" fmla="*/ 244443 w 6404763"/>
                      <a:gd name="connsiteY3" fmla="*/ 407762 h 1983065"/>
                      <a:gd name="connsiteX4" fmla="*/ 347851 w 6404763"/>
                      <a:gd name="connsiteY4" fmla="*/ 401090 h 1983065"/>
                      <a:gd name="connsiteX5" fmla="*/ 409786 w 6404763"/>
                      <a:gd name="connsiteY5" fmla="*/ 433979 h 1983065"/>
                      <a:gd name="connsiteX6" fmla="*/ 470780 w 6404763"/>
                      <a:gd name="connsiteY6" fmla="*/ 443976 h 1983065"/>
                      <a:gd name="connsiteX7" fmla="*/ 552261 w 6404763"/>
                      <a:gd name="connsiteY7" fmla="*/ 516404 h 1983065"/>
                      <a:gd name="connsiteX8" fmla="*/ 615635 w 6404763"/>
                      <a:gd name="connsiteY8" fmla="*/ 606938 h 1983065"/>
                      <a:gd name="connsiteX9" fmla="*/ 669484 w 6404763"/>
                      <a:gd name="connsiteY9" fmla="*/ 646006 h 1983065"/>
                      <a:gd name="connsiteX10" fmla="*/ 706170 w 6404763"/>
                      <a:gd name="connsiteY10" fmla="*/ 697473 h 1983065"/>
                      <a:gd name="connsiteX11" fmla="*/ 753347 w 6404763"/>
                      <a:gd name="connsiteY11" fmla="*/ 743683 h 1983065"/>
                      <a:gd name="connsiteX12" fmla="*/ 782889 w 6404763"/>
                      <a:gd name="connsiteY12" fmla="*/ 777516 h 1983065"/>
                      <a:gd name="connsiteX13" fmla="*/ 814811 w 6404763"/>
                      <a:gd name="connsiteY13" fmla="*/ 815168 h 1983065"/>
                      <a:gd name="connsiteX14" fmla="*/ 846263 w 6404763"/>
                      <a:gd name="connsiteY14" fmla="*/ 842800 h 1983065"/>
                      <a:gd name="connsiteX15" fmla="*/ 930125 w 6404763"/>
                      <a:gd name="connsiteY15" fmla="*/ 920462 h 1983065"/>
                      <a:gd name="connsiteX16" fmla="*/ 869132 w 6404763"/>
                      <a:gd name="connsiteY16" fmla="*/ 1023398 h 1983065"/>
                      <a:gd name="connsiteX17" fmla="*/ 860079 w 6404763"/>
                      <a:gd name="connsiteY17" fmla="*/ 1068665 h 1983065"/>
                      <a:gd name="connsiteX18" fmla="*/ 968720 w 6404763"/>
                      <a:gd name="connsiteY18" fmla="*/ 1122986 h 1983065"/>
                      <a:gd name="connsiteX19" fmla="*/ 1086415 w 6404763"/>
                      <a:gd name="connsiteY19" fmla="*/ 1095826 h 1983065"/>
                      <a:gd name="connsiteX20" fmla="*/ 1231271 w 6404763"/>
                      <a:gd name="connsiteY20" fmla="*/ 1032451 h 1983065"/>
                      <a:gd name="connsiteX21" fmla="*/ 1276538 w 6404763"/>
                      <a:gd name="connsiteY21" fmla="*/ 969077 h 1983065"/>
                      <a:gd name="connsiteX22" fmla="*/ 1376126 w 6404763"/>
                      <a:gd name="connsiteY22" fmla="*/ 941917 h 1983065"/>
                      <a:gd name="connsiteX23" fmla="*/ 1472862 w 6404763"/>
                      <a:gd name="connsiteY23" fmla="*/ 941917 h 1983065"/>
                      <a:gd name="connsiteX24" fmla="*/ 1493821 w 6404763"/>
                      <a:gd name="connsiteY24" fmla="*/ 996237 h 1983065"/>
                      <a:gd name="connsiteX25" fmla="*/ 1539089 w 6404763"/>
                      <a:gd name="connsiteY25" fmla="*/ 969077 h 1983065"/>
                      <a:gd name="connsiteX26" fmla="*/ 1620570 w 6404763"/>
                      <a:gd name="connsiteY26" fmla="*/ 987184 h 1983065"/>
                      <a:gd name="connsiteX27" fmla="*/ 1692998 w 6404763"/>
                      <a:gd name="connsiteY27" fmla="*/ 1032451 h 1983065"/>
                      <a:gd name="connsiteX28" fmla="*/ 1711104 w 6404763"/>
                      <a:gd name="connsiteY28" fmla="*/ 1104879 h 1983065"/>
                      <a:gd name="connsiteX29" fmla="*/ 1874067 w 6404763"/>
                      <a:gd name="connsiteY29" fmla="*/ 1041505 h 1983065"/>
                      <a:gd name="connsiteX30" fmla="*/ 1982708 w 6404763"/>
                      <a:gd name="connsiteY30" fmla="*/ 1032451 h 1983065"/>
                      <a:gd name="connsiteX31" fmla="*/ 2082297 w 6404763"/>
                      <a:gd name="connsiteY31" fmla="*/ 960024 h 1983065"/>
                      <a:gd name="connsiteX32" fmla="*/ 2299108 w 6404763"/>
                      <a:gd name="connsiteY32" fmla="*/ 887596 h 1983065"/>
                      <a:gd name="connsiteX33" fmla="*/ 2362954 w 6404763"/>
                      <a:gd name="connsiteY33" fmla="*/ 833275 h 1983065"/>
                      <a:gd name="connsiteX34" fmla="*/ 2426328 w 6404763"/>
                      <a:gd name="connsiteY34" fmla="*/ 842328 h 1983065"/>
                      <a:gd name="connsiteX35" fmla="*/ 2508281 w 6404763"/>
                      <a:gd name="connsiteY35" fmla="*/ 891887 h 1983065"/>
                      <a:gd name="connsiteX36" fmla="*/ 2598344 w 6404763"/>
                      <a:gd name="connsiteY36" fmla="*/ 842328 h 1983065"/>
                      <a:gd name="connsiteX37" fmla="*/ 2706986 w 6404763"/>
                      <a:gd name="connsiteY37" fmla="*/ 824222 h 1983065"/>
                      <a:gd name="connsiteX38" fmla="*/ 2743200 w 6404763"/>
                      <a:gd name="connsiteY38" fmla="*/ 815168 h 1983065"/>
                      <a:gd name="connsiteX39" fmla="*/ 2806574 w 6404763"/>
                      <a:gd name="connsiteY39" fmla="*/ 760847 h 1983065"/>
                      <a:gd name="connsiteX40" fmla="*/ 2879002 w 6404763"/>
                      <a:gd name="connsiteY40" fmla="*/ 751794 h 1983065"/>
                      <a:gd name="connsiteX41" fmla="*/ 2924269 w 6404763"/>
                      <a:gd name="connsiteY41" fmla="*/ 715580 h 1983065"/>
                      <a:gd name="connsiteX42" fmla="*/ 2924269 w 6404763"/>
                      <a:gd name="connsiteY42" fmla="*/ 679366 h 1983065"/>
                      <a:gd name="connsiteX43" fmla="*/ 2897108 w 6404763"/>
                      <a:gd name="connsiteY43" fmla="*/ 652206 h 1983065"/>
                      <a:gd name="connsiteX44" fmla="*/ 2924269 w 6404763"/>
                      <a:gd name="connsiteY44" fmla="*/ 615992 h 1983065"/>
                      <a:gd name="connsiteX45" fmla="*/ 2888055 w 6404763"/>
                      <a:gd name="connsiteY45" fmla="*/ 597885 h 1983065"/>
                      <a:gd name="connsiteX46" fmla="*/ 2933322 w 6404763"/>
                      <a:gd name="connsiteY46" fmla="*/ 552618 h 1983065"/>
                      <a:gd name="connsiteX47" fmla="*/ 2906162 w 6404763"/>
                      <a:gd name="connsiteY47" fmla="*/ 485424 h 1983065"/>
                      <a:gd name="connsiteX48" fmla="*/ 3041964 w 6404763"/>
                      <a:gd name="connsiteY48" fmla="*/ 425869 h 1983065"/>
                      <a:gd name="connsiteX49" fmla="*/ 3078178 w 6404763"/>
                      <a:gd name="connsiteY49" fmla="*/ 380602 h 1983065"/>
                      <a:gd name="connsiteX50" fmla="*/ 3060071 w 6404763"/>
                      <a:gd name="connsiteY50" fmla="*/ 344388 h 1983065"/>
                      <a:gd name="connsiteX51" fmla="*/ 3179676 w 6404763"/>
                      <a:gd name="connsiteY51" fmla="*/ 236218 h 1983065"/>
                      <a:gd name="connsiteX52" fmla="*/ 3259247 w 6404763"/>
                      <a:gd name="connsiteY52" fmla="*/ 253853 h 1983065"/>
                      <a:gd name="connsiteX53" fmla="*/ 3340728 w 6404763"/>
                      <a:gd name="connsiteY53" fmla="*/ 199532 h 1983065"/>
                      <a:gd name="connsiteX54" fmla="*/ 3367889 w 6404763"/>
                      <a:gd name="connsiteY54" fmla="*/ 172372 h 1983065"/>
                      <a:gd name="connsiteX55" fmla="*/ 3404103 w 6404763"/>
                      <a:gd name="connsiteY55" fmla="*/ 154265 h 1983065"/>
                      <a:gd name="connsiteX56" fmla="*/ 3431263 w 6404763"/>
                      <a:gd name="connsiteY56" fmla="*/ 90891 h 1983065"/>
                      <a:gd name="connsiteX57" fmla="*/ 3494637 w 6404763"/>
                      <a:gd name="connsiteY57" fmla="*/ 90891 h 1983065"/>
                      <a:gd name="connsiteX58" fmla="*/ 3567065 w 6404763"/>
                      <a:gd name="connsiteY58" fmla="*/ 63730 h 1983065"/>
                      <a:gd name="connsiteX59" fmla="*/ 3648546 w 6404763"/>
                      <a:gd name="connsiteY59" fmla="*/ 36570 h 1983065"/>
                      <a:gd name="connsiteX60" fmla="*/ 3730027 w 6404763"/>
                      <a:gd name="connsiteY60" fmla="*/ 356 h 1983065"/>
                      <a:gd name="connsiteX61" fmla="*/ 3838669 w 6404763"/>
                      <a:gd name="connsiteY61" fmla="*/ 18463 h 1983065"/>
                      <a:gd name="connsiteX62" fmla="*/ 3951130 w 6404763"/>
                      <a:gd name="connsiteY62" fmla="*/ 24641 h 1983065"/>
                      <a:gd name="connsiteX63" fmla="*/ 3980978 w 6404763"/>
                      <a:gd name="connsiteY63" fmla="*/ 1064 h 1983065"/>
                      <a:gd name="connsiteX64" fmla="*/ 4055952 w 6404763"/>
                      <a:gd name="connsiteY64" fmla="*/ 27517 h 1983065"/>
                      <a:gd name="connsiteX65" fmla="*/ 4130289 w 6404763"/>
                      <a:gd name="connsiteY65" fmla="*/ 33223 h 1983065"/>
                      <a:gd name="connsiteX66" fmla="*/ 4251309 w 6404763"/>
                      <a:gd name="connsiteY66" fmla="*/ 128543 h 1983065"/>
                      <a:gd name="connsiteX67" fmla="*/ 4568204 w 6404763"/>
                      <a:gd name="connsiteY67" fmla="*/ 267198 h 1983065"/>
                      <a:gd name="connsiteX68" fmla="*/ 4614886 w 6404763"/>
                      <a:gd name="connsiteY68" fmla="*/ 342006 h 1983065"/>
                      <a:gd name="connsiteX69" fmla="*/ 4722561 w 6404763"/>
                      <a:gd name="connsiteY69" fmla="*/ 423959 h 1983065"/>
                      <a:gd name="connsiteX70" fmla="*/ 4943192 w 6404763"/>
                      <a:gd name="connsiteY70" fmla="*/ 516404 h 1983065"/>
                      <a:gd name="connsiteX71" fmla="*/ 5058034 w 6404763"/>
                      <a:gd name="connsiteY71" fmla="*/ 564525 h 1983065"/>
                      <a:gd name="connsiteX72" fmla="*/ 5153332 w 6404763"/>
                      <a:gd name="connsiteY72" fmla="*/ 640300 h 1983065"/>
                      <a:gd name="connsiteX73" fmla="*/ 5241956 w 6404763"/>
                      <a:gd name="connsiteY73" fmla="*/ 643152 h 1983065"/>
                      <a:gd name="connsiteX74" fmla="*/ 5296277 w 6404763"/>
                      <a:gd name="connsiteY74" fmla="*/ 652206 h 1983065"/>
                      <a:gd name="connsiteX75" fmla="*/ 5386811 w 6404763"/>
                      <a:gd name="connsiteY75" fmla="*/ 606938 h 1983065"/>
                      <a:gd name="connsiteX76" fmla="*/ 5513560 w 6404763"/>
                      <a:gd name="connsiteY76" fmla="*/ 534511 h 1983065"/>
                      <a:gd name="connsiteX77" fmla="*/ 5640308 w 6404763"/>
                      <a:gd name="connsiteY77" fmla="*/ 561671 h 1983065"/>
                      <a:gd name="connsiteX78" fmla="*/ 5767057 w 6404763"/>
                      <a:gd name="connsiteY78" fmla="*/ 543564 h 1983065"/>
                      <a:gd name="connsiteX79" fmla="*/ 5821378 w 6404763"/>
                      <a:gd name="connsiteY79" fmla="*/ 507350 h 1983065"/>
                      <a:gd name="connsiteX80" fmla="*/ 5884752 w 6404763"/>
                      <a:gd name="connsiteY80" fmla="*/ 507350 h 1983065"/>
                      <a:gd name="connsiteX81" fmla="*/ 5957180 w 6404763"/>
                      <a:gd name="connsiteY81" fmla="*/ 453029 h 1983065"/>
                      <a:gd name="connsiteX82" fmla="*/ 6031517 w 6404763"/>
                      <a:gd name="connsiteY82" fmla="*/ 588831 h 1983065"/>
                      <a:gd name="connsiteX83" fmla="*/ 6020082 w 6404763"/>
                      <a:gd name="connsiteY83" fmla="*/ 623136 h 1983065"/>
                      <a:gd name="connsiteX84" fmla="*/ 6038661 w 6404763"/>
                      <a:gd name="connsiteY84" fmla="*/ 652206 h 1983065"/>
                      <a:gd name="connsiteX85" fmla="*/ 6020554 w 6404763"/>
                      <a:gd name="connsiteY85" fmla="*/ 778954 h 1983065"/>
                      <a:gd name="connsiteX86" fmla="*/ 6074875 w 6404763"/>
                      <a:gd name="connsiteY86" fmla="*/ 896649 h 1983065"/>
                      <a:gd name="connsiteX87" fmla="*/ 6083928 w 6404763"/>
                      <a:gd name="connsiteY87" fmla="*/ 1005291 h 1983065"/>
                      <a:gd name="connsiteX88" fmla="*/ 6083928 w 6404763"/>
                      <a:gd name="connsiteY88" fmla="*/ 1168253 h 1983065"/>
                      <a:gd name="connsiteX89" fmla="*/ 6122052 w 6404763"/>
                      <a:gd name="connsiteY89" fmla="*/ 1321196 h 1983065"/>
                      <a:gd name="connsiteX90" fmla="*/ 6069641 w 6404763"/>
                      <a:gd name="connsiteY90" fmla="*/ 1525629 h 1983065"/>
                      <a:gd name="connsiteX91" fmla="*/ 6065821 w 6404763"/>
                      <a:gd name="connsiteY91" fmla="*/ 1629980 h 1983065"/>
                      <a:gd name="connsiteX92" fmla="*/ 6038661 w 6404763"/>
                      <a:gd name="connsiteY92" fmla="*/ 1675247 h 1983065"/>
                      <a:gd name="connsiteX93" fmla="*/ 6026755 w 6404763"/>
                      <a:gd name="connsiteY93" fmla="*/ 1747675 h 1983065"/>
                      <a:gd name="connsiteX94" fmla="*/ 6037223 w 6404763"/>
                      <a:gd name="connsiteY94" fmla="*/ 1790561 h 1983065"/>
                      <a:gd name="connsiteX95" fmla="*/ 6066764 w 6404763"/>
                      <a:gd name="connsiteY95" fmla="*/ 1831067 h 1983065"/>
                      <a:gd name="connsiteX96" fmla="*/ 6065821 w 6404763"/>
                      <a:gd name="connsiteY96" fmla="*/ 1874424 h 1983065"/>
                      <a:gd name="connsiteX97" fmla="*/ 6129196 w 6404763"/>
                      <a:gd name="connsiteY97" fmla="*/ 1910637 h 1983065"/>
                      <a:gd name="connsiteX98" fmla="*/ 6181606 w 6404763"/>
                      <a:gd name="connsiteY98" fmla="*/ 1883005 h 1983065"/>
                      <a:gd name="connsiteX99" fmla="*/ 6283104 w 6404763"/>
                      <a:gd name="connsiteY99" fmla="*/ 1892530 h 1983065"/>
                      <a:gd name="connsiteX100" fmla="*/ 6336954 w 6404763"/>
                      <a:gd name="connsiteY100" fmla="*/ 1873952 h 1983065"/>
                      <a:gd name="connsiteX101" fmla="*/ 6386040 w 6404763"/>
                      <a:gd name="connsiteY101" fmla="*/ 1842501 h 1983065"/>
                      <a:gd name="connsiteX102" fmla="*/ 6400800 w 6404763"/>
                      <a:gd name="connsiteY102" fmla="*/ 1946851 h 1983065"/>
                      <a:gd name="connsiteX103" fmla="*/ 6382693 w 6404763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3560 w 6400156"/>
                      <a:gd name="connsiteY76" fmla="*/ 534511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92998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8998 h 1983065"/>
                      <a:gd name="connsiteX1" fmla="*/ 72427 w 6400156"/>
                      <a:gd name="connsiteY1" fmla="*/ 199532 h 1983065"/>
                      <a:gd name="connsiteX2" fmla="*/ 102441 w 6400156"/>
                      <a:gd name="connsiteY2" fmla="*/ 337245 h 1983065"/>
                      <a:gd name="connsiteX3" fmla="*/ 244443 w 6400156"/>
                      <a:gd name="connsiteY3" fmla="*/ 407762 h 1983065"/>
                      <a:gd name="connsiteX4" fmla="*/ 347851 w 6400156"/>
                      <a:gd name="connsiteY4" fmla="*/ 401090 h 1983065"/>
                      <a:gd name="connsiteX5" fmla="*/ 409786 w 6400156"/>
                      <a:gd name="connsiteY5" fmla="*/ 433979 h 1983065"/>
                      <a:gd name="connsiteX6" fmla="*/ 470780 w 6400156"/>
                      <a:gd name="connsiteY6" fmla="*/ 443976 h 1983065"/>
                      <a:gd name="connsiteX7" fmla="*/ 552261 w 6400156"/>
                      <a:gd name="connsiteY7" fmla="*/ 516404 h 1983065"/>
                      <a:gd name="connsiteX8" fmla="*/ 615635 w 6400156"/>
                      <a:gd name="connsiteY8" fmla="*/ 606938 h 1983065"/>
                      <a:gd name="connsiteX9" fmla="*/ 669484 w 6400156"/>
                      <a:gd name="connsiteY9" fmla="*/ 646006 h 1983065"/>
                      <a:gd name="connsiteX10" fmla="*/ 706170 w 6400156"/>
                      <a:gd name="connsiteY10" fmla="*/ 697473 h 1983065"/>
                      <a:gd name="connsiteX11" fmla="*/ 753347 w 6400156"/>
                      <a:gd name="connsiteY11" fmla="*/ 743683 h 1983065"/>
                      <a:gd name="connsiteX12" fmla="*/ 782889 w 6400156"/>
                      <a:gd name="connsiteY12" fmla="*/ 777516 h 1983065"/>
                      <a:gd name="connsiteX13" fmla="*/ 814811 w 6400156"/>
                      <a:gd name="connsiteY13" fmla="*/ 815168 h 1983065"/>
                      <a:gd name="connsiteX14" fmla="*/ 846263 w 6400156"/>
                      <a:gd name="connsiteY14" fmla="*/ 842800 h 1983065"/>
                      <a:gd name="connsiteX15" fmla="*/ 930125 w 6400156"/>
                      <a:gd name="connsiteY15" fmla="*/ 920462 h 1983065"/>
                      <a:gd name="connsiteX16" fmla="*/ 869132 w 6400156"/>
                      <a:gd name="connsiteY16" fmla="*/ 1023398 h 1983065"/>
                      <a:gd name="connsiteX17" fmla="*/ 860079 w 6400156"/>
                      <a:gd name="connsiteY17" fmla="*/ 1068665 h 1983065"/>
                      <a:gd name="connsiteX18" fmla="*/ 968720 w 6400156"/>
                      <a:gd name="connsiteY18" fmla="*/ 1122986 h 1983065"/>
                      <a:gd name="connsiteX19" fmla="*/ 1086415 w 6400156"/>
                      <a:gd name="connsiteY19" fmla="*/ 1095826 h 1983065"/>
                      <a:gd name="connsiteX20" fmla="*/ 1231271 w 6400156"/>
                      <a:gd name="connsiteY20" fmla="*/ 1032451 h 1983065"/>
                      <a:gd name="connsiteX21" fmla="*/ 1276538 w 6400156"/>
                      <a:gd name="connsiteY21" fmla="*/ 969077 h 1983065"/>
                      <a:gd name="connsiteX22" fmla="*/ 1376126 w 6400156"/>
                      <a:gd name="connsiteY22" fmla="*/ 941917 h 1983065"/>
                      <a:gd name="connsiteX23" fmla="*/ 1472862 w 6400156"/>
                      <a:gd name="connsiteY23" fmla="*/ 941917 h 1983065"/>
                      <a:gd name="connsiteX24" fmla="*/ 1493821 w 6400156"/>
                      <a:gd name="connsiteY24" fmla="*/ 996237 h 1983065"/>
                      <a:gd name="connsiteX25" fmla="*/ 1539089 w 6400156"/>
                      <a:gd name="connsiteY25" fmla="*/ 969077 h 1983065"/>
                      <a:gd name="connsiteX26" fmla="*/ 1620570 w 6400156"/>
                      <a:gd name="connsiteY26" fmla="*/ 987184 h 1983065"/>
                      <a:gd name="connsiteX27" fmla="*/ 1681091 w 6400156"/>
                      <a:gd name="connsiteY27" fmla="*/ 1032451 h 1983065"/>
                      <a:gd name="connsiteX28" fmla="*/ 1711104 w 6400156"/>
                      <a:gd name="connsiteY28" fmla="*/ 1104879 h 1983065"/>
                      <a:gd name="connsiteX29" fmla="*/ 1874067 w 6400156"/>
                      <a:gd name="connsiteY29" fmla="*/ 1041505 h 1983065"/>
                      <a:gd name="connsiteX30" fmla="*/ 1982708 w 6400156"/>
                      <a:gd name="connsiteY30" fmla="*/ 1032451 h 1983065"/>
                      <a:gd name="connsiteX31" fmla="*/ 2082297 w 6400156"/>
                      <a:gd name="connsiteY31" fmla="*/ 960024 h 1983065"/>
                      <a:gd name="connsiteX32" fmla="*/ 2299108 w 6400156"/>
                      <a:gd name="connsiteY32" fmla="*/ 887596 h 1983065"/>
                      <a:gd name="connsiteX33" fmla="*/ 2362954 w 6400156"/>
                      <a:gd name="connsiteY33" fmla="*/ 833275 h 1983065"/>
                      <a:gd name="connsiteX34" fmla="*/ 2426328 w 6400156"/>
                      <a:gd name="connsiteY34" fmla="*/ 842328 h 1983065"/>
                      <a:gd name="connsiteX35" fmla="*/ 2508281 w 6400156"/>
                      <a:gd name="connsiteY35" fmla="*/ 891887 h 1983065"/>
                      <a:gd name="connsiteX36" fmla="*/ 2598344 w 6400156"/>
                      <a:gd name="connsiteY36" fmla="*/ 842328 h 1983065"/>
                      <a:gd name="connsiteX37" fmla="*/ 2706986 w 6400156"/>
                      <a:gd name="connsiteY37" fmla="*/ 824222 h 1983065"/>
                      <a:gd name="connsiteX38" fmla="*/ 2743200 w 6400156"/>
                      <a:gd name="connsiteY38" fmla="*/ 815168 h 1983065"/>
                      <a:gd name="connsiteX39" fmla="*/ 2806574 w 6400156"/>
                      <a:gd name="connsiteY39" fmla="*/ 760847 h 1983065"/>
                      <a:gd name="connsiteX40" fmla="*/ 2879002 w 6400156"/>
                      <a:gd name="connsiteY40" fmla="*/ 751794 h 1983065"/>
                      <a:gd name="connsiteX41" fmla="*/ 2924269 w 6400156"/>
                      <a:gd name="connsiteY41" fmla="*/ 715580 h 1983065"/>
                      <a:gd name="connsiteX42" fmla="*/ 2924269 w 6400156"/>
                      <a:gd name="connsiteY42" fmla="*/ 679366 h 1983065"/>
                      <a:gd name="connsiteX43" fmla="*/ 2897108 w 6400156"/>
                      <a:gd name="connsiteY43" fmla="*/ 652206 h 1983065"/>
                      <a:gd name="connsiteX44" fmla="*/ 2924269 w 6400156"/>
                      <a:gd name="connsiteY44" fmla="*/ 615992 h 1983065"/>
                      <a:gd name="connsiteX45" fmla="*/ 2888055 w 6400156"/>
                      <a:gd name="connsiteY45" fmla="*/ 597885 h 1983065"/>
                      <a:gd name="connsiteX46" fmla="*/ 2933322 w 6400156"/>
                      <a:gd name="connsiteY46" fmla="*/ 552618 h 1983065"/>
                      <a:gd name="connsiteX47" fmla="*/ 2906162 w 6400156"/>
                      <a:gd name="connsiteY47" fmla="*/ 485424 h 1983065"/>
                      <a:gd name="connsiteX48" fmla="*/ 3041964 w 6400156"/>
                      <a:gd name="connsiteY48" fmla="*/ 425869 h 1983065"/>
                      <a:gd name="connsiteX49" fmla="*/ 3078178 w 6400156"/>
                      <a:gd name="connsiteY49" fmla="*/ 380602 h 1983065"/>
                      <a:gd name="connsiteX50" fmla="*/ 3060071 w 6400156"/>
                      <a:gd name="connsiteY50" fmla="*/ 344388 h 1983065"/>
                      <a:gd name="connsiteX51" fmla="*/ 3179676 w 6400156"/>
                      <a:gd name="connsiteY51" fmla="*/ 236218 h 1983065"/>
                      <a:gd name="connsiteX52" fmla="*/ 3259247 w 6400156"/>
                      <a:gd name="connsiteY52" fmla="*/ 253853 h 1983065"/>
                      <a:gd name="connsiteX53" fmla="*/ 3340728 w 6400156"/>
                      <a:gd name="connsiteY53" fmla="*/ 199532 h 1983065"/>
                      <a:gd name="connsiteX54" fmla="*/ 3367889 w 6400156"/>
                      <a:gd name="connsiteY54" fmla="*/ 172372 h 1983065"/>
                      <a:gd name="connsiteX55" fmla="*/ 3404103 w 6400156"/>
                      <a:gd name="connsiteY55" fmla="*/ 154265 h 1983065"/>
                      <a:gd name="connsiteX56" fmla="*/ 3431263 w 6400156"/>
                      <a:gd name="connsiteY56" fmla="*/ 90891 h 1983065"/>
                      <a:gd name="connsiteX57" fmla="*/ 3494637 w 6400156"/>
                      <a:gd name="connsiteY57" fmla="*/ 90891 h 1983065"/>
                      <a:gd name="connsiteX58" fmla="*/ 3567065 w 6400156"/>
                      <a:gd name="connsiteY58" fmla="*/ 63730 h 1983065"/>
                      <a:gd name="connsiteX59" fmla="*/ 3648546 w 6400156"/>
                      <a:gd name="connsiteY59" fmla="*/ 36570 h 1983065"/>
                      <a:gd name="connsiteX60" fmla="*/ 3730027 w 6400156"/>
                      <a:gd name="connsiteY60" fmla="*/ 356 h 1983065"/>
                      <a:gd name="connsiteX61" fmla="*/ 3838669 w 6400156"/>
                      <a:gd name="connsiteY61" fmla="*/ 18463 h 1983065"/>
                      <a:gd name="connsiteX62" fmla="*/ 3951130 w 6400156"/>
                      <a:gd name="connsiteY62" fmla="*/ 24641 h 1983065"/>
                      <a:gd name="connsiteX63" fmla="*/ 3980978 w 6400156"/>
                      <a:gd name="connsiteY63" fmla="*/ 1064 h 1983065"/>
                      <a:gd name="connsiteX64" fmla="*/ 4055952 w 6400156"/>
                      <a:gd name="connsiteY64" fmla="*/ 27517 h 1983065"/>
                      <a:gd name="connsiteX65" fmla="*/ 4130289 w 6400156"/>
                      <a:gd name="connsiteY65" fmla="*/ 33223 h 1983065"/>
                      <a:gd name="connsiteX66" fmla="*/ 4251309 w 6400156"/>
                      <a:gd name="connsiteY66" fmla="*/ 128543 h 1983065"/>
                      <a:gd name="connsiteX67" fmla="*/ 4568204 w 6400156"/>
                      <a:gd name="connsiteY67" fmla="*/ 267198 h 1983065"/>
                      <a:gd name="connsiteX68" fmla="*/ 4614886 w 6400156"/>
                      <a:gd name="connsiteY68" fmla="*/ 342006 h 1983065"/>
                      <a:gd name="connsiteX69" fmla="*/ 4722561 w 6400156"/>
                      <a:gd name="connsiteY69" fmla="*/ 423959 h 1983065"/>
                      <a:gd name="connsiteX70" fmla="*/ 4943192 w 6400156"/>
                      <a:gd name="connsiteY70" fmla="*/ 516404 h 1983065"/>
                      <a:gd name="connsiteX71" fmla="*/ 5058034 w 6400156"/>
                      <a:gd name="connsiteY71" fmla="*/ 564525 h 1983065"/>
                      <a:gd name="connsiteX72" fmla="*/ 5153332 w 6400156"/>
                      <a:gd name="connsiteY72" fmla="*/ 640300 h 1983065"/>
                      <a:gd name="connsiteX73" fmla="*/ 5241956 w 6400156"/>
                      <a:gd name="connsiteY73" fmla="*/ 643152 h 1983065"/>
                      <a:gd name="connsiteX74" fmla="*/ 5296277 w 6400156"/>
                      <a:gd name="connsiteY74" fmla="*/ 652206 h 1983065"/>
                      <a:gd name="connsiteX75" fmla="*/ 5386811 w 6400156"/>
                      <a:gd name="connsiteY75" fmla="*/ 606938 h 1983065"/>
                      <a:gd name="connsiteX76" fmla="*/ 5518323 w 6400156"/>
                      <a:gd name="connsiteY76" fmla="*/ 541655 h 1983065"/>
                      <a:gd name="connsiteX77" fmla="*/ 5640308 w 6400156"/>
                      <a:gd name="connsiteY77" fmla="*/ 561671 h 1983065"/>
                      <a:gd name="connsiteX78" fmla="*/ 5767057 w 6400156"/>
                      <a:gd name="connsiteY78" fmla="*/ 543564 h 1983065"/>
                      <a:gd name="connsiteX79" fmla="*/ 5821378 w 6400156"/>
                      <a:gd name="connsiteY79" fmla="*/ 507350 h 1983065"/>
                      <a:gd name="connsiteX80" fmla="*/ 5884752 w 6400156"/>
                      <a:gd name="connsiteY80" fmla="*/ 507350 h 1983065"/>
                      <a:gd name="connsiteX81" fmla="*/ 5957180 w 6400156"/>
                      <a:gd name="connsiteY81" fmla="*/ 453029 h 1983065"/>
                      <a:gd name="connsiteX82" fmla="*/ 6031517 w 6400156"/>
                      <a:gd name="connsiteY82" fmla="*/ 588831 h 1983065"/>
                      <a:gd name="connsiteX83" fmla="*/ 6020082 w 6400156"/>
                      <a:gd name="connsiteY83" fmla="*/ 623136 h 1983065"/>
                      <a:gd name="connsiteX84" fmla="*/ 6038661 w 6400156"/>
                      <a:gd name="connsiteY84" fmla="*/ 652206 h 1983065"/>
                      <a:gd name="connsiteX85" fmla="*/ 6020554 w 6400156"/>
                      <a:gd name="connsiteY85" fmla="*/ 778954 h 1983065"/>
                      <a:gd name="connsiteX86" fmla="*/ 6074875 w 6400156"/>
                      <a:gd name="connsiteY86" fmla="*/ 896649 h 1983065"/>
                      <a:gd name="connsiteX87" fmla="*/ 6083928 w 6400156"/>
                      <a:gd name="connsiteY87" fmla="*/ 1005291 h 1983065"/>
                      <a:gd name="connsiteX88" fmla="*/ 6083928 w 6400156"/>
                      <a:gd name="connsiteY88" fmla="*/ 1168253 h 1983065"/>
                      <a:gd name="connsiteX89" fmla="*/ 6122052 w 6400156"/>
                      <a:gd name="connsiteY89" fmla="*/ 1321196 h 1983065"/>
                      <a:gd name="connsiteX90" fmla="*/ 6069641 w 6400156"/>
                      <a:gd name="connsiteY90" fmla="*/ 1525629 h 1983065"/>
                      <a:gd name="connsiteX91" fmla="*/ 6065821 w 6400156"/>
                      <a:gd name="connsiteY91" fmla="*/ 1629980 h 1983065"/>
                      <a:gd name="connsiteX92" fmla="*/ 6038661 w 6400156"/>
                      <a:gd name="connsiteY92" fmla="*/ 1675247 h 1983065"/>
                      <a:gd name="connsiteX93" fmla="*/ 6026755 w 6400156"/>
                      <a:gd name="connsiteY93" fmla="*/ 1747675 h 1983065"/>
                      <a:gd name="connsiteX94" fmla="*/ 6037223 w 6400156"/>
                      <a:gd name="connsiteY94" fmla="*/ 1790561 h 1983065"/>
                      <a:gd name="connsiteX95" fmla="*/ 6066764 w 6400156"/>
                      <a:gd name="connsiteY95" fmla="*/ 1831067 h 1983065"/>
                      <a:gd name="connsiteX96" fmla="*/ 6065821 w 6400156"/>
                      <a:gd name="connsiteY96" fmla="*/ 1874424 h 1983065"/>
                      <a:gd name="connsiteX97" fmla="*/ 6129196 w 6400156"/>
                      <a:gd name="connsiteY97" fmla="*/ 1910637 h 1983065"/>
                      <a:gd name="connsiteX98" fmla="*/ 6181606 w 6400156"/>
                      <a:gd name="connsiteY98" fmla="*/ 1883005 h 1983065"/>
                      <a:gd name="connsiteX99" fmla="*/ 6283104 w 6400156"/>
                      <a:gd name="connsiteY99" fmla="*/ 1892530 h 1983065"/>
                      <a:gd name="connsiteX100" fmla="*/ 6336954 w 6400156"/>
                      <a:gd name="connsiteY100" fmla="*/ 1873952 h 1983065"/>
                      <a:gd name="connsiteX101" fmla="*/ 6386040 w 6400156"/>
                      <a:gd name="connsiteY101" fmla="*/ 1842501 h 1983065"/>
                      <a:gd name="connsiteX102" fmla="*/ 6388894 w 6400156"/>
                      <a:gd name="connsiteY102" fmla="*/ 1942088 h 1983065"/>
                      <a:gd name="connsiteX103" fmla="*/ 6382693 w 6400156"/>
                      <a:gd name="connsiteY103" fmla="*/ 1983065 h 1983065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485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107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485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38661 w 6400156"/>
                      <a:gd name="connsiteY92" fmla="*/ 1675256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0568 w 6400156"/>
                      <a:gd name="connsiteY92" fmla="*/ 1680018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64856 w 6400156"/>
                      <a:gd name="connsiteY92" fmla="*/ 1680018 h 1983074"/>
                      <a:gd name="connsiteX93" fmla="*/ 6026755 w 6400156"/>
                      <a:gd name="connsiteY93" fmla="*/ 1747684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64856 w 6400156"/>
                      <a:gd name="connsiteY92" fmla="*/ 1680018 h 1983074"/>
                      <a:gd name="connsiteX93" fmla="*/ 6012468 w 6400156"/>
                      <a:gd name="connsiteY93" fmla="*/ 1726253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2950 w 6400156"/>
                      <a:gd name="connsiteY92" fmla="*/ 1687162 h 1983074"/>
                      <a:gd name="connsiteX93" fmla="*/ 6012468 w 6400156"/>
                      <a:gd name="connsiteY93" fmla="*/ 1726253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2950 w 6400156"/>
                      <a:gd name="connsiteY92" fmla="*/ 1687162 h 1983074"/>
                      <a:gd name="connsiteX93" fmla="*/ 6014849 w 6400156"/>
                      <a:gd name="connsiteY93" fmla="*/ 1719109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  <a:gd name="connsiteX0" fmla="*/ 0 w 6400156"/>
                      <a:gd name="connsiteY0" fmla="*/ 109007 h 1983074"/>
                      <a:gd name="connsiteX1" fmla="*/ 72427 w 6400156"/>
                      <a:gd name="connsiteY1" fmla="*/ 199541 h 1983074"/>
                      <a:gd name="connsiteX2" fmla="*/ 102441 w 6400156"/>
                      <a:gd name="connsiteY2" fmla="*/ 337254 h 1983074"/>
                      <a:gd name="connsiteX3" fmla="*/ 244443 w 6400156"/>
                      <a:gd name="connsiteY3" fmla="*/ 407771 h 1983074"/>
                      <a:gd name="connsiteX4" fmla="*/ 347851 w 6400156"/>
                      <a:gd name="connsiteY4" fmla="*/ 401099 h 1983074"/>
                      <a:gd name="connsiteX5" fmla="*/ 409786 w 6400156"/>
                      <a:gd name="connsiteY5" fmla="*/ 433988 h 1983074"/>
                      <a:gd name="connsiteX6" fmla="*/ 470780 w 6400156"/>
                      <a:gd name="connsiteY6" fmla="*/ 443985 h 1983074"/>
                      <a:gd name="connsiteX7" fmla="*/ 552261 w 6400156"/>
                      <a:gd name="connsiteY7" fmla="*/ 516413 h 1983074"/>
                      <a:gd name="connsiteX8" fmla="*/ 615635 w 6400156"/>
                      <a:gd name="connsiteY8" fmla="*/ 606947 h 1983074"/>
                      <a:gd name="connsiteX9" fmla="*/ 669484 w 6400156"/>
                      <a:gd name="connsiteY9" fmla="*/ 646015 h 1983074"/>
                      <a:gd name="connsiteX10" fmla="*/ 706170 w 6400156"/>
                      <a:gd name="connsiteY10" fmla="*/ 697482 h 1983074"/>
                      <a:gd name="connsiteX11" fmla="*/ 753347 w 6400156"/>
                      <a:gd name="connsiteY11" fmla="*/ 743692 h 1983074"/>
                      <a:gd name="connsiteX12" fmla="*/ 782889 w 6400156"/>
                      <a:gd name="connsiteY12" fmla="*/ 777525 h 1983074"/>
                      <a:gd name="connsiteX13" fmla="*/ 814811 w 6400156"/>
                      <a:gd name="connsiteY13" fmla="*/ 815177 h 1983074"/>
                      <a:gd name="connsiteX14" fmla="*/ 846263 w 6400156"/>
                      <a:gd name="connsiteY14" fmla="*/ 842809 h 1983074"/>
                      <a:gd name="connsiteX15" fmla="*/ 930125 w 6400156"/>
                      <a:gd name="connsiteY15" fmla="*/ 920471 h 1983074"/>
                      <a:gd name="connsiteX16" fmla="*/ 869132 w 6400156"/>
                      <a:gd name="connsiteY16" fmla="*/ 1023407 h 1983074"/>
                      <a:gd name="connsiteX17" fmla="*/ 860079 w 6400156"/>
                      <a:gd name="connsiteY17" fmla="*/ 1068674 h 1983074"/>
                      <a:gd name="connsiteX18" fmla="*/ 968720 w 6400156"/>
                      <a:gd name="connsiteY18" fmla="*/ 1122995 h 1983074"/>
                      <a:gd name="connsiteX19" fmla="*/ 1086415 w 6400156"/>
                      <a:gd name="connsiteY19" fmla="*/ 1095835 h 1983074"/>
                      <a:gd name="connsiteX20" fmla="*/ 1231271 w 6400156"/>
                      <a:gd name="connsiteY20" fmla="*/ 1032460 h 1983074"/>
                      <a:gd name="connsiteX21" fmla="*/ 1276538 w 6400156"/>
                      <a:gd name="connsiteY21" fmla="*/ 969086 h 1983074"/>
                      <a:gd name="connsiteX22" fmla="*/ 1376126 w 6400156"/>
                      <a:gd name="connsiteY22" fmla="*/ 941926 h 1983074"/>
                      <a:gd name="connsiteX23" fmla="*/ 1472862 w 6400156"/>
                      <a:gd name="connsiteY23" fmla="*/ 941926 h 1983074"/>
                      <a:gd name="connsiteX24" fmla="*/ 1493821 w 6400156"/>
                      <a:gd name="connsiteY24" fmla="*/ 996246 h 1983074"/>
                      <a:gd name="connsiteX25" fmla="*/ 1539089 w 6400156"/>
                      <a:gd name="connsiteY25" fmla="*/ 969086 h 1983074"/>
                      <a:gd name="connsiteX26" fmla="*/ 1620570 w 6400156"/>
                      <a:gd name="connsiteY26" fmla="*/ 987193 h 1983074"/>
                      <a:gd name="connsiteX27" fmla="*/ 1681091 w 6400156"/>
                      <a:gd name="connsiteY27" fmla="*/ 1032460 h 1983074"/>
                      <a:gd name="connsiteX28" fmla="*/ 1711104 w 6400156"/>
                      <a:gd name="connsiteY28" fmla="*/ 1104888 h 1983074"/>
                      <a:gd name="connsiteX29" fmla="*/ 1874067 w 6400156"/>
                      <a:gd name="connsiteY29" fmla="*/ 1041514 h 1983074"/>
                      <a:gd name="connsiteX30" fmla="*/ 1982708 w 6400156"/>
                      <a:gd name="connsiteY30" fmla="*/ 1032460 h 1983074"/>
                      <a:gd name="connsiteX31" fmla="*/ 2082297 w 6400156"/>
                      <a:gd name="connsiteY31" fmla="*/ 960033 h 1983074"/>
                      <a:gd name="connsiteX32" fmla="*/ 2299108 w 6400156"/>
                      <a:gd name="connsiteY32" fmla="*/ 887605 h 1983074"/>
                      <a:gd name="connsiteX33" fmla="*/ 2362954 w 6400156"/>
                      <a:gd name="connsiteY33" fmla="*/ 833284 h 1983074"/>
                      <a:gd name="connsiteX34" fmla="*/ 2426328 w 6400156"/>
                      <a:gd name="connsiteY34" fmla="*/ 842337 h 1983074"/>
                      <a:gd name="connsiteX35" fmla="*/ 2508281 w 6400156"/>
                      <a:gd name="connsiteY35" fmla="*/ 891896 h 1983074"/>
                      <a:gd name="connsiteX36" fmla="*/ 2598344 w 6400156"/>
                      <a:gd name="connsiteY36" fmla="*/ 842337 h 1983074"/>
                      <a:gd name="connsiteX37" fmla="*/ 2706986 w 6400156"/>
                      <a:gd name="connsiteY37" fmla="*/ 824231 h 1983074"/>
                      <a:gd name="connsiteX38" fmla="*/ 2743200 w 6400156"/>
                      <a:gd name="connsiteY38" fmla="*/ 815177 h 1983074"/>
                      <a:gd name="connsiteX39" fmla="*/ 2806574 w 6400156"/>
                      <a:gd name="connsiteY39" fmla="*/ 760856 h 1983074"/>
                      <a:gd name="connsiteX40" fmla="*/ 2879002 w 6400156"/>
                      <a:gd name="connsiteY40" fmla="*/ 751803 h 1983074"/>
                      <a:gd name="connsiteX41" fmla="*/ 2924269 w 6400156"/>
                      <a:gd name="connsiteY41" fmla="*/ 715589 h 1983074"/>
                      <a:gd name="connsiteX42" fmla="*/ 2924269 w 6400156"/>
                      <a:gd name="connsiteY42" fmla="*/ 679375 h 1983074"/>
                      <a:gd name="connsiteX43" fmla="*/ 2897108 w 6400156"/>
                      <a:gd name="connsiteY43" fmla="*/ 652215 h 1983074"/>
                      <a:gd name="connsiteX44" fmla="*/ 2924269 w 6400156"/>
                      <a:gd name="connsiteY44" fmla="*/ 616001 h 1983074"/>
                      <a:gd name="connsiteX45" fmla="*/ 2888055 w 6400156"/>
                      <a:gd name="connsiteY45" fmla="*/ 597894 h 1983074"/>
                      <a:gd name="connsiteX46" fmla="*/ 2933322 w 6400156"/>
                      <a:gd name="connsiteY46" fmla="*/ 552627 h 1983074"/>
                      <a:gd name="connsiteX47" fmla="*/ 2906162 w 6400156"/>
                      <a:gd name="connsiteY47" fmla="*/ 485433 h 1983074"/>
                      <a:gd name="connsiteX48" fmla="*/ 3041964 w 6400156"/>
                      <a:gd name="connsiteY48" fmla="*/ 425878 h 1983074"/>
                      <a:gd name="connsiteX49" fmla="*/ 3078178 w 6400156"/>
                      <a:gd name="connsiteY49" fmla="*/ 380611 h 1983074"/>
                      <a:gd name="connsiteX50" fmla="*/ 3060071 w 6400156"/>
                      <a:gd name="connsiteY50" fmla="*/ 344397 h 1983074"/>
                      <a:gd name="connsiteX51" fmla="*/ 3179676 w 6400156"/>
                      <a:gd name="connsiteY51" fmla="*/ 236227 h 1983074"/>
                      <a:gd name="connsiteX52" fmla="*/ 3259247 w 6400156"/>
                      <a:gd name="connsiteY52" fmla="*/ 253862 h 1983074"/>
                      <a:gd name="connsiteX53" fmla="*/ 3340728 w 6400156"/>
                      <a:gd name="connsiteY53" fmla="*/ 199541 h 1983074"/>
                      <a:gd name="connsiteX54" fmla="*/ 3367889 w 6400156"/>
                      <a:gd name="connsiteY54" fmla="*/ 172381 h 1983074"/>
                      <a:gd name="connsiteX55" fmla="*/ 3404103 w 6400156"/>
                      <a:gd name="connsiteY55" fmla="*/ 154274 h 1983074"/>
                      <a:gd name="connsiteX56" fmla="*/ 3431263 w 6400156"/>
                      <a:gd name="connsiteY56" fmla="*/ 90900 h 1983074"/>
                      <a:gd name="connsiteX57" fmla="*/ 3494637 w 6400156"/>
                      <a:gd name="connsiteY57" fmla="*/ 90900 h 1983074"/>
                      <a:gd name="connsiteX58" fmla="*/ 3567065 w 6400156"/>
                      <a:gd name="connsiteY58" fmla="*/ 63739 h 1983074"/>
                      <a:gd name="connsiteX59" fmla="*/ 3661246 w 6400156"/>
                      <a:gd name="connsiteY59" fmla="*/ 36579 h 1983074"/>
                      <a:gd name="connsiteX60" fmla="*/ 3730027 w 6400156"/>
                      <a:gd name="connsiteY60" fmla="*/ 365 h 1983074"/>
                      <a:gd name="connsiteX61" fmla="*/ 3838669 w 6400156"/>
                      <a:gd name="connsiteY61" fmla="*/ 18472 h 1983074"/>
                      <a:gd name="connsiteX62" fmla="*/ 3935255 w 6400156"/>
                      <a:gd name="connsiteY62" fmla="*/ 27825 h 1983074"/>
                      <a:gd name="connsiteX63" fmla="*/ 3980978 w 6400156"/>
                      <a:gd name="connsiteY63" fmla="*/ 7423 h 1983074"/>
                      <a:gd name="connsiteX64" fmla="*/ 4055952 w 6400156"/>
                      <a:gd name="connsiteY64" fmla="*/ 27526 h 1983074"/>
                      <a:gd name="connsiteX65" fmla="*/ 4130289 w 6400156"/>
                      <a:gd name="connsiteY65" fmla="*/ 33232 h 1983074"/>
                      <a:gd name="connsiteX66" fmla="*/ 4251309 w 6400156"/>
                      <a:gd name="connsiteY66" fmla="*/ 128552 h 1983074"/>
                      <a:gd name="connsiteX67" fmla="*/ 4568204 w 6400156"/>
                      <a:gd name="connsiteY67" fmla="*/ 267207 h 1983074"/>
                      <a:gd name="connsiteX68" fmla="*/ 4614886 w 6400156"/>
                      <a:gd name="connsiteY68" fmla="*/ 342015 h 1983074"/>
                      <a:gd name="connsiteX69" fmla="*/ 4722561 w 6400156"/>
                      <a:gd name="connsiteY69" fmla="*/ 423968 h 1983074"/>
                      <a:gd name="connsiteX70" fmla="*/ 4943192 w 6400156"/>
                      <a:gd name="connsiteY70" fmla="*/ 516413 h 1983074"/>
                      <a:gd name="connsiteX71" fmla="*/ 5058034 w 6400156"/>
                      <a:gd name="connsiteY71" fmla="*/ 564534 h 1983074"/>
                      <a:gd name="connsiteX72" fmla="*/ 5153332 w 6400156"/>
                      <a:gd name="connsiteY72" fmla="*/ 640309 h 1983074"/>
                      <a:gd name="connsiteX73" fmla="*/ 5241956 w 6400156"/>
                      <a:gd name="connsiteY73" fmla="*/ 643161 h 1983074"/>
                      <a:gd name="connsiteX74" fmla="*/ 5296277 w 6400156"/>
                      <a:gd name="connsiteY74" fmla="*/ 652215 h 1983074"/>
                      <a:gd name="connsiteX75" fmla="*/ 5386811 w 6400156"/>
                      <a:gd name="connsiteY75" fmla="*/ 606947 h 1983074"/>
                      <a:gd name="connsiteX76" fmla="*/ 5518323 w 6400156"/>
                      <a:gd name="connsiteY76" fmla="*/ 541664 h 1983074"/>
                      <a:gd name="connsiteX77" fmla="*/ 5640308 w 6400156"/>
                      <a:gd name="connsiteY77" fmla="*/ 561680 h 1983074"/>
                      <a:gd name="connsiteX78" fmla="*/ 5767057 w 6400156"/>
                      <a:gd name="connsiteY78" fmla="*/ 543573 h 1983074"/>
                      <a:gd name="connsiteX79" fmla="*/ 5821378 w 6400156"/>
                      <a:gd name="connsiteY79" fmla="*/ 507359 h 1983074"/>
                      <a:gd name="connsiteX80" fmla="*/ 5884752 w 6400156"/>
                      <a:gd name="connsiteY80" fmla="*/ 507359 h 1983074"/>
                      <a:gd name="connsiteX81" fmla="*/ 5957180 w 6400156"/>
                      <a:gd name="connsiteY81" fmla="*/ 453038 h 1983074"/>
                      <a:gd name="connsiteX82" fmla="*/ 6031517 w 6400156"/>
                      <a:gd name="connsiteY82" fmla="*/ 588840 h 1983074"/>
                      <a:gd name="connsiteX83" fmla="*/ 6020082 w 6400156"/>
                      <a:gd name="connsiteY83" fmla="*/ 623145 h 1983074"/>
                      <a:gd name="connsiteX84" fmla="*/ 6038661 w 6400156"/>
                      <a:gd name="connsiteY84" fmla="*/ 652215 h 1983074"/>
                      <a:gd name="connsiteX85" fmla="*/ 6020554 w 6400156"/>
                      <a:gd name="connsiteY85" fmla="*/ 778963 h 1983074"/>
                      <a:gd name="connsiteX86" fmla="*/ 6074875 w 6400156"/>
                      <a:gd name="connsiteY86" fmla="*/ 896658 h 1983074"/>
                      <a:gd name="connsiteX87" fmla="*/ 6083928 w 6400156"/>
                      <a:gd name="connsiteY87" fmla="*/ 1005300 h 1983074"/>
                      <a:gd name="connsiteX88" fmla="*/ 6083928 w 6400156"/>
                      <a:gd name="connsiteY88" fmla="*/ 1168262 h 1983074"/>
                      <a:gd name="connsiteX89" fmla="*/ 6122052 w 6400156"/>
                      <a:gd name="connsiteY89" fmla="*/ 1321205 h 1983074"/>
                      <a:gd name="connsiteX90" fmla="*/ 6069641 w 6400156"/>
                      <a:gd name="connsiteY90" fmla="*/ 1525638 h 1983074"/>
                      <a:gd name="connsiteX91" fmla="*/ 6065821 w 6400156"/>
                      <a:gd name="connsiteY91" fmla="*/ 1629989 h 1983074"/>
                      <a:gd name="connsiteX92" fmla="*/ 6057713 w 6400156"/>
                      <a:gd name="connsiteY92" fmla="*/ 1682400 h 1983074"/>
                      <a:gd name="connsiteX93" fmla="*/ 6014849 w 6400156"/>
                      <a:gd name="connsiteY93" fmla="*/ 1719109 h 1983074"/>
                      <a:gd name="connsiteX94" fmla="*/ 6037223 w 6400156"/>
                      <a:gd name="connsiteY94" fmla="*/ 1790570 h 1983074"/>
                      <a:gd name="connsiteX95" fmla="*/ 6066764 w 6400156"/>
                      <a:gd name="connsiteY95" fmla="*/ 1831076 h 1983074"/>
                      <a:gd name="connsiteX96" fmla="*/ 6065821 w 6400156"/>
                      <a:gd name="connsiteY96" fmla="*/ 1874433 h 1983074"/>
                      <a:gd name="connsiteX97" fmla="*/ 6129196 w 6400156"/>
                      <a:gd name="connsiteY97" fmla="*/ 1910646 h 1983074"/>
                      <a:gd name="connsiteX98" fmla="*/ 6181606 w 6400156"/>
                      <a:gd name="connsiteY98" fmla="*/ 1883014 h 1983074"/>
                      <a:gd name="connsiteX99" fmla="*/ 6283104 w 6400156"/>
                      <a:gd name="connsiteY99" fmla="*/ 1892539 h 1983074"/>
                      <a:gd name="connsiteX100" fmla="*/ 6336954 w 6400156"/>
                      <a:gd name="connsiteY100" fmla="*/ 1873961 h 1983074"/>
                      <a:gd name="connsiteX101" fmla="*/ 6386040 w 6400156"/>
                      <a:gd name="connsiteY101" fmla="*/ 1842510 h 1983074"/>
                      <a:gd name="connsiteX102" fmla="*/ 6388894 w 6400156"/>
                      <a:gd name="connsiteY102" fmla="*/ 1942097 h 1983074"/>
                      <a:gd name="connsiteX103" fmla="*/ 6382693 w 6400156"/>
                      <a:gd name="connsiteY103" fmla="*/ 1983074 h 1983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</a:cxnLst>
                    <a:rect l="l" t="t" r="r" b="b"/>
                    <a:pathLst>
                      <a:path w="6400156" h="1983074">
                        <a:moveTo>
                          <a:pt x="0" y="109007"/>
                        </a:moveTo>
                        <a:cubicBezTo>
                          <a:pt x="28669" y="134658"/>
                          <a:pt x="55354" y="161500"/>
                          <a:pt x="72427" y="199541"/>
                        </a:cubicBezTo>
                        <a:cubicBezTo>
                          <a:pt x="89500" y="237582"/>
                          <a:pt x="80916" y="307312"/>
                          <a:pt x="102441" y="337254"/>
                        </a:cubicBezTo>
                        <a:cubicBezTo>
                          <a:pt x="143016" y="364815"/>
                          <a:pt x="203541" y="397130"/>
                          <a:pt x="244443" y="407771"/>
                        </a:cubicBezTo>
                        <a:cubicBezTo>
                          <a:pt x="285345" y="418412"/>
                          <a:pt x="320294" y="396730"/>
                          <a:pt x="347851" y="401099"/>
                        </a:cubicBezTo>
                        <a:cubicBezTo>
                          <a:pt x="375408" y="405469"/>
                          <a:pt x="389298" y="426840"/>
                          <a:pt x="409786" y="433988"/>
                        </a:cubicBezTo>
                        <a:cubicBezTo>
                          <a:pt x="430274" y="441136"/>
                          <a:pt x="447034" y="430248"/>
                          <a:pt x="470780" y="443985"/>
                        </a:cubicBezTo>
                        <a:cubicBezTo>
                          <a:pt x="494526" y="457722"/>
                          <a:pt x="528119" y="489253"/>
                          <a:pt x="552261" y="516413"/>
                        </a:cubicBezTo>
                        <a:cubicBezTo>
                          <a:pt x="576403" y="543573"/>
                          <a:pt x="596098" y="585347"/>
                          <a:pt x="615635" y="606947"/>
                        </a:cubicBezTo>
                        <a:cubicBezTo>
                          <a:pt x="635172" y="628547"/>
                          <a:pt x="654395" y="630926"/>
                          <a:pt x="669484" y="646015"/>
                        </a:cubicBezTo>
                        <a:cubicBezTo>
                          <a:pt x="684573" y="661104"/>
                          <a:pt x="692193" y="681203"/>
                          <a:pt x="706170" y="697482"/>
                        </a:cubicBezTo>
                        <a:cubicBezTo>
                          <a:pt x="720147" y="713762"/>
                          <a:pt x="740561" y="730352"/>
                          <a:pt x="753347" y="743692"/>
                        </a:cubicBezTo>
                        <a:cubicBezTo>
                          <a:pt x="766134" y="757033"/>
                          <a:pt x="772645" y="765611"/>
                          <a:pt x="782889" y="777525"/>
                        </a:cubicBezTo>
                        <a:cubicBezTo>
                          <a:pt x="793133" y="789439"/>
                          <a:pt x="804249" y="804296"/>
                          <a:pt x="814811" y="815177"/>
                        </a:cubicBezTo>
                        <a:cubicBezTo>
                          <a:pt x="825373" y="826058"/>
                          <a:pt x="827044" y="825260"/>
                          <a:pt x="846263" y="842809"/>
                        </a:cubicBezTo>
                        <a:cubicBezTo>
                          <a:pt x="865482" y="860358"/>
                          <a:pt x="926314" y="890371"/>
                          <a:pt x="930125" y="920471"/>
                        </a:cubicBezTo>
                        <a:cubicBezTo>
                          <a:pt x="933937" y="950571"/>
                          <a:pt x="880806" y="998707"/>
                          <a:pt x="869132" y="1023407"/>
                        </a:cubicBezTo>
                        <a:cubicBezTo>
                          <a:pt x="857458" y="1048107"/>
                          <a:pt x="843481" y="1052076"/>
                          <a:pt x="860079" y="1068674"/>
                        </a:cubicBezTo>
                        <a:cubicBezTo>
                          <a:pt x="876677" y="1085272"/>
                          <a:pt x="930997" y="1118468"/>
                          <a:pt x="968720" y="1122995"/>
                        </a:cubicBezTo>
                        <a:cubicBezTo>
                          <a:pt x="1006443" y="1127522"/>
                          <a:pt x="1042657" y="1110924"/>
                          <a:pt x="1086415" y="1095835"/>
                        </a:cubicBezTo>
                        <a:cubicBezTo>
                          <a:pt x="1130173" y="1080746"/>
                          <a:pt x="1199584" y="1053585"/>
                          <a:pt x="1231271" y="1032460"/>
                        </a:cubicBezTo>
                        <a:cubicBezTo>
                          <a:pt x="1262958" y="1011335"/>
                          <a:pt x="1252396" y="984175"/>
                          <a:pt x="1276538" y="969086"/>
                        </a:cubicBezTo>
                        <a:cubicBezTo>
                          <a:pt x="1300681" y="953997"/>
                          <a:pt x="1343405" y="946453"/>
                          <a:pt x="1376126" y="941926"/>
                        </a:cubicBezTo>
                        <a:cubicBezTo>
                          <a:pt x="1408847" y="937399"/>
                          <a:pt x="1453246" y="932873"/>
                          <a:pt x="1472862" y="941926"/>
                        </a:cubicBezTo>
                        <a:cubicBezTo>
                          <a:pt x="1492478" y="950979"/>
                          <a:pt x="1482783" y="991719"/>
                          <a:pt x="1493821" y="996246"/>
                        </a:cubicBezTo>
                        <a:cubicBezTo>
                          <a:pt x="1504859" y="1000773"/>
                          <a:pt x="1517964" y="970595"/>
                          <a:pt x="1539089" y="969086"/>
                        </a:cubicBezTo>
                        <a:cubicBezTo>
                          <a:pt x="1560214" y="967577"/>
                          <a:pt x="1596903" y="976631"/>
                          <a:pt x="1620570" y="987193"/>
                        </a:cubicBezTo>
                        <a:cubicBezTo>
                          <a:pt x="1644237" y="997755"/>
                          <a:pt x="1666002" y="1012844"/>
                          <a:pt x="1681091" y="1032460"/>
                        </a:cubicBezTo>
                        <a:cubicBezTo>
                          <a:pt x="1696180" y="1052076"/>
                          <a:pt x="1678941" y="1103379"/>
                          <a:pt x="1711104" y="1104888"/>
                        </a:cubicBezTo>
                        <a:cubicBezTo>
                          <a:pt x="1743267" y="1106397"/>
                          <a:pt x="1828800" y="1053585"/>
                          <a:pt x="1874067" y="1041514"/>
                        </a:cubicBezTo>
                        <a:cubicBezTo>
                          <a:pt x="1919334" y="1029443"/>
                          <a:pt x="1948003" y="1046040"/>
                          <a:pt x="1982708" y="1032460"/>
                        </a:cubicBezTo>
                        <a:cubicBezTo>
                          <a:pt x="2017413" y="1018880"/>
                          <a:pt x="2029564" y="984175"/>
                          <a:pt x="2082297" y="960033"/>
                        </a:cubicBezTo>
                        <a:cubicBezTo>
                          <a:pt x="2135030" y="935891"/>
                          <a:pt x="2247570" y="908730"/>
                          <a:pt x="2299108" y="887605"/>
                        </a:cubicBezTo>
                        <a:cubicBezTo>
                          <a:pt x="2350646" y="866480"/>
                          <a:pt x="2341751" y="840829"/>
                          <a:pt x="2362954" y="833284"/>
                        </a:cubicBezTo>
                        <a:cubicBezTo>
                          <a:pt x="2384157" y="825739"/>
                          <a:pt x="2402107" y="832568"/>
                          <a:pt x="2426328" y="842337"/>
                        </a:cubicBezTo>
                        <a:cubicBezTo>
                          <a:pt x="2450549" y="852106"/>
                          <a:pt x="2479612" y="891896"/>
                          <a:pt x="2508281" y="891896"/>
                        </a:cubicBezTo>
                        <a:cubicBezTo>
                          <a:pt x="2536950" y="891896"/>
                          <a:pt x="2565227" y="853614"/>
                          <a:pt x="2598344" y="842337"/>
                        </a:cubicBezTo>
                        <a:cubicBezTo>
                          <a:pt x="2631461" y="831060"/>
                          <a:pt x="2682843" y="828758"/>
                          <a:pt x="2706986" y="824231"/>
                        </a:cubicBezTo>
                        <a:cubicBezTo>
                          <a:pt x="2731129" y="819704"/>
                          <a:pt x="2726602" y="825739"/>
                          <a:pt x="2743200" y="815177"/>
                        </a:cubicBezTo>
                        <a:cubicBezTo>
                          <a:pt x="2759798" y="804615"/>
                          <a:pt x="2783940" y="771418"/>
                          <a:pt x="2806574" y="760856"/>
                        </a:cubicBezTo>
                        <a:cubicBezTo>
                          <a:pt x="2829208" y="750294"/>
                          <a:pt x="2859386" y="759347"/>
                          <a:pt x="2879002" y="751803"/>
                        </a:cubicBezTo>
                        <a:cubicBezTo>
                          <a:pt x="2898618" y="744259"/>
                          <a:pt x="2916725" y="727660"/>
                          <a:pt x="2924269" y="715589"/>
                        </a:cubicBezTo>
                        <a:cubicBezTo>
                          <a:pt x="2931813" y="703518"/>
                          <a:pt x="2928796" y="689937"/>
                          <a:pt x="2924269" y="679375"/>
                        </a:cubicBezTo>
                        <a:cubicBezTo>
                          <a:pt x="2919742" y="668813"/>
                          <a:pt x="2897108" y="662777"/>
                          <a:pt x="2897108" y="652215"/>
                        </a:cubicBezTo>
                        <a:cubicBezTo>
                          <a:pt x="2897108" y="641653"/>
                          <a:pt x="2925778" y="625055"/>
                          <a:pt x="2924269" y="616001"/>
                        </a:cubicBezTo>
                        <a:cubicBezTo>
                          <a:pt x="2922760" y="606948"/>
                          <a:pt x="2886546" y="608456"/>
                          <a:pt x="2888055" y="597894"/>
                        </a:cubicBezTo>
                        <a:cubicBezTo>
                          <a:pt x="2889564" y="587332"/>
                          <a:pt x="2930304" y="571371"/>
                          <a:pt x="2933322" y="552627"/>
                        </a:cubicBezTo>
                        <a:cubicBezTo>
                          <a:pt x="2936340" y="533884"/>
                          <a:pt x="2888055" y="506558"/>
                          <a:pt x="2906162" y="485433"/>
                        </a:cubicBezTo>
                        <a:cubicBezTo>
                          <a:pt x="2924269" y="464308"/>
                          <a:pt x="3013295" y="443348"/>
                          <a:pt x="3041964" y="425878"/>
                        </a:cubicBezTo>
                        <a:cubicBezTo>
                          <a:pt x="3070633" y="408408"/>
                          <a:pt x="3075160" y="394191"/>
                          <a:pt x="3078178" y="380611"/>
                        </a:cubicBezTo>
                        <a:cubicBezTo>
                          <a:pt x="3081196" y="367031"/>
                          <a:pt x="3043155" y="368461"/>
                          <a:pt x="3060071" y="344397"/>
                        </a:cubicBezTo>
                        <a:cubicBezTo>
                          <a:pt x="3076987" y="320333"/>
                          <a:pt x="3146480" y="251316"/>
                          <a:pt x="3179676" y="236227"/>
                        </a:cubicBezTo>
                        <a:cubicBezTo>
                          <a:pt x="3212872" y="221138"/>
                          <a:pt x="3232405" y="259976"/>
                          <a:pt x="3259247" y="253862"/>
                        </a:cubicBezTo>
                        <a:cubicBezTo>
                          <a:pt x="3286089" y="247748"/>
                          <a:pt x="3322621" y="213121"/>
                          <a:pt x="3340728" y="199541"/>
                        </a:cubicBezTo>
                        <a:cubicBezTo>
                          <a:pt x="3358835" y="185961"/>
                          <a:pt x="3357327" y="179926"/>
                          <a:pt x="3367889" y="172381"/>
                        </a:cubicBezTo>
                        <a:cubicBezTo>
                          <a:pt x="3378452" y="164837"/>
                          <a:pt x="3393541" y="167854"/>
                          <a:pt x="3404103" y="154274"/>
                        </a:cubicBezTo>
                        <a:cubicBezTo>
                          <a:pt x="3414665" y="140694"/>
                          <a:pt x="3416174" y="101462"/>
                          <a:pt x="3431263" y="90900"/>
                        </a:cubicBezTo>
                        <a:cubicBezTo>
                          <a:pt x="3446352" y="80338"/>
                          <a:pt x="3472003" y="95427"/>
                          <a:pt x="3494637" y="90900"/>
                        </a:cubicBezTo>
                        <a:cubicBezTo>
                          <a:pt x="3517271" y="86373"/>
                          <a:pt x="3539297" y="72792"/>
                          <a:pt x="3567065" y="63739"/>
                        </a:cubicBezTo>
                        <a:cubicBezTo>
                          <a:pt x="3594833" y="54686"/>
                          <a:pt x="3634086" y="47141"/>
                          <a:pt x="3661246" y="36579"/>
                        </a:cubicBezTo>
                        <a:cubicBezTo>
                          <a:pt x="3688406" y="26017"/>
                          <a:pt x="3700457" y="3383"/>
                          <a:pt x="3730027" y="365"/>
                        </a:cubicBezTo>
                        <a:cubicBezTo>
                          <a:pt x="3759597" y="-2653"/>
                          <a:pt x="3804464" y="13895"/>
                          <a:pt x="3838669" y="18472"/>
                        </a:cubicBezTo>
                        <a:cubicBezTo>
                          <a:pt x="3872874" y="23049"/>
                          <a:pt x="3906774" y="26359"/>
                          <a:pt x="3935255" y="27825"/>
                        </a:cubicBezTo>
                        <a:cubicBezTo>
                          <a:pt x="3963736" y="29291"/>
                          <a:pt x="3963508" y="6944"/>
                          <a:pt x="3980978" y="7423"/>
                        </a:cubicBezTo>
                        <a:cubicBezTo>
                          <a:pt x="3998448" y="7902"/>
                          <a:pt x="4031067" y="23224"/>
                          <a:pt x="4055952" y="27526"/>
                        </a:cubicBezTo>
                        <a:cubicBezTo>
                          <a:pt x="4080837" y="31828"/>
                          <a:pt x="4097730" y="16394"/>
                          <a:pt x="4130289" y="33232"/>
                        </a:cubicBezTo>
                        <a:cubicBezTo>
                          <a:pt x="4162848" y="50070"/>
                          <a:pt x="4194992" y="84794"/>
                          <a:pt x="4251309" y="128552"/>
                        </a:cubicBezTo>
                        <a:cubicBezTo>
                          <a:pt x="4324295" y="167548"/>
                          <a:pt x="4507608" y="231630"/>
                          <a:pt x="4568204" y="267207"/>
                        </a:cubicBezTo>
                        <a:cubicBezTo>
                          <a:pt x="4628800" y="302784"/>
                          <a:pt x="4589160" y="315888"/>
                          <a:pt x="4614886" y="342015"/>
                        </a:cubicBezTo>
                        <a:cubicBezTo>
                          <a:pt x="4657281" y="368142"/>
                          <a:pt x="4682131" y="390139"/>
                          <a:pt x="4722561" y="423968"/>
                        </a:cubicBezTo>
                        <a:cubicBezTo>
                          <a:pt x="4777279" y="453034"/>
                          <a:pt x="4887280" y="492985"/>
                          <a:pt x="4943192" y="516413"/>
                        </a:cubicBezTo>
                        <a:cubicBezTo>
                          <a:pt x="4999104" y="539841"/>
                          <a:pt x="5023011" y="543885"/>
                          <a:pt x="5058034" y="564534"/>
                        </a:cubicBezTo>
                        <a:cubicBezTo>
                          <a:pt x="5088294" y="592326"/>
                          <a:pt x="5122678" y="627205"/>
                          <a:pt x="5153332" y="640309"/>
                        </a:cubicBezTo>
                        <a:cubicBezTo>
                          <a:pt x="5183986" y="653413"/>
                          <a:pt x="5218132" y="641177"/>
                          <a:pt x="5241956" y="643161"/>
                        </a:cubicBezTo>
                        <a:cubicBezTo>
                          <a:pt x="5265780" y="645145"/>
                          <a:pt x="5272135" y="658251"/>
                          <a:pt x="5296277" y="652215"/>
                        </a:cubicBezTo>
                        <a:cubicBezTo>
                          <a:pt x="5320419" y="646179"/>
                          <a:pt x="5349803" y="625372"/>
                          <a:pt x="5386811" y="606947"/>
                        </a:cubicBezTo>
                        <a:cubicBezTo>
                          <a:pt x="5423819" y="588522"/>
                          <a:pt x="5476074" y="549208"/>
                          <a:pt x="5518323" y="541664"/>
                        </a:cubicBezTo>
                        <a:cubicBezTo>
                          <a:pt x="5560572" y="534120"/>
                          <a:pt x="5598852" y="561362"/>
                          <a:pt x="5640308" y="561680"/>
                        </a:cubicBezTo>
                        <a:cubicBezTo>
                          <a:pt x="5681764" y="561998"/>
                          <a:pt x="5736879" y="552626"/>
                          <a:pt x="5767057" y="543573"/>
                        </a:cubicBezTo>
                        <a:cubicBezTo>
                          <a:pt x="5797235" y="534520"/>
                          <a:pt x="5801762" y="513395"/>
                          <a:pt x="5821378" y="507359"/>
                        </a:cubicBezTo>
                        <a:cubicBezTo>
                          <a:pt x="5840994" y="501323"/>
                          <a:pt x="5862118" y="516412"/>
                          <a:pt x="5884752" y="507359"/>
                        </a:cubicBezTo>
                        <a:cubicBezTo>
                          <a:pt x="5907386" y="498306"/>
                          <a:pt x="5932719" y="439458"/>
                          <a:pt x="5957180" y="453038"/>
                        </a:cubicBezTo>
                        <a:cubicBezTo>
                          <a:pt x="5981641" y="466618"/>
                          <a:pt x="6021033" y="560489"/>
                          <a:pt x="6031517" y="588840"/>
                        </a:cubicBezTo>
                        <a:cubicBezTo>
                          <a:pt x="6042001" y="617191"/>
                          <a:pt x="6018891" y="612583"/>
                          <a:pt x="6020082" y="623145"/>
                        </a:cubicBezTo>
                        <a:cubicBezTo>
                          <a:pt x="6021273" y="633708"/>
                          <a:pt x="6038582" y="626245"/>
                          <a:pt x="6038661" y="652215"/>
                        </a:cubicBezTo>
                        <a:cubicBezTo>
                          <a:pt x="6038740" y="678185"/>
                          <a:pt x="6014518" y="738223"/>
                          <a:pt x="6020554" y="778963"/>
                        </a:cubicBezTo>
                        <a:cubicBezTo>
                          <a:pt x="6026590" y="819703"/>
                          <a:pt x="6064313" y="858935"/>
                          <a:pt x="6074875" y="896658"/>
                        </a:cubicBezTo>
                        <a:cubicBezTo>
                          <a:pt x="6085437" y="934381"/>
                          <a:pt x="6082419" y="960033"/>
                          <a:pt x="6083928" y="1005300"/>
                        </a:cubicBezTo>
                        <a:cubicBezTo>
                          <a:pt x="6085437" y="1050567"/>
                          <a:pt x="6077574" y="1115611"/>
                          <a:pt x="6083928" y="1168262"/>
                        </a:cubicBezTo>
                        <a:cubicBezTo>
                          <a:pt x="6090282" y="1220913"/>
                          <a:pt x="6124433" y="1261642"/>
                          <a:pt x="6122052" y="1321205"/>
                        </a:cubicBezTo>
                        <a:cubicBezTo>
                          <a:pt x="6119671" y="1380768"/>
                          <a:pt x="6079013" y="1474174"/>
                          <a:pt x="6069641" y="1525638"/>
                        </a:cubicBezTo>
                        <a:cubicBezTo>
                          <a:pt x="6060269" y="1577102"/>
                          <a:pt x="6067809" y="1603862"/>
                          <a:pt x="6065821" y="1629989"/>
                        </a:cubicBezTo>
                        <a:cubicBezTo>
                          <a:pt x="6063833" y="1656116"/>
                          <a:pt x="6066208" y="1667547"/>
                          <a:pt x="6057713" y="1682400"/>
                        </a:cubicBezTo>
                        <a:cubicBezTo>
                          <a:pt x="6049218" y="1697253"/>
                          <a:pt x="6018264" y="1701081"/>
                          <a:pt x="6014849" y="1719109"/>
                        </a:cubicBezTo>
                        <a:cubicBezTo>
                          <a:pt x="6011434" y="1737137"/>
                          <a:pt x="6028571" y="1771909"/>
                          <a:pt x="6037223" y="1790570"/>
                        </a:cubicBezTo>
                        <a:cubicBezTo>
                          <a:pt x="6045875" y="1809231"/>
                          <a:pt x="6061998" y="1817099"/>
                          <a:pt x="6066764" y="1831076"/>
                        </a:cubicBezTo>
                        <a:cubicBezTo>
                          <a:pt x="6071530" y="1845053"/>
                          <a:pt x="6055416" y="1861171"/>
                          <a:pt x="6065821" y="1874433"/>
                        </a:cubicBezTo>
                        <a:cubicBezTo>
                          <a:pt x="6076226" y="1887695"/>
                          <a:pt x="6109899" y="1909216"/>
                          <a:pt x="6129196" y="1910646"/>
                        </a:cubicBezTo>
                        <a:cubicBezTo>
                          <a:pt x="6148493" y="1912076"/>
                          <a:pt x="6155955" y="1886032"/>
                          <a:pt x="6181606" y="1883014"/>
                        </a:cubicBezTo>
                        <a:cubicBezTo>
                          <a:pt x="6207257" y="1879996"/>
                          <a:pt x="6257213" y="1894048"/>
                          <a:pt x="6283104" y="1892539"/>
                        </a:cubicBezTo>
                        <a:cubicBezTo>
                          <a:pt x="6308995" y="1891030"/>
                          <a:pt x="6319798" y="1882299"/>
                          <a:pt x="6336954" y="1873961"/>
                        </a:cubicBezTo>
                        <a:cubicBezTo>
                          <a:pt x="6354110" y="1865623"/>
                          <a:pt x="6375399" y="1830360"/>
                          <a:pt x="6386040" y="1842510"/>
                        </a:cubicBezTo>
                        <a:cubicBezTo>
                          <a:pt x="6415731" y="1861804"/>
                          <a:pt x="6389452" y="1918670"/>
                          <a:pt x="6388894" y="1942097"/>
                        </a:cubicBezTo>
                        <a:cubicBezTo>
                          <a:pt x="6388336" y="1965524"/>
                          <a:pt x="6389483" y="1976284"/>
                          <a:pt x="6382693" y="198307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6" name="Полилиния 75"/>
                  <p:cNvSpPr/>
                  <p:nvPr/>
                </p:nvSpPr>
                <p:spPr>
                  <a:xfrm>
                    <a:off x="7643813" y="5550694"/>
                    <a:ext cx="219075" cy="202406"/>
                  </a:xfrm>
                  <a:custGeom>
                    <a:avLst/>
                    <a:gdLst>
                      <a:gd name="connsiteX0" fmla="*/ 219075 w 219075"/>
                      <a:gd name="connsiteY0" fmla="*/ 202406 h 202406"/>
                      <a:gd name="connsiteX1" fmla="*/ 164306 w 219075"/>
                      <a:gd name="connsiteY1" fmla="*/ 183356 h 202406"/>
                      <a:gd name="connsiteX2" fmla="*/ 107156 w 219075"/>
                      <a:gd name="connsiteY2" fmla="*/ 154781 h 202406"/>
                      <a:gd name="connsiteX3" fmla="*/ 54768 w 219075"/>
                      <a:gd name="connsiteY3" fmla="*/ 95250 h 202406"/>
                      <a:gd name="connsiteX4" fmla="*/ 19050 w 219075"/>
                      <a:gd name="connsiteY4" fmla="*/ 40481 h 202406"/>
                      <a:gd name="connsiteX5" fmla="*/ 0 w 219075"/>
                      <a:gd name="connsiteY5" fmla="*/ 0 h 202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9075" h="202406">
                        <a:moveTo>
                          <a:pt x="219075" y="202406"/>
                        </a:moveTo>
                        <a:cubicBezTo>
                          <a:pt x="201017" y="196849"/>
                          <a:pt x="182959" y="191293"/>
                          <a:pt x="164306" y="183356"/>
                        </a:cubicBezTo>
                        <a:cubicBezTo>
                          <a:pt x="145653" y="175418"/>
                          <a:pt x="125412" y="169465"/>
                          <a:pt x="107156" y="154781"/>
                        </a:cubicBezTo>
                        <a:cubicBezTo>
                          <a:pt x="88900" y="140097"/>
                          <a:pt x="69452" y="114300"/>
                          <a:pt x="54768" y="95250"/>
                        </a:cubicBezTo>
                        <a:cubicBezTo>
                          <a:pt x="40084" y="76200"/>
                          <a:pt x="28178" y="56356"/>
                          <a:pt x="19050" y="40481"/>
                        </a:cubicBezTo>
                        <a:cubicBezTo>
                          <a:pt x="9922" y="24606"/>
                          <a:pt x="4961" y="12303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7" name="Полилиния 76"/>
                  <p:cNvSpPr/>
                  <p:nvPr/>
                </p:nvSpPr>
                <p:spPr>
                  <a:xfrm>
                    <a:off x="7898606" y="5562570"/>
                    <a:ext cx="321469" cy="188149"/>
                  </a:xfrm>
                  <a:custGeom>
                    <a:avLst/>
                    <a:gdLst>
                      <a:gd name="connsiteX0" fmla="*/ 0 w 311944"/>
                      <a:gd name="connsiteY0" fmla="*/ 188149 h 188149"/>
                      <a:gd name="connsiteX1" fmla="*/ 61913 w 311944"/>
                      <a:gd name="connsiteY1" fmla="*/ 171480 h 188149"/>
                      <a:gd name="connsiteX2" fmla="*/ 100013 w 311944"/>
                      <a:gd name="connsiteY2" fmla="*/ 145286 h 188149"/>
                      <a:gd name="connsiteX3" fmla="*/ 145257 w 311944"/>
                      <a:gd name="connsiteY3" fmla="*/ 116711 h 188149"/>
                      <a:gd name="connsiteX4" fmla="*/ 185738 w 311944"/>
                      <a:gd name="connsiteY4" fmla="*/ 102424 h 188149"/>
                      <a:gd name="connsiteX5" fmla="*/ 197644 w 311944"/>
                      <a:gd name="connsiteY5" fmla="*/ 71468 h 188149"/>
                      <a:gd name="connsiteX6" fmla="*/ 195263 w 311944"/>
                      <a:gd name="connsiteY6" fmla="*/ 26224 h 188149"/>
                      <a:gd name="connsiteX7" fmla="*/ 252413 w 311944"/>
                      <a:gd name="connsiteY7" fmla="*/ 30 h 188149"/>
                      <a:gd name="connsiteX8" fmla="*/ 278607 w 311944"/>
                      <a:gd name="connsiteY8" fmla="*/ 30986 h 188149"/>
                      <a:gd name="connsiteX9" fmla="*/ 304800 w 311944"/>
                      <a:gd name="connsiteY9" fmla="*/ 38130 h 188149"/>
                      <a:gd name="connsiteX10" fmla="*/ 311944 w 311944"/>
                      <a:gd name="connsiteY10" fmla="*/ 26224 h 188149"/>
                      <a:gd name="connsiteX0" fmla="*/ 0 w 321469"/>
                      <a:gd name="connsiteY0" fmla="*/ 188149 h 188149"/>
                      <a:gd name="connsiteX1" fmla="*/ 61913 w 321469"/>
                      <a:gd name="connsiteY1" fmla="*/ 171480 h 188149"/>
                      <a:gd name="connsiteX2" fmla="*/ 100013 w 321469"/>
                      <a:gd name="connsiteY2" fmla="*/ 145286 h 188149"/>
                      <a:gd name="connsiteX3" fmla="*/ 145257 w 321469"/>
                      <a:gd name="connsiteY3" fmla="*/ 116711 h 188149"/>
                      <a:gd name="connsiteX4" fmla="*/ 185738 w 321469"/>
                      <a:gd name="connsiteY4" fmla="*/ 102424 h 188149"/>
                      <a:gd name="connsiteX5" fmla="*/ 197644 w 321469"/>
                      <a:gd name="connsiteY5" fmla="*/ 71468 h 188149"/>
                      <a:gd name="connsiteX6" fmla="*/ 195263 w 321469"/>
                      <a:gd name="connsiteY6" fmla="*/ 26224 h 188149"/>
                      <a:gd name="connsiteX7" fmla="*/ 252413 w 321469"/>
                      <a:gd name="connsiteY7" fmla="*/ 30 h 188149"/>
                      <a:gd name="connsiteX8" fmla="*/ 278607 w 321469"/>
                      <a:gd name="connsiteY8" fmla="*/ 30986 h 188149"/>
                      <a:gd name="connsiteX9" fmla="*/ 304800 w 321469"/>
                      <a:gd name="connsiteY9" fmla="*/ 38130 h 188149"/>
                      <a:gd name="connsiteX10" fmla="*/ 321469 w 321469"/>
                      <a:gd name="connsiteY10" fmla="*/ 14318 h 188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469" h="188149">
                        <a:moveTo>
                          <a:pt x="0" y="188149"/>
                        </a:moveTo>
                        <a:cubicBezTo>
                          <a:pt x="22622" y="183386"/>
                          <a:pt x="45244" y="178624"/>
                          <a:pt x="61913" y="171480"/>
                        </a:cubicBezTo>
                        <a:cubicBezTo>
                          <a:pt x="78582" y="164336"/>
                          <a:pt x="86122" y="154414"/>
                          <a:pt x="100013" y="145286"/>
                        </a:cubicBezTo>
                        <a:cubicBezTo>
                          <a:pt x="113904" y="136158"/>
                          <a:pt x="130970" y="123855"/>
                          <a:pt x="145257" y="116711"/>
                        </a:cubicBezTo>
                        <a:cubicBezTo>
                          <a:pt x="159544" y="109567"/>
                          <a:pt x="177007" y="109964"/>
                          <a:pt x="185738" y="102424"/>
                        </a:cubicBezTo>
                        <a:cubicBezTo>
                          <a:pt x="194469" y="94883"/>
                          <a:pt x="196057" y="84168"/>
                          <a:pt x="197644" y="71468"/>
                        </a:cubicBezTo>
                        <a:cubicBezTo>
                          <a:pt x="199231" y="58768"/>
                          <a:pt x="186135" y="38130"/>
                          <a:pt x="195263" y="26224"/>
                        </a:cubicBezTo>
                        <a:cubicBezTo>
                          <a:pt x="204391" y="14318"/>
                          <a:pt x="238522" y="-764"/>
                          <a:pt x="252413" y="30"/>
                        </a:cubicBezTo>
                        <a:cubicBezTo>
                          <a:pt x="266304" y="824"/>
                          <a:pt x="269876" y="24636"/>
                          <a:pt x="278607" y="30986"/>
                        </a:cubicBezTo>
                        <a:cubicBezTo>
                          <a:pt x="287338" y="37336"/>
                          <a:pt x="297656" y="40908"/>
                          <a:pt x="304800" y="38130"/>
                        </a:cubicBezTo>
                        <a:cubicBezTo>
                          <a:pt x="311944" y="35352"/>
                          <a:pt x="320675" y="19874"/>
                          <a:pt x="321469" y="1431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8" name="Полилиния 77"/>
                  <p:cNvSpPr/>
                  <p:nvPr/>
                </p:nvSpPr>
                <p:spPr>
                  <a:xfrm>
                    <a:off x="7567613" y="5798318"/>
                    <a:ext cx="266700" cy="109563"/>
                  </a:xfrm>
                  <a:custGeom>
                    <a:avLst/>
                    <a:gdLst>
                      <a:gd name="connsiteX0" fmla="*/ 266700 w 266700"/>
                      <a:gd name="connsiteY0" fmla="*/ 109563 h 109563"/>
                      <a:gd name="connsiteX1" fmla="*/ 190500 w 266700"/>
                      <a:gd name="connsiteY1" fmla="*/ 64320 h 109563"/>
                      <a:gd name="connsiteX2" fmla="*/ 121443 w 266700"/>
                      <a:gd name="connsiteY2" fmla="*/ 14313 h 109563"/>
                      <a:gd name="connsiteX3" fmla="*/ 66675 w 266700"/>
                      <a:gd name="connsiteY3" fmla="*/ 26 h 109563"/>
                      <a:gd name="connsiteX4" fmla="*/ 16668 w 266700"/>
                      <a:gd name="connsiteY4" fmla="*/ 16695 h 109563"/>
                      <a:gd name="connsiteX5" fmla="*/ 0 w 266700"/>
                      <a:gd name="connsiteY5" fmla="*/ 19076 h 109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6700" h="109563">
                        <a:moveTo>
                          <a:pt x="266700" y="109563"/>
                        </a:moveTo>
                        <a:cubicBezTo>
                          <a:pt x="240704" y="94879"/>
                          <a:pt x="214709" y="80195"/>
                          <a:pt x="190500" y="64320"/>
                        </a:cubicBezTo>
                        <a:cubicBezTo>
                          <a:pt x="166291" y="48445"/>
                          <a:pt x="142080" y="25029"/>
                          <a:pt x="121443" y="14313"/>
                        </a:cubicBezTo>
                        <a:cubicBezTo>
                          <a:pt x="100805" y="3597"/>
                          <a:pt x="84137" y="-371"/>
                          <a:pt x="66675" y="26"/>
                        </a:cubicBezTo>
                        <a:cubicBezTo>
                          <a:pt x="49213" y="423"/>
                          <a:pt x="27781" y="13520"/>
                          <a:pt x="16668" y="16695"/>
                        </a:cubicBezTo>
                        <a:cubicBezTo>
                          <a:pt x="5555" y="19870"/>
                          <a:pt x="2777" y="19473"/>
                          <a:pt x="0" y="190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79" name="Полилиния 78"/>
                  <p:cNvSpPr/>
                  <p:nvPr/>
                </p:nvSpPr>
                <p:spPr>
                  <a:xfrm>
                    <a:off x="7717590" y="5953126"/>
                    <a:ext cx="157203" cy="504023"/>
                  </a:xfrm>
                  <a:custGeom>
                    <a:avLst/>
                    <a:gdLst>
                      <a:gd name="connsiteX0" fmla="*/ 60098 w 60098"/>
                      <a:gd name="connsiteY0" fmla="*/ 0 h 245269"/>
                      <a:gd name="connsiteX1" fmla="*/ 57717 w 60098"/>
                      <a:gd name="connsiteY1" fmla="*/ 135732 h 245269"/>
                      <a:gd name="connsiteX2" fmla="*/ 45810 w 60098"/>
                      <a:gd name="connsiteY2" fmla="*/ 202407 h 245269"/>
                      <a:gd name="connsiteX3" fmla="*/ 31523 w 60098"/>
                      <a:gd name="connsiteY3" fmla="*/ 245269 h 245269"/>
                      <a:gd name="connsiteX0" fmla="*/ 113477 w 113477"/>
                      <a:gd name="connsiteY0" fmla="*/ 0 h 490538"/>
                      <a:gd name="connsiteX1" fmla="*/ 111096 w 113477"/>
                      <a:gd name="connsiteY1" fmla="*/ 135732 h 490538"/>
                      <a:gd name="connsiteX2" fmla="*/ 99189 w 113477"/>
                      <a:gd name="connsiteY2" fmla="*/ 202407 h 490538"/>
                      <a:gd name="connsiteX3" fmla="*/ 22990 w 113477"/>
                      <a:gd name="connsiteY3" fmla="*/ 490538 h 490538"/>
                      <a:gd name="connsiteX0" fmla="*/ 90575 w 90575"/>
                      <a:gd name="connsiteY0" fmla="*/ 0 h 490538"/>
                      <a:gd name="connsiteX1" fmla="*/ 88194 w 90575"/>
                      <a:gd name="connsiteY1" fmla="*/ 135732 h 490538"/>
                      <a:gd name="connsiteX2" fmla="*/ 76287 w 90575"/>
                      <a:gd name="connsiteY2" fmla="*/ 202407 h 490538"/>
                      <a:gd name="connsiteX3" fmla="*/ 88 w 90575"/>
                      <a:gd name="connsiteY3" fmla="*/ 490538 h 490538"/>
                      <a:gd name="connsiteX0" fmla="*/ 109607 w 109607"/>
                      <a:gd name="connsiteY0" fmla="*/ 0 h 483394"/>
                      <a:gd name="connsiteX1" fmla="*/ 107226 w 109607"/>
                      <a:gd name="connsiteY1" fmla="*/ 135732 h 483394"/>
                      <a:gd name="connsiteX2" fmla="*/ 95319 w 109607"/>
                      <a:gd name="connsiteY2" fmla="*/ 202407 h 483394"/>
                      <a:gd name="connsiteX3" fmla="*/ 70 w 109607"/>
                      <a:gd name="connsiteY3" fmla="*/ 483394 h 483394"/>
                      <a:gd name="connsiteX0" fmla="*/ 109537 w 109537"/>
                      <a:gd name="connsiteY0" fmla="*/ 0 h 489016"/>
                      <a:gd name="connsiteX1" fmla="*/ 107156 w 109537"/>
                      <a:gd name="connsiteY1" fmla="*/ 135732 h 489016"/>
                      <a:gd name="connsiteX2" fmla="*/ 95249 w 109537"/>
                      <a:gd name="connsiteY2" fmla="*/ 202407 h 489016"/>
                      <a:gd name="connsiteX3" fmla="*/ 19050 w 109537"/>
                      <a:gd name="connsiteY3" fmla="*/ 464343 h 489016"/>
                      <a:gd name="connsiteX4" fmla="*/ 0 w 109537"/>
                      <a:gd name="connsiteY4" fmla="*/ 483394 h 489016"/>
                      <a:gd name="connsiteX0" fmla="*/ 146713 w 146713"/>
                      <a:gd name="connsiteY0" fmla="*/ 0 h 489016"/>
                      <a:gd name="connsiteX1" fmla="*/ 144332 w 146713"/>
                      <a:gd name="connsiteY1" fmla="*/ 135732 h 489016"/>
                      <a:gd name="connsiteX2" fmla="*/ 132425 w 146713"/>
                      <a:gd name="connsiteY2" fmla="*/ 202407 h 489016"/>
                      <a:gd name="connsiteX3" fmla="*/ 1458 w 146713"/>
                      <a:gd name="connsiteY3" fmla="*/ 373856 h 489016"/>
                      <a:gd name="connsiteX4" fmla="*/ 56226 w 146713"/>
                      <a:gd name="connsiteY4" fmla="*/ 464343 h 489016"/>
                      <a:gd name="connsiteX5" fmla="*/ 37176 w 146713"/>
                      <a:gd name="connsiteY5" fmla="*/ 483394 h 489016"/>
                      <a:gd name="connsiteX0" fmla="*/ 146903 w 146903"/>
                      <a:gd name="connsiteY0" fmla="*/ 0 h 492117"/>
                      <a:gd name="connsiteX1" fmla="*/ 144522 w 146903"/>
                      <a:gd name="connsiteY1" fmla="*/ 135732 h 492117"/>
                      <a:gd name="connsiteX2" fmla="*/ 132615 w 146903"/>
                      <a:gd name="connsiteY2" fmla="*/ 202407 h 492117"/>
                      <a:gd name="connsiteX3" fmla="*/ 1648 w 146903"/>
                      <a:gd name="connsiteY3" fmla="*/ 373856 h 492117"/>
                      <a:gd name="connsiteX4" fmla="*/ 46891 w 146903"/>
                      <a:gd name="connsiteY4" fmla="*/ 469105 h 492117"/>
                      <a:gd name="connsiteX5" fmla="*/ 37366 w 146903"/>
                      <a:gd name="connsiteY5" fmla="*/ 483394 h 492117"/>
                      <a:gd name="connsiteX0" fmla="*/ 148467 w 148467"/>
                      <a:gd name="connsiteY0" fmla="*/ 0 h 492117"/>
                      <a:gd name="connsiteX1" fmla="*/ 146086 w 148467"/>
                      <a:gd name="connsiteY1" fmla="*/ 135732 h 492117"/>
                      <a:gd name="connsiteX2" fmla="*/ 134179 w 148467"/>
                      <a:gd name="connsiteY2" fmla="*/ 202407 h 492117"/>
                      <a:gd name="connsiteX3" fmla="*/ 3212 w 148467"/>
                      <a:gd name="connsiteY3" fmla="*/ 373856 h 492117"/>
                      <a:gd name="connsiteX4" fmla="*/ 48455 w 148467"/>
                      <a:gd name="connsiteY4" fmla="*/ 469105 h 492117"/>
                      <a:gd name="connsiteX5" fmla="*/ 38930 w 148467"/>
                      <a:gd name="connsiteY5" fmla="*/ 483394 h 492117"/>
                      <a:gd name="connsiteX0" fmla="*/ 147873 w 147873"/>
                      <a:gd name="connsiteY0" fmla="*/ 0 h 492117"/>
                      <a:gd name="connsiteX1" fmla="*/ 145492 w 147873"/>
                      <a:gd name="connsiteY1" fmla="*/ 135732 h 492117"/>
                      <a:gd name="connsiteX2" fmla="*/ 133585 w 147873"/>
                      <a:gd name="connsiteY2" fmla="*/ 202407 h 492117"/>
                      <a:gd name="connsiteX3" fmla="*/ 2618 w 147873"/>
                      <a:gd name="connsiteY3" fmla="*/ 373856 h 492117"/>
                      <a:gd name="connsiteX4" fmla="*/ 47861 w 147873"/>
                      <a:gd name="connsiteY4" fmla="*/ 469105 h 492117"/>
                      <a:gd name="connsiteX5" fmla="*/ 38336 w 147873"/>
                      <a:gd name="connsiteY5" fmla="*/ 483394 h 492117"/>
                      <a:gd name="connsiteX0" fmla="*/ 145284 w 145284"/>
                      <a:gd name="connsiteY0" fmla="*/ 0 h 492117"/>
                      <a:gd name="connsiteX1" fmla="*/ 142903 w 145284"/>
                      <a:gd name="connsiteY1" fmla="*/ 135732 h 492117"/>
                      <a:gd name="connsiteX2" fmla="*/ 130996 w 145284"/>
                      <a:gd name="connsiteY2" fmla="*/ 202407 h 492117"/>
                      <a:gd name="connsiteX3" fmla="*/ 57179 w 145284"/>
                      <a:gd name="connsiteY3" fmla="*/ 369093 h 492117"/>
                      <a:gd name="connsiteX4" fmla="*/ 29 w 145284"/>
                      <a:gd name="connsiteY4" fmla="*/ 373856 h 492117"/>
                      <a:gd name="connsiteX5" fmla="*/ 45272 w 145284"/>
                      <a:gd name="connsiteY5" fmla="*/ 469105 h 492117"/>
                      <a:gd name="connsiteX6" fmla="*/ 35747 w 145284"/>
                      <a:gd name="connsiteY6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57184 w 145289"/>
                      <a:gd name="connsiteY3" fmla="*/ 369093 h 492117"/>
                      <a:gd name="connsiteX4" fmla="*/ 34 w 145289"/>
                      <a:gd name="connsiteY4" fmla="*/ 373856 h 492117"/>
                      <a:gd name="connsiteX5" fmla="*/ 45277 w 145289"/>
                      <a:gd name="connsiteY5" fmla="*/ 469105 h 492117"/>
                      <a:gd name="connsiteX6" fmla="*/ 35752 w 145289"/>
                      <a:gd name="connsiteY6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97665 w 145289"/>
                      <a:gd name="connsiteY3" fmla="*/ 342899 h 492117"/>
                      <a:gd name="connsiteX4" fmla="*/ 57184 w 145289"/>
                      <a:gd name="connsiteY4" fmla="*/ 369093 h 492117"/>
                      <a:gd name="connsiteX5" fmla="*/ 34 w 145289"/>
                      <a:gd name="connsiteY5" fmla="*/ 373856 h 492117"/>
                      <a:gd name="connsiteX6" fmla="*/ 45277 w 145289"/>
                      <a:gd name="connsiteY6" fmla="*/ 469105 h 492117"/>
                      <a:gd name="connsiteX7" fmla="*/ 35752 w 145289"/>
                      <a:gd name="connsiteY7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1001 w 145289"/>
                      <a:gd name="connsiteY2" fmla="*/ 202407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42908 w 145289"/>
                      <a:gd name="connsiteY1" fmla="*/ 135732 h 492117"/>
                      <a:gd name="connsiteX2" fmla="*/ 135764 w 145289"/>
                      <a:gd name="connsiteY2" fmla="*/ 216694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35764 w 145289"/>
                      <a:gd name="connsiteY1" fmla="*/ 147639 h 492117"/>
                      <a:gd name="connsiteX2" fmla="*/ 135764 w 145289"/>
                      <a:gd name="connsiteY2" fmla="*/ 216694 h 492117"/>
                      <a:gd name="connsiteX3" fmla="*/ 107190 w 145289"/>
                      <a:gd name="connsiteY3" fmla="*/ 250031 h 492117"/>
                      <a:gd name="connsiteX4" fmla="*/ 97665 w 145289"/>
                      <a:gd name="connsiteY4" fmla="*/ 342899 h 492117"/>
                      <a:gd name="connsiteX5" fmla="*/ 57184 w 145289"/>
                      <a:gd name="connsiteY5" fmla="*/ 369093 h 492117"/>
                      <a:gd name="connsiteX6" fmla="*/ 34 w 145289"/>
                      <a:gd name="connsiteY6" fmla="*/ 373856 h 492117"/>
                      <a:gd name="connsiteX7" fmla="*/ 45277 w 145289"/>
                      <a:gd name="connsiteY7" fmla="*/ 469105 h 492117"/>
                      <a:gd name="connsiteX8" fmla="*/ 35752 w 145289"/>
                      <a:gd name="connsiteY8" fmla="*/ 483394 h 492117"/>
                      <a:gd name="connsiteX0" fmla="*/ 145289 w 145289"/>
                      <a:gd name="connsiteY0" fmla="*/ 0 h 492117"/>
                      <a:gd name="connsiteX1" fmla="*/ 126240 w 145289"/>
                      <a:gd name="connsiteY1" fmla="*/ 54768 h 492117"/>
                      <a:gd name="connsiteX2" fmla="*/ 135764 w 145289"/>
                      <a:gd name="connsiteY2" fmla="*/ 147639 h 492117"/>
                      <a:gd name="connsiteX3" fmla="*/ 135764 w 145289"/>
                      <a:gd name="connsiteY3" fmla="*/ 216694 h 492117"/>
                      <a:gd name="connsiteX4" fmla="*/ 107190 w 145289"/>
                      <a:gd name="connsiteY4" fmla="*/ 250031 h 492117"/>
                      <a:gd name="connsiteX5" fmla="*/ 97665 w 145289"/>
                      <a:gd name="connsiteY5" fmla="*/ 342899 h 492117"/>
                      <a:gd name="connsiteX6" fmla="*/ 57184 w 145289"/>
                      <a:gd name="connsiteY6" fmla="*/ 369093 h 492117"/>
                      <a:gd name="connsiteX7" fmla="*/ 34 w 145289"/>
                      <a:gd name="connsiteY7" fmla="*/ 373856 h 492117"/>
                      <a:gd name="connsiteX8" fmla="*/ 45277 w 145289"/>
                      <a:gd name="connsiteY8" fmla="*/ 469105 h 492117"/>
                      <a:gd name="connsiteX9" fmla="*/ 35752 w 145289"/>
                      <a:gd name="connsiteY9" fmla="*/ 483394 h 492117"/>
                      <a:gd name="connsiteX0" fmla="*/ 145289 w 147820"/>
                      <a:gd name="connsiteY0" fmla="*/ 0 h 492117"/>
                      <a:gd name="connsiteX1" fmla="*/ 126240 w 147820"/>
                      <a:gd name="connsiteY1" fmla="*/ 54768 h 492117"/>
                      <a:gd name="connsiteX2" fmla="*/ 147671 w 147820"/>
                      <a:gd name="connsiteY2" fmla="*/ 116681 h 492117"/>
                      <a:gd name="connsiteX3" fmla="*/ 135764 w 147820"/>
                      <a:gd name="connsiteY3" fmla="*/ 147639 h 492117"/>
                      <a:gd name="connsiteX4" fmla="*/ 135764 w 147820"/>
                      <a:gd name="connsiteY4" fmla="*/ 216694 h 492117"/>
                      <a:gd name="connsiteX5" fmla="*/ 107190 w 147820"/>
                      <a:gd name="connsiteY5" fmla="*/ 250031 h 492117"/>
                      <a:gd name="connsiteX6" fmla="*/ 97665 w 147820"/>
                      <a:gd name="connsiteY6" fmla="*/ 342899 h 492117"/>
                      <a:gd name="connsiteX7" fmla="*/ 57184 w 147820"/>
                      <a:gd name="connsiteY7" fmla="*/ 369093 h 492117"/>
                      <a:gd name="connsiteX8" fmla="*/ 34 w 147820"/>
                      <a:gd name="connsiteY8" fmla="*/ 373856 h 492117"/>
                      <a:gd name="connsiteX9" fmla="*/ 45277 w 147820"/>
                      <a:gd name="connsiteY9" fmla="*/ 469105 h 492117"/>
                      <a:gd name="connsiteX10" fmla="*/ 35752 w 147820"/>
                      <a:gd name="connsiteY10" fmla="*/ 483394 h 492117"/>
                      <a:gd name="connsiteX0" fmla="*/ 113562 w 116093"/>
                      <a:gd name="connsiteY0" fmla="*/ 0 h 492117"/>
                      <a:gd name="connsiteX1" fmla="*/ 94513 w 116093"/>
                      <a:gd name="connsiteY1" fmla="*/ 54768 h 492117"/>
                      <a:gd name="connsiteX2" fmla="*/ 115944 w 116093"/>
                      <a:gd name="connsiteY2" fmla="*/ 116681 h 492117"/>
                      <a:gd name="connsiteX3" fmla="*/ 104037 w 116093"/>
                      <a:gd name="connsiteY3" fmla="*/ 147639 h 492117"/>
                      <a:gd name="connsiteX4" fmla="*/ 104037 w 116093"/>
                      <a:gd name="connsiteY4" fmla="*/ 216694 h 492117"/>
                      <a:gd name="connsiteX5" fmla="*/ 75463 w 116093"/>
                      <a:gd name="connsiteY5" fmla="*/ 250031 h 492117"/>
                      <a:gd name="connsiteX6" fmla="*/ 65938 w 116093"/>
                      <a:gd name="connsiteY6" fmla="*/ 342899 h 492117"/>
                      <a:gd name="connsiteX7" fmla="*/ 25457 w 116093"/>
                      <a:gd name="connsiteY7" fmla="*/ 369093 h 492117"/>
                      <a:gd name="connsiteX8" fmla="*/ 1644 w 116093"/>
                      <a:gd name="connsiteY8" fmla="*/ 416718 h 492117"/>
                      <a:gd name="connsiteX9" fmla="*/ 13550 w 116093"/>
                      <a:gd name="connsiteY9" fmla="*/ 469105 h 492117"/>
                      <a:gd name="connsiteX10" fmla="*/ 4025 w 116093"/>
                      <a:gd name="connsiteY10" fmla="*/ 483394 h 492117"/>
                      <a:gd name="connsiteX0" fmla="*/ 147669 w 150200"/>
                      <a:gd name="connsiteY0" fmla="*/ 0 h 492117"/>
                      <a:gd name="connsiteX1" fmla="*/ 128620 w 150200"/>
                      <a:gd name="connsiteY1" fmla="*/ 54768 h 492117"/>
                      <a:gd name="connsiteX2" fmla="*/ 150051 w 150200"/>
                      <a:gd name="connsiteY2" fmla="*/ 116681 h 492117"/>
                      <a:gd name="connsiteX3" fmla="*/ 138144 w 150200"/>
                      <a:gd name="connsiteY3" fmla="*/ 147639 h 492117"/>
                      <a:gd name="connsiteX4" fmla="*/ 138144 w 150200"/>
                      <a:gd name="connsiteY4" fmla="*/ 216694 h 492117"/>
                      <a:gd name="connsiteX5" fmla="*/ 109570 w 150200"/>
                      <a:gd name="connsiteY5" fmla="*/ 250031 h 492117"/>
                      <a:gd name="connsiteX6" fmla="*/ 100045 w 150200"/>
                      <a:gd name="connsiteY6" fmla="*/ 342899 h 492117"/>
                      <a:gd name="connsiteX7" fmla="*/ 59564 w 150200"/>
                      <a:gd name="connsiteY7" fmla="*/ 369093 h 492117"/>
                      <a:gd name="connsiteX8" fmla="*/ 32 w 150200"/>
                      <a:gd name="connsiteY8" fmla="*/ 392906 h 492117"/>
                      <a:gd name="connsiteX9" fmla="*/ 47657 w 150200"/>
                      <a:gd name="connsiteY9" fmla="*/ 469105 h 492117"/>
                      <a:gd name="connsiteX10" fmla="*/ 38132 w 150200"/>
                      <a:gd name="connsiteY10" fmla="*/ 483394 h 492117"/>
                      <a:gd name="connsiteX0" fmla="*/ 147669 w 150200"/>
                      <a:gd name="connsiteY0" fmla="*/ 0 h 492117"/>
                      <a:gd name="connsiteX1" fmla="*/ 128620 w 150200"/>
                      <a:gd name="connsiteY1" fmla="*/ 54768 h 492117"/>
                      <a:gd name="connsiteX2" fmla="*/ 150051 w 150200"/>
                      <a:gd name="connsiteY2" fmla="*/ 116681 h 492117"/>
                      <a:gd name="connsiteX3" fmla="*/ 138144 w 150200"/>
                      <a:gd name="connsiteY3" fmla="*/ 147639 h 492117"/>
                      <a:gd name="connsiteX4" fmla="*/ 138144 w 150200"/>
                      <a:gd name="connsiteY4" fmla="*/ 216694 h 492117"/>
                      <a:gd name="connsiteX5" fmla="*/ 109570 w 150200"/>
                      <a:gd name="connsiteY5" fmla="*/ 250031 h 492117"/>
                      <a:gd name="connsiteX6" fmla="*/ 100045 w 150200"/>
                      <a:gd name="connsiteY6" fmla="*/ 342899 h 492117"/>
                      <a:gd name="connsiteX7" fmla="*/ 59564 w 150200"/>
                      <a:gd name="connsiteY7" fmla="*/ 369093 h 492117"/>
                      <a:gd name="connsiteX8" fmla="*/ 32 w 150200"/>
                      <a:gd name="connsiteY8" fmla="*/ 392906 h 492117"/>
                      <a:gd name="connsiteX9" fmla="*/ 47657 w 150200"/>
                      <a:gd name="connsiteY9" fmla="*/ 469105 h 492117"/>
                      <a:gd name="connsiteX10" fmla="*/ 38132 w 150200"/>
                      <a:gd name="connsiteY10" fmla="*/ 483394 h 492117"/>
                      <a:gd name="connsiteX0" fmla="*/ 157194 w 157194"/>
                      <a:gd name="connsiteY0" fmla="*/ 0 h 504023"/>
                      <a:gd name="connsiteX1" fmla="*/ 128620 w 157194"/>
                      <a:gd name="connsiteY1" fmla="*/ 66674 h 504023"/>
                      <a:gd name="connsiteX2" fmla="*/ 150051 w 157194"/>
                      <a:gd name="connsiteY2" fmla="*/ 128587 h 504023"/>
                      <a:gd name="connsiteX3" fmla="*/ 138144 w 157194"/>
                      <a:gd name="connsiteY3" fmla="*/ 159545 h 504023"/>
                      <a:gd name="connsiteX4" fmla="*/ 138144 w 157194"/>
                      <a:gd name="connsiteY4" fmla="*/ 228600 h 504023"/>
                      <a:gd name="connsiteX5" fmla="*/ 109570 w 157194"/>
                      <a:gd name="connsiteY5" fmla="*/ 261937 h 504023"/>
                      <a:gd name="connsiteX6" fmla="*/ 100045 w 157194"/>
                      <a:gd name="connsiteY6" fmla="*/ 354805 h 504023"/>
                      <a:gd name="connsiteX7" fmla="*/ 59564 w 157194"/>
                      <a:gd name="connsiteY7" fmla="*/ 380999 h 504023"/>
                      <a:gd name="connsiteX8" fmla="*/ 32 w 157194"/>
                      <a:gd name="connsiteY8" fmla="*/ 404812 h 504023"/>
                      <a:gd name="connsiteX9" fmla="*/ 47657 w 157194"/>
                      <a:gd name="connsiteY9" fmla="*/ 481011 h 504023"/>
                      <a:gd name="connsiteX10" fmla="*/ 38132 w 157194"/>
                      <a:gd name="connsiteY10" fmla="*/ 495300 h 504023"/>
                      <a:gd name="connsiteX0" fmla="*/ 157207 w 157207"/>
                      <a:gd name="connsiteY0" fmla="*/ 0 h 504023"/>
                      <a:gd name="connsiteX1" fmla="*/ 128633 w 157207"/>
                      <a:gd name="connsiteY1" fmla="*/ 66674 h 504023"/>
                      <a:gd name="connsiteX2" fmla="*/ 150064 w 157207"/>
                      <a:gd name="connsiteY2" fmla="*/ 128587 h 504023"/>
                      <a:gd name="connsiteX3" fmla="*/ 138157 w 157207"/>
                      <a:gd name="connsiteY3" fmla="*/ 159545 h 504023"/>
                      <a:gd name="connsiteX4" fmla="*/ 138157 w 157207"/>
                      <a:gd name="connsiteY4" fmla="*/ 228600 h 504023"/>
                      <a:gd name="connsiteX5" fmla="*/ 109583 w 157207"/>
                      <a:gd name="connsiteY5" fmla="*/ 261937 h 504023"/>
                      <a:gd name="connsiteX6" fmla="*/ 100058 w 157207"/>
                      <a:gd name="connsiteY6" fmla="*/ 354805 h 504023"/>
                      <a:gd name="connsiteX7" fmla="*/ 50052 w 157207"/>
                      <a:gd name="connsiteY7" fmla="*/ 393699 h 504023"/>
                      <a:gd name="connsiteX8" fmla="*/ 45 w 157207"/>
                      <a:gd name="connsiteY8" fmla="*/ 404812 h 504023"/>
                      <a:gd name="connsiteX9" fmla="*/ 47670 w 157207"/>
                      <a:gd name="connsiteY9" fmla="*/ 481011 h 504023"/>
                      <a:gd name="connsiteX10" fmla="*/ 38145 w 157207"/>
                      <a:gd name="connsiteY10" fmla="*/ 495300 h 504023"/>
                      <a:gd name="connsiteX0" fmla="*/ 157214 w 157214"/>
                      <a:gd name="connsiteY0" fmla="*/ 0 h 504023"/>
                      <a:gd name="connsiteX1" fmla="*/ 128640 w 157214"/>
                      <a:gd name="connsiteY1" fmla="*/ 66674 h 504023"/>
                      <a:gd name="connsiteX2" fmla="*/ 150071 w 157214"/>
                      <a:gd name="connsiteY2" fmla="*/ 128587 h 504023"/>
                      <a:gd name="connsiteX3" fmla="*/ 138164 w 157214"/>
                      <a:gd name="connsiteY3" fmla="*/ 159545 h 504023"/>
                      <a:gd name="connsiteX4" fmla="*/ 138164 w 157214"/>
                      <a:gd name="connsiteY4" fmla="*/ 228600 h 504023"/>
                      <a:gd name="connsiteX5" fmla="*/ 109590 w 157214"/>
                      <a:gd name="connsiteY5" fmla="*/ 261937 h 504023"/>
                      <a:gd name="connsiteX6" fmla="*/ 100065 w 157214"/>
                      <a:gd name="connsiteY6" fmla="*/ 354805 h 504023"/>
                      <a:gd name="connsiteX7" fmla="*/ 46884 w 157214"/>
                      <a:gd name="connsiteY7" fmla="*/ 403224 h 504023"/>
                      <a:gd name="connsiteX8" fmla="*/ 52 w 157214"/>
                      <a:gd name="connsiteY8" fmla="*/ 404812 h 504023"/>
                      <a:gd name="connsiteX9" fmla="*/ 47677 w 157214"/>
                      <a:gd name="connsiteY9" fmla="*/ 481011 h 504023"/>
                      <a:gd name="connsiteX10" fmla="*/ 38152 w 157214"/>
                      <a:gd name="connsiteY10" fmla="*/ 495300 h 504023"/>
                      <a:gd name="connsiteX0" fmla="*/ 157203 w 157203"/>
                      <a:gd name="connsiteY0" fmla="*/ 0 h 504023"/>
                      <a:gd name="connsiteX1" fmla="*/ 128629 w 157203"/>
                      <a:gd name="connsiteY1" fmla="*/ 66674 h 504023"/>
                      <a:gd name="connsiteX2" fmla="*/ 150060 w 157203"/>
                      <a:gd name="connsiteY2" fmla="*/ 128587 h 504023"/>
                      <a:gd name="connsiteX3" fmla="*/ 138153 w 157203"/>
                      <a:gd name="connsiteY3" fmla="*/ 159545 h 504023"/>
                      <a:gd name="connsiteX4" fmla="*/ 138153 w 157203"/>
                      <a:gd name="connsiteY4" fmla="*/ 228600 h 504023"/>
                      <a:gd name="connsiteX5" fmla="*/ 109579 w 157203"/>
                      <a:gd name="connsiteY5" fmla="*/ 261937 h 504023"/>
                      <a:gd name="connsiteX6" fmla="*/ 100054 w 157203"/>
                      <a:gd name="connsiteY6" fmla="*/ 354805 h 504023"/>
                      <a:gd name="connsiteX7" fmla="*/ 46873 w 157203"/>
                      <a:gd name="connsiteY7" fmla="*/ 403224 h 504023"/>
                      <a:gd name="connsiteX8" fmla="*/ 41 w 157203"/>
                      <a:gd name="connsiteY8" fmla="*/ 404812 h 504023"/>
                      <a:gd name="connsiteX9" fmla="*/ 47666 w 157203"/>
                      <a:gd name="connsiteY9" fmla="*/ 481011 h 504023"/>
                      <a:gd name="connsiteX10" fmla="*/ 38141 w 157203"/>
                      <a:gd name="connsiteY10" fmla="*/ 495300 h 504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7203" h="504023">
                        <a:moveTo>
                          <a:pt x="157203" y="0"/>
                        </a:moveTo>
                        <a:cubicBezTo>
                          <a:pt x="155616" y="11906"/>
                          <a:pt x="130216" y="42068"/>
                          <a:pt x="128629" y="66674"/>
                        </a:cubicBezTo>
                        <a:cubicBezTo>
                          <a:pt x="125851" y="86121"/>
                          <a:pt x="148473" y="113108"/>
                          <a:pt x="150060" y="128587"/>
                        </a:cubicBezTo>
                        <a:cubicBezTo>
                          <a:pt x="151647" y="144066"/>
                          <a:pt x="140138" y="142876"/>
                          <a:pt x="138153" y="159545"/>
                        </a:cubicBezTo>
                        <a:cubicBezTo>
                          <a:pt x="136168" y="176214"/>
                          <a:pt x="142915" y="211535"/>
                          <a:pt x="138153" y="228600"/>
                        </a:cubicBezTo>
                        <a:cubicBezTo>
                          <a:pt x="133391" y="245665"/>
                          <a:pt x="115135" y="238522"/>
                          <a:pt x="109579" y="261937"/>
                        </a:cubicBezTo>
                        <a:cubicBezTo>
                          <a:pt x="104023" y="285352"/>
                          <a:pt x="110769" y="334961"/>
                          <a:pt x="100054" y="354805"/>
                        </a:cubicBezTo>
                        <a:cubicBezTo>
                          <a:pt x="89339" y="374649"/>
                          <a:pt x="60764" y="392112"/>
                          <a:pt x="46873" y="403224"/>
                        </a:cubicBezTo>
                        <a:cubicBezTo>
                          <a:pt x="24252" y="348455"/>
                          <a:pt x="-1149" y="378618"/>
                          <a:pt x="41" y="404812"/>
                        </a:cubicBezTo>
                        <a:cubicBezTo>
                          <a:pt x="1232" y="431006"/>
                          <a:pt x="26235" y="446879"/>
                          <a:pt x="47666" y="481011"/>
                        </a:cubicBezTo>
                        <a:cubicBezTo>
                          <a:pt x="31791" y="527842"/>
                          <a:pt x="38935" y="487362"/>
                          <a:pt x="38141" y="49530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0" name="Полилиния 79"/>
                  <p:cNvSpPr/>
                  <p:nvPr/>
                </p:nvSpPr>
                <p:spPr>
                  <a:xfrm>
                    <a:off x="7948476" y="6045994"/>
                    <a:ext cx="9662" cy="71437"/>
                  </a:xfrm>
                  <a:custGeom>
                    <a:avLst/>
                    <a:gdLst>
                      <a:gd name="connsiteX0" fmla="*/ 4899 w 9662"/>
                      <a:gd name="connsiteY0" fmla="*/ 0 h 71437"/>
                      <a:gd name="connsiteX1" fmla="*/ 137 w 9662"/>
                      <a:gd name="connsiteY1" fmla="*/ 57150 h 71437"/>
                      <a:gd name="connsiteX2" fmla="*/ 9662 w 9662"/>
                      <a:gd name="connsiteY2" fmla="*/ 71437 h 71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662" h="71437">
                        <a:moveTo>
                          <a:pt x="4899" y="0"/>
                        </a:moveTo>
                        <a:cubicBezTo>
                          <a:pt x="2121" y="22622"/>
                          <a:pt x="-657" y="45244"/>
                          <a:pt x="137" y="57150"/>
                        </a:cubicBezTo>
                        <a:cubicBezTo>
                          <a:pt x="931" y="69056"/>
                          <a:pt x="5296" y="70246"/>
                          <a:pt x="9662" y="7143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1" name="Полилиния 80"/>
                  <p:cNvSpPr/>
                  <p:nvPr/>
                </p:nvSpPr>
                <p:spPr>
                  <a:xfrm>
                    <a:off x="8087620" y="6015977"/>
                    <a:ext cx="9662" cy="88103"/>
                  </a:xfrm>
                  <a:custGeom>
                    <a:avLst/>
                    <a:gdLst>
                      <a:gd name="connsiteX0" fmla="*/ 4899 w 9662"/>
                      <a:gd name="connsiteY0" fmla="*/ 0 h 71437"/>
                      <a:gd name="connsiteX1" fmla="*/ 137 w 9662"/>
                      <a:gd name="connsiteY1" fmla="*/ 57150 h 71437"/>
                      <a:gd name="connsiteX2" fmla="*/ 9662 w 9662"/>
                      <a:gd name="connsiteY2" fmla="*/ 71437 h 71437"/>
                      <a:gd name="connsiteX0" fmla="*/ 5070 w 10000"/>
                      <a:gd name="connsiteY0" fmla="*/ 0 h 12333"/>
                      <a:gd name="connsiteX1" fmla="*/ 142 w 10000"/>
                      <a:gd name="connsiteY1" fmla="*/ 8000 h 12333"/>
                      <a:gd name="connsiteX2" fmla="*/ 10000 w 10000"/>
                      <a:gd name="connsiteY2" fmla="*/ 12333 h 12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00" h="12333">
                        <a:moveTo>
                          <a:pt x="5070" y="0"/>
                        </a:moveTo>
                        <a:cubicBezTo>
                          <a:pt x="2195" y="3167"/>
                          <a:pt x="-680" y="5945"/>
                          <a:pt x="142" y="8000"/>
                        </a:cubicBezTo>
                        <a:cubicBezTo>
                          <a:pt x="964" y="10055"/>
                          <a:pt x="5481" y="12166"/>
                          <a:pt x="10000" y="1233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2" name="Полилиния 81"/>
                  <p:cNvSpPr/>
                  <p:nvPr/>
                </p:nvSpPr>
                <p:spPr>
                  <a:xfrm>
                    <a:off x="6791325" y="4691064"/>
                    <a:ext cx="64294" cy="38100"/>
                  </a:xfrm>
                  <a:custGeom>
                    <a:avLst/>
                    <a:gdLst>
                      <a:gd name="connsiteX0" fmla="*/ 52388 w 52388"/>
                      <a:gd name="connsiteY0" fmla="*/ 0 h 28575"/>
                      <a:gd name="connsiteX1" fmla="*/ 0 w 52388"/>
                      <a:gd name="connsiteY1" fmla="*/ 28575 h 28575"/>
                      <a:gd name="connsiteX0" fmla="*/ 64294 w 64294"/>
                      <a:gd name="connsiteY0" fmla="*/ 0 h 38100"/>
                      <a:gd name="connsiteX1" fmla="*/ 0 w 64294"/>
                      <a:gd name="connsiteY1" fmla="*/ 38100 h 38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294" h="38100">
                        <a:moveTo>
                          <a:pt x="64294" y="0"/>
                        </a:moveTo>
                        <a:lnTo>
                          <a:pt x="0" y="38100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3" name="Полилиния 82"/>
                  <p:cNvSpPr/>
                  <p:nvPr/>
                </p:nvSpPr>
                <p:spPr>
                  <a:xfrm>
                    <a:off x="6443663" y="4555331"/>
                    <a:ext cx="88106" cy="178594"/>
                  </a:xfrm>
                  <a:custGeom>
                    <a:avLst/>
                    <a:gdLst>
                      <a:gd name="connsiteX0" fmla="*/ 71437 w 71437"/>
                      <a:gd name="connsiteY0" fmla="*/ 0 h 164307"/>
                      <a:gd name="connsiteX1" fmla="*/ 7143 w 71437"/>
                      <a:gd name="connsiteY1" fmla="*/ 109538 h 164307"/>
                      <a:gd name="connsiteX2" fmla="*/ 14287 w 71437"/>
                      <a:gd name="connsiteY2" fmla="*/ 145257 h 164307"/>
                      <a:gd name="connsiteX3" fmla="*/ 0 w 71437"/>
                      <a:gd name="connsiteY3" fmla="*/ 164307 h 164307"/>
                      <a:gd name="connsiteX0" fmla="*/ 78581 w 78581"/>
                      <a:gd name="connsiteY0" fmla="*/ 0 h 173832"/>
                      <a:gd name="connsiteX1" fmla="*/ 7143 w 78581"/>
                      <a:gd name="connsiteY1" fmla="*/ 119063 h 173832"/>
                      <a:gd name="connsiteX2" fmla="*/ 14287 w 78581"/>
                      <a:gd name="connsiteY2" fmla="*/ 154782 h 173832"/>
                      <a:gd name="connsiteX3" fmla="*/ 0 w 78581"/>
                      <a:gd name="connsiteY3" fmla="*/ 173832 h 173832"/>
                      <a:gd name="connsiteX0" fmla="*/ 88106 w 88106"/>
                      <a:gd name="connsiteY0" fmla="*/ 0 h 178594"/>
                      <a:gd name="connsiteX1" fmla="*/ 16668 w 88106"/>
                      <a:gd name="connsiteY1" fmla="*/ 119063 h 178594"/>
                      <a:gd name="connsiteX2" fmla="*/ 23812 w 88106"/>
                      <a:gd name="connsiteY2" fmla="*/ 154782 h 178594"/>
                      <a:gd name="connsiteX3" fmla="*/ 0 w 88106"/>
                      <a:gd name="connsiteY3" fmla="*/ 178594 h 178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8106" h="178594">
                        <a:moveTo>
                          <a:pt x="88106" y="0"/>
                        </a:moveTo>
                        <a:cubicBezTo>
                          <a:pt x="60721" y="42664"/>
                          <a:pt x="27384" y="93266"/>
                          <a:pt x="16668" y="119063"/>
                        </a:cubicBezTo>
                        <a:cubicBezTo>
                          <a:pt x="5952" y="144860"/>
                          <a:pt x="26590" y="144860"/>
                          <a:pt x="23812" y="154782"/>
                        </a:cubicBezTo>
                        <a:cubicBezTo>
                          <a:pt x="21034" y="164704"/>
                          <a:pt x="6548" y="173633"/>
                          <a:pt x="0" y="17859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4" name="Полилиния 83"/>
                  <p:cNvSpPr/>
                  <p:nvPr/>
                </p:nvSpPr>
                <p:spPr>
                  <a:xfrm>
                    <a:off x="6705601" y="4657725"/>
                    <a:ext cx="56032" cy="121444"/>
                  </a:xfrm>
                  <a:custGeom>
                    <a:avLst/>
                    <a:gdLst>
                      <a:gd name="connsiteX0" fmla="*/ 47625 w 47625"/>
                      <a:gd name="connsiteY0" fmla="*/ 0 h 121444"/>
                      <a:gd name="connsiteX1" fmla="*/ 14288 w 47625"/>
                      <a:gd name="connsiteY1" fmla="*/ 78581 h 121444"/>
                      <a:gd name="connsiteX2" fmla="*/ 0 w 47625"/>
                      <a:gd name="connsiteY2" fmla="*/ 121444 h 121444"/>
                      <a:gd name="connsiteX0" fmla="*/ 47625 w 56032"/>
                      <a:gd name="connsiteY0" fmla="*/ 0 h 121444"/>
                      <a:gd name="connsiteX1" fmla="*/ 54769 w 56032"/>
                      <a:gd name="connsiteY1" fmla="*/ 26194 h 121444"/>
                      <a:gd name="connsiteX2" fmla="*/ 14288 w 56032"/>
                      <a:gd name="connsiteY2" fmla="*/ 78581 h 121444"/>
                      <a:gd name="connsiteX3" fmla="*/ 0 w 56032"/>
                      <a:gd name="connsiteY3" fmla="*/ 121444 h 121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032" h="121444">
                        <a:moveTo>
                          <a:pt x="47625" y="0"/>
                        </a:moveTo>
                        <a:cubicBezTo>
                          <a:pt x="45641" y="5159"/>
                          <a:pt x="60325" y="13097"/>
                          <a:pt x="54769" y="26194"/>
                        </a:cubicBezTo>
                        <a:cubicBezTo>
                          <a:pt x="49213" y="39291"/>
                          <a:pt x="23416" y="62706"/>
                          <a:pt x="14288" y="78581"/>
                        </a:cubicBezTo>
                        <a:cubicBezTo>
                          <a:pt x="5160" y="94456"/>
                          <a:pt x="3175" y="110133"/>
                          <a:pt x="0" y="121444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5" name="Полилиния 84"/>
                  <p:cNvSpPr/>
                  <p:nvPr/>
                </p:nvSpPr>
                <p:spPr>
                  <a:xfrm>
                    <a:off x="5594350" y="4140201"/>
                    <a:ext cx="57150" cy="107950"/>
                  </a:xfrm>
                  <a:custGeom>
                    <a:avLst/>
                    <a:gdLst>
                      <a:gd name="connsiteX0" fmla="*/ 0 w 41275"/>
                      <a:gd name="connsiteY0" fmla="*/ 0 h 101600"/>
                      <a:gd name="connsiteX1" fmla="*/ 25400 w 41275"/>
                      <a:gd name="connsiteY1" fmla="*/ 79375 h 101600"/>
                      <a:gd name="connsiteX2" fmla="*/ 41275 w 41275"/>
                      <a:gd name="connsiteY2" fmla="*/ 101600 h 101600"/>
                      <a:gd name="connsiteX0" fmla="*/ 0 w 44450"/>
                      <a:gd name="connsiteY0" fmla="*/ 0 h 85725"/>
                      <a:gd name="connsiteX1" fmla="*/ 28575 w 44450"/>
                      <a:gd name="connsiteY1" fmla="*/ 63500 h 85725"/>
                      <a:gd name="connsiteX2" fmla="*/ 44450 w 44450"/>
                      <a:gd name="connsiteY2" fmla="*/ 85725 h 85725"/>
                      <a:gd name="connsiteX0" fmla="*/ 0 w 47625"/>
                      <a:gd name="connsiteY0" fmla="*/ 0 h 98425"/>
                      <a:gd name="connsiteX1" fmla="*/ 31750 w 47625"/>
                      <a:gd name="connsiteY1" fmla="*/ 76200 h 98425"/>
                      <a:gd name="connsiteX2" fmla="*/ 47625 w 47625"/>
                      <a:gd name="connsiteY2" fmla="*/ 98425 h 98425"/>
                      <a:gd name="connsiteX0" fmla="*/ 0 w 57150"/>
                      <a:gd name="connsiteY0" fmla="*/ 0 h 107950"/>
                      <a:gd name="connsiteX1" fmla="*/ 31750 w 57150"/>
                      <a:gd name="connsiteY1" fmla="*/ 76200 h 107950"/>
                      <a:gd name="connsiteX2" fmla="*/ 57150 w 57150"/>
                      <a:gd name="connsiteY2" fmla="*/ 107950 h 107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7150" h="107950">
                        <a:moveTo>
                          <a:pt x="0" y="0"/>
                        </a:moveTo>
                        <a:cubicBezTo>
                          <a:pt x="9260" y="31221"/>
                          <a:pt x="22225" y="58208"/>
                          <a:pt x="31750" y="76200"/>
                        </a:cubicBezTo>
                        <a:cubicBezTo>
                          <a:pt x="41275" y="94192"/>
                          <a:pt x="52652" y="105304"/>
                          <a:pt x="57150" y="1079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6" name="Полилиния 85"/>
                  <p:cNvSpPr/>
                  <p:nvPr/>
                </p:nvSpPr>
                <p:spPr>
                  <a:xfrm>
                    <a:off x="4133850" y="5000625"/>
                    <a:ext cx="50006" cy="40481"/>
                  </a:xfrm>
                  <a:custGeom>
                    <a:avLst/>
                    <a:gdLst>
                      <a:gd name="connsiteX0" fmla="*/ 0 w 50006"/>
                      <a:gd name="connsiteY0" fmla="*/ 0 h 40481"/>
                      <a:gd name="connsiteX1" fmla="*/ 50006 w 50006"/>
                      <a:gd name="connsiteY1" fmla="*/ 40481 h 40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50006" h="40481">
                        <a:moveTo>
                          <a:pt x="0" y="0"/>
                        </a:moveTo>
                        <a:lnTo>
                          <a:pt x="50006" y="40481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7" name="Полилиния 86"/>
                  <p:cNvSpPr/>
                  <p:nvPr/>
                </p:nvSpPr>
                <p:spPr>
                  <a:xfrm>
                    <a:off x="4376738" y="5003006"/>
                    <a:ext cx="542925" cy="323850"/>
                  </a:xfrm>
                  <a:custGeom>
                    <a:avLst/>
                    <a:gdLst>
                      <a:gd name="connsiteX0" fmla="*/ 0 w 542925"/>
                      <a:gd name="connsiteY0" fmla="*/ 0 h 323850"/>
                      <a:gd name="connsiteX1" fmla="*/ 59531 w 542925"/>
                      <a:gd name="connsiteY1" fmla="*/ 42863 h 323850"/>
                      <a:gd name="connsiteX2" fmla="*/ 114300 w 542925"/>
                      <a:gd name="connsiteY2" fmla="*/ 78582 h 323850"/>
                      <a:gd name="connsiteX3" fmla="*/ 154781 w 542925"/>
                      <a:gd name="connsiteY3" fmla="*/ 102394 h 323850"/>
                      <a:gd name="connsiteX4" fmla="*/ 214312 w 542925"/>
                      <a:gd name="connsiteY4" fmla="*/ 123825 h 323850"/>
                      <a:gd name="connsiteX5" fmla="*/ 261937 w 542925"/>
                      <a:gd name="connsiteY5" fmla="*/ 152400 h 323850"/>
                      <a:gd name="connsiteX6" fmla="*/ 316706 w 542925"/>
                      <a:gd name="connsiteY6" fmla="*/ 161925 h 323850"/>
                      <a:gd name="connsiteX7" fmla="*/ 354806 w 542925"/>
                      <a:gd name="connsiteY7" fmla="*/ 171450 h 323850"/>
                      <a:gd name="connsiteX8" fmla="*/ 416718 w 542925"/>
                      <a:gd name="connsiteY8" fmla="*/ 230982 h 323850"/>
                      <a:gd name="connsiteX9" fmla="*/ 454818 w 542925"/>
                      <a:gd name="connsiteY9" fmla="*/ 278607 h 323850"/>
                      <a:gd name="connsiteX10" fmla="*/ 542925 w 542925"/>
                      <a:gd name="connsiteY10" fmla="*/ 323850 h 323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42925" h="323850">
                        <a:moveTo>
                          <a:pt x="0" y="0"/>
                        </a:moveTo>
                        <a:cubicBezTo>
                          <a:pt x="20240" y="14883"/>
                          <a:pt x="40481" y="29766"/>
                          <a:pt x="59531" y="42863"/>
                        </a:cubicBezTo>
                        <a:cubicBezTo>
                          <a:pt x="78581" y="55960"/>
                          <a:pt x="98425" y="68660"/>
                          <a:pt x="114300" y="78582"/>
                        </a:cubicBezTo>
                        <a:cubicBezTo>
                          <a:pt x="130175" y="88504"/>
                          <a:pt x="138112" y="94854"/>
                          <a:pt x="154781" y="102394"/>
                        </a:cubicBezTo>
                        <a:cubicBezTo>
                          <a:pt x="171450" y="109934"/>
                          <a:pt x="196453" y="115491"/>
                          <a:pt x="214312" y="123825"/>
                        </a:cubicBezTo>
                        <a:cubicBezTo>
                          <a:pt x="232171" y="132159"/>
                          <a:pt x="244871" y="146050"/>
                          <a:pt x="261937" y="152400"/>
                        </a:cubicBezTo>
                        <a:cubicBezTo>
                          <a:pt x="279003" y="158750"/>
                          <a:pt x="301228" y="158750"/>
                          <a:pt x="316706" y="161925"/>
                        </a:cubicBezTo>
                        <a:cubicBezTo>
                          <a:pt x="332184" y="165100"/>
                          <a:pt x="338137" y="159941"/>
                          <a:pt x="354806" y="171450"/>
                        </a:cubicBezTo>
                        <a:cubicBezTo>
                          <a:pt x="371475" y="182959"/>
                          <a:pt x="400049" y="213123"/>
                          <a:pt x="416718" y="230982"/>
                        </a:cubicBezTo>
                        <a:cubicBezTo>
                          <a:pt x="433387" y="248842"/>
                          <a:pt x="433784" y="263129"/>
                          <a:pt x="454818" y="278607"/>
                        </a:cubicBezTo>
                        <a:cubicBezTo>
                          <a:pt x="475852" y="294085"/>
                          <a:pt x="509388" y="308967"/>
                          <a:pt x="542925" y="3238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8" name="Полилиния 87"/>
                  <p:cNvSpPr/>
                  <p:nvPr/>
                </p:nvSpPr>
                <p:spPr>
                  <a:xfrm>
                    <a:off x="4681538" y="5219700"/>
                    <a:ext cx="90487" cy="142875"/>
                  </a:xfrm>
                  <a:custGeom>
                    <a:avLst/>
                    <a:gdLst>
                      <a:gd name="connsiteX0" fmla="*/ 0 w 90487"/>
                      <a:gd name="connsiteY0" fmla="*/ 142875 h 142875"/>
                      <a:gd name="connsiteX1" fmla="*/ 38100 w 90487"/>
                      <a:gd name="connsiteY1" fmla="*/ 85725 h 142875"/>
                      <a:gd name="connsiteX2" fmla="*/ 76200 w 90487"/>
                      <a:gd name="connsiteY2" fmla="*/ 38100 h 142875"/>
                      <a:gd name="connsiteX3" fmla="*/ 90487 w 90487"/>
                      <a:gd name="connsiteY3" fmla="*/ 0 h 142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0487" h="142875">
                        <a:moveTo>
                          <a:pt x="0" y="142875"/>
                        </a:moveTo>
                        <a:cubicBezTo>
                          <a:pt x="12700" y="123031"/>
                          <a:pt x="25400" y="103187"/>
                          <a:pt x="38100" y="85725"/>
                        </a:cubicBezTo>
                        <a:cubicBezTo>
                          <a:pt x="50800" y="68262"/>
                          <a:pt x="67469" y="52387"/>
                          <a:pt x="76200" y="38100"/>
                        </a:cubicBezTo>
                        <a:cubicBezTo>
                          <a:pt x="84931" y="23813"/>
                          <a:pt x="87709" y="11906"/>
                          <a:pt x="90487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89" name="Полилиния 88"/>
                  <p:cNvSpPr/>
                  <p:nvPr/>
                </p:nvSpPr>
                <p:spPr>
                  <a:xfrm>
                    <a:off x="4824413" y="5110163"/>
                    <a:ext cx="357187" cy="152400"/>
                  </a:xfrm>
                  <a:custGeom>
                    <a:avLst/>
                    <a:gdLst>
                      <a:gd name="connsiteX0" fmla="*/ 0 w 357187"/>
                      <a:gd name="connsiteY0" fmla="*/ 152400 h 152400"/>
                      <a:gd name="connsiteX1" fmla="*/ 76200 w 357187"/>
                      <a:gd name="connsiteY1" fmla="*/ 114300 h 152400"/>
                      <a:gd name="connsiteX2" fmla="*/ 102393 w 357187"/>
                      <a:gd name="connsiteY2" fmla="*/ 73818 h 152400"/>
                      <a:gd name="connsiteX3" fmla="*/ 159543 w 357187"/>
                      <a:gd name="connsiteY3" fmla="*/ 61912 h 152400"/>
                      <a:gd name="connsiteX4" fmla="*/ 214312 w 357187"/>
                      <a:gd name="connsiteY4" fmla="*/ 71437 h 152400"/>
                      <a:gd name="connsiteX5" fmla="*/ 261937 w 357187"/>
                      <a:gd name="connsiteY5" fmla="*/ 42862 h 152400"/>
                      <a:gd name="connsiteX6" fmla="*/ 285750 w 357187"/>
                      <a:gd name="connsiteY6" fmla="*/ 28575 h 152400"/>
                      <a:gd name="connsiteX7" fmla="*/ 338137 w 357187"/>
                      <a:gd name="connsiteY7" fmla="*/ 26193 h 152400"/>
                      <a:gd name="connsiteX8" fmla="*/ 357187 w 357187"/>
                      <a:gd name="connsiteY8" fmla="*/ 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187" h="152400">
                        <a:moveTo>
                          <a:pt x="0" y="152400"/>
                        </a:moveTo>
                        <a:cubicBezTo>
                          <a:pt x="29567" y="139898"/>
                          <a:pt x="59135" y="127397"/>
                          <a:pt x="76200" y="114300"/>
                        </a:cubicBezTo>
                        <a:cubicBezTo>
                          <a:pt x="93266" y="101203"/>
                          <a:pt x="88503" y="82549"/>
                          <a:pt x="102393" y="73818"/>
                        </a:cubicBezTo>
                        <a:cubicBezTo>
                          <a:pt x="116283" y="65087"/>
                          <a:pt x="140890" y="62309"/>
                          <a:pt x="159543" y="61912"/>
                        </a:cubicBezTo>
                        <a:cubicBezTo>
                          <a:pt x="178196" y="61515"/>
                          <a:pt x="197246" y="74612"/>
                          <a:pt x="214312" y="71437"/>
                        </a:cubicBezTo>
                        <a:cubicBezTo>
                          <a:pt x="231378" y="68262"/>
                          <a:pt x="261937" y="42862"/>
                          <a:pt x="261937" y="42862"/>
                        </a:cubicBezTo>
                        <a:cubicBezTo>
                          <a:pt x="273843" y="35718"/>
                          <a:pt x="273050" y="31353"/>
                          <a:pt x="285750" y="28575"/>
                        </a:cubicBezTo>
                        <a:cubicBezTo>
                          <a:pt x="298450" y="25797"/>
                          <a:pt x="326231" y="30955"/>
                          <a:pt x="338137" y="26193"/>
                        </a:cubicBezTo>
                        <a:cubicBezTo>
                          <a:pt x="350043" y="21430"/>
                          <a:pt x="353615" y="10715"/>
                          <a:pt x="357187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0" name="Полилиния 89"/>
                  <p:cNvSpPr/>
                  <p:nvPr/>
                </p:nvSpPr>
                <p:spPr>
                  <a:xfrm>
                    <a:off x="5007769" y="5174456"/>
                    <a:ext cx="33337" cy="47625"/>
                  </a:xfrm>
                  <a:custGeom>
                    <a:avLst/>
                    <a:gdLst>
                      <a:gd name="connsiteX0" fmla="*/ 0 w 33337"/>
                      <a:gd name="connsiteY0" fmla="*/ 0 h 47625"/>
                      <a:gd name="connsiteX1" fmla="*/ 33337 w 33337"/>
                      <a:gd name="connsiteY1" fmla="*/ 47625 h 47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3337" h="47625">
                        <a:moveTo>
                          <a:pt x="0" y="0"/>
                        </a:moveTo>
                        <a:lnTo>
                          <a:pt x="33337" y="47625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1" name="Полилиния 90"/>
                  <p:cNvSpPr/>
                  <p:nvPr/>
                </p:nvSpPr>
                <p:spPr>
                  <a:xfrm>
                    <a:off x="2690813" y="5131595"/>
                    <a:ext cx="150018" cy="28886"/>
                  </a:xfrm>
                  <a:custGeom>
                    <a:avLst/>
                    <a:gdLst>
                      <a:gd name="connsiteX0" fmla="*/ 0 w 138112"/>
                      <a:gd name="connsiteY0" fmla="*/ 23813 h 23813"/>
                      <a:gd name="connsiteX1" fmla="*/ 64293 w 138112"/>
                      <a:gd name="connsiteY1" fmla="*/ 21432 h 23813"/>
                      <a:gd name="connsiteX2" fmla="*/ 138112 w 138112"/>
                      <a:gd name="connsiteY2" fmla="*/ 0 h 23813"/>
                      <a:gd name="connsiteX0" fmla="*/ 0 w 150018"/>
                      <a:gd name="connsiteY0" fmla="*/ 28575 h 28886"/>
                      <a:gd name="connsiteX1" fmla="*/ 64293 w 150018"/>
                      <a:gd name="connsiteY1" fmla="*/ 26194 h 28886"/>
                      <a:gd name="connsiteX2" fmla="*/ 150018 w 150018"/>
                      <a:gd name="connsiteY2" fmla="*/ 0 h 2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0018" h="28886">
                        <a:moveTo>
                          <a:pt x="0" y="28575"/>
                        </a:moveTo>
                        <a:cubicBezTo>
                          <a:pt x="21431" y="27781"/>
                          <a:pt x="39290" y="30956"/>
                          <a:pt x="64293" y="26194"/>
                        </a:cubicBezTo>
                        <a:cubicBezTo>
                          <a:pt x="89296" y="21432"/>
                          <a:pt x="124618" y="8731"/>
                          <a:pt x="150018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2" name="Полилиния 91"/>
                  <p:cNvSpPr/>
                  <p:nvPr/>
                </p:nvSpPr>
                <p:spPr>
                  <a:xfrm>
                    <a:off x="3095625" y="5129213"/>
                    <a:ext cx="204788" cy="333375"/>
                  </a:xfrm>
                  <a:custGeom>
                    <a:avLst/>
                    <a:gdLst>
                      <a:gd name="connsiteX0" fmla="*/ 202636 w 202636"/>
                      <a:gd name="connsiteY0" fmla="*/ 0 h 333375"/>
                      <a:gd name="connsiteX1" fmla="*/ 147867 w 202636"/>
                      <a:gd name="connsiteY1" fmla="*/ 50006 h 333375"/>
                      <a:gd name="connsiteX2" fmla="*/ 66904 w 202636"/>
                      <a:gd name="connsiteY2" fmla="*/ 76200 h 333375"/>
                      <a:gd name="connsiteX3" fmla="*/ 9754 w 202636"/>
                      <a:gd name="connsiteY3" fmla="*/ 142875 h 333375"/>
                      <a:gd name="connsiteX4" fmla="*/ 229 w 202636"/>
                      <a:gd name="connsiteY4" fmla="*/ 245268 h 333375"/>
                      <a:gd name="connsiteX5" fmla="*/ 4992 w 202636"/>
                      <a:gd name="connsiteY5" fmla="*/ 292893 h 333375"/>
                      <a:gd name="connsiteX6" fmla="*/ 26423 w 202636"/>
                      <a:gd name="connsiteY6" fmla="*/ 321468 h 333375"/>
                      <a:gd name="connsiteX7" fmla="*/ 9754 w 202636"/>
                      <a:gd name="connsiteY7" fmla="*/ 333375 h 333375"/>
                      <a:gd name="connsiteX0" fmla="*/ 202636 w 202636"/>
                      <a:gd name="connsiteY0" fmla="*/ 0 h 333375"/>
                      <a:gd name="connsiteX1" fmla="*/ 166917 w 202636"/>
                      <a:gd name="connsiteY1" fmla="*/ 52387 h 333375"/>
                      <a:gd name="connsiteX2" fmla="*/ 66904 w 202636"/>
                      <a:gd name="connsiteY2" fmla="*/ 76200 h 333375"/>
                      <a:gd name="connsiteX3" fmla="*/ 9754 w 202636"/>
                      <a:gd name="connsiteY3" fmla="*/ 142875 h 333375"/>
                      <a:gd name="connsiteX4" fmla="*/ 229 w 202636"/>
                      <a:gd name="connsiteY4" fmla="*/ 245268 h 333375"/>
                      <a:gd name="connsiteX5" fmla="*/ 4992 w 202636"/>
                      <a:gd name="connsiteY5" fmla="*/ 292893 h 333375"/>
                      <a:gd name="connsiteX6" fmla="*/ 26423 w 202636"/>
                      <a:gd name="connsiteY6" fmla="*/ 321468 h 333375"/>
                      <a:gd name="connsiteX7" fmla="*/ 9754 w 202636"/>
                      <a:gd name="connsiteY7" fmla="*/ 333375 h 333375"/>
                      <a:gd name="connsiteX0" fmla="*/ 204788 w 204788"/>
                      <a:gd name="connsiteY0" fmla="*/ 0 h 333375"/>
                      <a:gd name="connsiteX1" fmla="*/ 169069 w 204788"/>
                      <a:gd name="connsiteY1" fmla="*/ 52387 h 333375"/>
                      <a:gd name="connsiteX2" fmla="*/ 69056 w 204788"/>
                      <a:gd name="connsiteY2" fmla="*/ 76200 h 333375"/>
                      <a:gd name="connsiteX3" fmla="*/ 11906 w 204788"/>
                      <a:gd name="connsiteY3" fmla="*/ 142875 h 333375"/>
                      <a:gd name="connsiteX4" fmla="*/ 2381 w 204788"/>
                      <a:gd name="connsiteY4" fmla="*/ 245268 h 333375"/>
                      <a:gd name="connsiteX5" fmla="*/ 7144 w 204788"/>
                      <a:gd name="connsiteY5" fmla="*/ 292893 h 333375"/>
                      <a:gd name="connsiteX6" fmla="*/ 28575 w 204788"/>
                      <a:gd name="connsiteY6" fmla="*/ 321468 h 333375"/>
                      <a:gd name="connsiteX7" fmla="*/ 0 w 204788"/>
                      <a:gd name="connsiteY7" fmla="*/ 333375 h 33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4788" h="333375">
                        <a:moveTo>
                          <a:pt x="204788" y="0"/>
                        </a:moveTo>
                        <a:cubicBezTo>
                          <a:pt x="188714" y="18653"/>
                          <a:pt x="191691" y="39687"/>
                          <a:pt x="169069" y="52387"/>
                        </a:cubicBezTo>
                        <a:cubicBezTo>
                          <a:pt x="146447" y="65087"/>
                          <a:pt x="95250" y="61119"/>
                          <a:pt x="69056" y="76200"/>
                        </a:cubicBezTo>
                        <a:cubicBezTo>
                          <a:pt x="42862" y="91281"/>
                          <a:pt x="23018" y="114697"/>
                          <a:pt x="11906" y="142875"/>
                        </a:cubicBezTo>
                        <a:cubicBezTo>
                          <a:pt x="794" y="171053"/>
                          <a:pt x="3175" y="220265"/>
                          <a:pt x="2381" y="245268"/>
                        </a:cubicBezTo>
                        <a:cubicBezTo>
                          <a:pt x="1587" y="270271"/>
                          <a:pt x="2778" y="280193"/>
                          <a:pt x="7144" y="292893"/>
                        </a:cubicBezTo>
                        <a:cubicBezTo>
                          <a:pt x="11510" y="305593"/>
                          <a:pt x="29766" y="314721"/>
                          <a:pt x="28575" y="321468"/>
                        </a:cubicBezTo>
                        <a:cubicBezTo>
                          <a:pt x="27384" y="328215"/>
                          <a:pt x="8731" y="330795"/>
                          <a:pt x="0" y="33337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3" name="Полилиния 92"/>
                  <p:cNvSpPr/>
                  <p:nvPr/>
                </p:nvSpPr>
                <p:spPr>
                  <a:xfrm>
                    <a:off x="5441949" y="3508374"/>
                    <a:ext cx="206375" cy="603250"/>
                  </a:xfrm>
                  <a:custGeom>
                    <a:avLst/>
                    <a:gdLst>
                      <a:gd name="connsiteX0" fmla="*/ 0 w 200089"/>
                      <a:gd name="connsiteY0" fmla="*/ 0 h 590550"/>
                      <a:gd name="connsiteX1" fmla="*/ 25400 w 200089"/>
                      <a:gd name="connsiteY1" fmla="*/ 50800 h 590550"/>
                      <a:gd name="connsiteX2" fmla="*/ 57150 w 200089"/>
                      <a:gd name="connsiteY2" fmla="*/ 76200 h 590550"/>
                      <a:gd name="connsiteX3" fmla="*/ 111125 w 200089"/>
                      <a:gd name="connsiteY3" fmla="*/ 158750 h 590550"/>
                      <a:gd name="connsiteX4" fmla="*/ 158750 w 200089"/>
                      <a:gd name="connsiteY4" fmla="*/ 250825 h 590550"/>
                      <a:gd name="connsiteX5" fmla="*/ 200025 w 200089"/>
                      <a:gd name="connsiteY5" fmla="*/ 323850 h 590550"/>
                      <a:gd name="connsiteX6" fmla="*/ 149225 w 200089"/>
                      <a:gd name="connsiteY6" fmla="*/ 361950 h 590550"/>
                      <a:gd name="connsiteX7" fmla="*/ 136525 w 200089"/>
                      <a:gd name="connsiteY7" fmla="*/ 403225 h 590550"/>
                      <a:gd name="connsiteX8" fmla="*/ 120650 w 200089"/>
                      <a:gd name="connsiteY8" fmla="*/ 473075 h 590550"/>
                      <a:gd name="connsiteX9" fmla="*/ 98425 w 200089"/>
                      <a:gd name="connsiteY9" fmla="*/ 514350 h 590550"/>
                      <a:gd name="connsiteX10" fmla="*/ 127000 w 200089"/>
                      <a:gd name="connsiteY10" fmla="*/ 555625 h 590550"/>
                      <a:gd name="connsiteX11" fmla="*/ 127000 w 200089"/>
                      <a:gd name="connsiteY11" fmla="*/ 590550 h 590550"/>
                      <a:gd name="connsiteX0" fmla="*/ 0 w 200084"/>
                      <a:gd name="connsiteY0" fmla="*/ 0 h 590550"/>
                      <a:gd name="connsiteX1" fmla="*/ 25400 w 200084"/>
                      <a:gd name="connsiteY1" fmla="*/ 50800 h 590550"/>
                      <a:gd name="connsiteX2" fmla="*/ 57150 w 200084"/>
                      <a:gd name="connsiteY2" fmla="*/ 76200 h 590550"/>
                      <a:gd name="connsiteX3" fmla="*/ 127000 w 200084"/>
                      <a:gd name="connsiteY3" fmla="*/ 158750 h 590550"/>
                      <a:gd name="connsiteX4" fmla="*/ 158750 w 200084"/>
                      <a:gd name="connsiteY4" fmla="*/ 250825 h 590550"/>
                      <a:gd name="connsiteX5" fmla="*/ 200025 w 200084"/>
                      <a:gd name="connsiteY5" fmla="*/ 323850 h 590550"/>
                      <a:gd name="connsiteX6" fmla="*/ 149225 w 200084"/>
                      <a:gd name="connsiteY6" fmla="*/ 361950 h 590550"/>
                      <a:gd name="connsiteX7" fmla="*/ 136525 w 200084"/>
                      <a:gd name="connsiteY7" fmla="*/ 403225 h 590550"/>
                      <a:gd name="connsiteX8" fmla="*/ 120650 w 200084"/>
                      <a:gd name="connsiteY8" fmla="*/ 473075 h 590550"/>
                      <a:gd name="connsiteX9" fmla="*/ 98425 w 200084"/>
                      <a:gd name="connsiteY9" fmla="*/ 514350 h 590550"/>
                      <a:gd name="connsiteX10" fmla="*/ 127000 w 200084"/>
                      <a:gd name="connsiteY10" fmla="*/ 555625 h 590550"/>
                      <a:gd name="connsiteX11" fmla="*/ 127000 w 200084"/>
                      <a:gd name="connsiteY11" fmla="*/ 590550 h 590550"/>
                      <a:gd name="connsiteX0" fmla="*/ 0 w 200025"/>
                      <a:gd name="connsiteY0" fmla="*/ 0 h 590550"/>
                      <a:gd name="connsiteX1" fmla="*/ 25400 w 200025"/>
                      <a:gd name="connsiteY1" fmla="*/ 50800 h 590550"/>
                      <a:gd name="connsiteX2" fmla="*/ 57150 w 200025"/>
                      <a:gd name="connsiteY2" fmla="*/ 76200 h 590550"/>
                      <a:gd name="connsiteX3" fmla="*/ 127000 w 200025"/>
                      <a:gd name="connsiteY3" fmla="*/ 158750 h 590550"/>
                      <a:gd name="connsiteX4" fmla="*/ 158750 w 200025"/>
                      <a:gd name="connsiteY4" fmla="*/ 250825 h 590550"/>
                      <a:gd name="connsiteX5" fmla="*/ 200025 w 200025"/>
                      <a:gd name="connsiteY5" fmla="*/ 323850 h 590550"/>
                      <a:gd name="connsiteX6" fmla="*/ 158750 w 200025"/>
                      <a:gd name="connsiteY6" fmla="*/ 365125 h 590550"/>
                      <a:gd name="connsiteX7" fmla="*/ 136525 w 200025"/>
                      <a:gd name="connsiteY7" fmla="*/ 403225 h 590550"/>
                      <a:gd name="connsiteX8" fmla="*/ 120650 w 200025"/>
                      <a:gd name="connsiteY8" fmla="*/ 473075 h 590550"/>
                      <a:gd name="connsiteX9" fmla="*/ 98425 w 200025"/>
                      <a:gd name="connsiteY9" fmla="*/ 514350 h 590550"/>
                      <a:gd name="connsiteX10" fmla="*/ 127000 w 200025"/>
                      <a:gd name="connsiteY10" fmla="*/ 555625 h 590550"/>
                      <a:gd name="connsiteX11" fmla="*/ 127000 w 200025"/>
                      <a:gd name="connsiteY11" fmla="*/ 590550 h 590550"/>
                      <a:gd name="connsiteX0" fmla="*/ 0 w 206375"/>
                      <a:gd name="connsiteY0" fmla="*/ 0 h 603250"/>
                      <a:gd name="connsiteX1" fmla="*/ 31750 w 206375"/>
                      <a:gd name="connsiteY1" fmla="*/ 63500 h 603250"/>
                      <a:gd name="connsiteX2" fmla="*/ 63500 w 206375"/>
                      <a:gd name="connsiteY2" fmla="*/ 88900 h 603250"/>
                      <a:gd name="connsiteX3" fmla="*/ 133350 w 206375"/>
                      <a:gd name="connsiteY3" fmla="*/ 171450 h 603250"/>
                      <a:gd name="connsiteX4" fmla="*/ 165100 w 206375"/>
                      <a:gd name="connsiteY4" fmla="*/ 263525 h 603250"/>
                      <a:gd name="connsiteX5" fmla="*/ 206375 w 206375"/>
                      <a:gd name="connsiteY5" fmla="*/ 336550 h 603250"/>
                      <a:gd name="connsiteX6" fmla="*/ 165100 w 206375"/>
                      <a:gd name="connsiteY6" fmla="*/ 377825 h 603250"/>
                      <a:gd name="connsiteX7" fmla="*/ 142875 w 206375"/>
                      <a:gd name="connsiteY7" fmla="*/ 415925 h 603250"/>
                      <a:gd name="connsiteX8" fmla="*/ 127000 w 206375"/>
                      <a:gd name="connsiteY8" fmla="*/ 485775 h 603250"/>
                      <a:gd name="connsiteX9" fmla="*/ 104775 w 206375"/>
                      <a:gd name="connsiteY9" fmla="*/ 527050 h 603250"/>
                      <a:gd name="connsiteX10" fmla="*/ 133350 w 206375"/>
                      <a:gd name="connsiteY10" fmla="*/ 568325 h 603250"/>
                      <a:gd name="connsiteX11" fmla="*/ 133350 w 206375"/>
                      <a:gd name="connsiteY11" fmla="*/ 603250 h 603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6375" h="603250">
                        <a:moveTo>
                          <a:pt x="0" y="0"/>
                        </a:moveTo>
                        <a:cubicBezTo>
                          <a:pt x="7937" y="19050"/>
                          <a:pt x="21167" y="48683"/>
                          <a:pt x="31750" y="63500"/>
                        </a:cubicBezTo>
                        <a:cubicBezTo>
                          <a:pt x="42333" y="78317"/>
                          <a:pt x="46567" y="70908"/>
                          <a:pt x="63500" y="88900"/>
                        </a:cubicBezTo>
                        <a:cubicBezTo>
                          <a:pt x="80433" y="106892"/>
                          <a:pt x="116417" y="142346"/>
                          <a:pt x="133350" y="171450"/>
                        </a:cubicBezTo>
                        <a:cubicBezTo>
                          <a:pt x="150283" y="200554"/>
                          <a:pt x="152929" y="236008"/>
                          <a:pt x="165100" y="263525"/>
                        </a:cubicBezTo>
                        <a:cubicBezTo>
                          <a:pt x="177271" y="291042"/>
                          <a:pt x="206375" y="317500"/>
                          <a:pt x="206375" y="336550"/>
                        </a:cubicBezTo>
                        <a:cubicBezTo>
                          <a:pt x="206375" y="355600"/>
                          <a:pt x="175683" y="364596"/>
                          <a:pt x="165100" y="377825"/>
                        </a:cubicBezTo>
                        <a:cubicBezTo>
                          <a:pt x="154517" y="391054"/>
                          <a:pt x="149225" y="397933"/>
                          <a:pt x="142875" y="415925"/>
                        </a:cubicBezTo>
                        <a:cubicBezTo>
                          <a:pt x="136525" y="433917"/>
                          <a:pt x="133350" y="467254"/>
                          <a:pt x="127000" y="485775"/>
                        </a:cubicBezTo>
                        <a:cubicBezTo>
                          <a:pt x="120650" y="504296"/>
                          <a:pt x="103717" y="513292"/>
                          <a:pt x="104775" y="527050"/>
                        </a:cubicBezTo>
                        <a:cubicBezTo>
                          <a:pt x="105833" y="540808"/>
                          <a:pt x="128587" y="555625"/>
                          <a:pt x="133350" y="568325"/>
                        </a:cubicBezTo>
                        <a:cubicBezTo>
                          <a:pt x="138113" y="581025"/>
                          <a:pt x="135731" y="592137"/>
                          <a:pt x="133350" y="6032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4" name="Полилиния 93"/>
                  <p:cNvSpPr/>
                  <p:nvPr/>
                </p:nvSpPr>
                <p:spPr>
                  <a:xfrm>
                    <a:off x="7105841" y="4206875"/>
                    <a:ext cx="101409" cy="514350"/>
                  </a:xfrm>
                  <a:custGeom>
                    <a:avLst/>
                    <a:gdLst>
                      <a:gd name="connsiteX0" fmla="*/ 56309 w 91234"/>
                      <a:gd name="connsiteY0" fmla="*/ 0 h 495300"/>
                      <a:gd name="connsiteX1" fmla="*/ 2334 w 91234"/>
                      <a:gd name="connsiteY1" fmla="*/ 63500 h 495300"/>
                      <a:gd name="connsiteX2" fmla="*/ 11859 w 91234"/>
                      <a:gd name="connsiteY2" fmla="*/ 120650 h 495300"/>
                      <a:gd name="connsiteX3" fmla="*/ 30909 w 91234"/>
                      <a:gd name="connsiteY3" fmla="*/ 149225 h 495300"/>
                      <a:gd name="connsiteX4" fmla="*/ 40434 w 91234"/>
                      <a:gd name="connsiteY4" fmla="*/ 200025 h 495300"/>
                      <a:gd name="connsiteX5" fmla="*/ 65834 w 91234"/>
                      <a:gd name="connsiteY5" fmla="*/ 250825 h 495300"/>
                      <a:gd name="connsiteX6" fmla="*/ 53134 w 91234"/>
                      <a:gd name="connsiteY6" fmla="*/ 346075 h 495300"/>
                      <a:gd name="connsiteX7" fmla="*/ 40434 w 91234"/>
                      <a:gd name="connsiteY7" fmla="*/ 403225 h 495300"/>
                      <a:gd name="connsiteX8" fmla="*/ 56309 w 91234"/>
                      <a:gd name="connsiteY8" fmla="*/ 454025 h 495300"/>
                      <a:gd name="connsiteX9" fmla="*/ 91234 w 91234"/>
                      <a:gd name="connsiteY9" fmla="*/ 495300 h 495300"/>
                      <a:gd name="connsiteX0" fmla="*/ 56309 w 91234"/>
                      <a:gd name="connsiteY0" fmla="*/ 0 h 495300"/>
                      <a:gd name="connsiteX1" fmla="*/ 2334 w 91234"/>
                      <a:gd name="connsiteY1" fmla="*/ 63500 h 495300"/>
                      <a:gd name="connsiteX2" fmla="*/ 11859 w 91234"/>
                      <a:gd name="connsiteY2" fmla="*/ 120650 h 495300"/>
                      <a:gd name="connsiteX3" fmla="*/ 30909 w 91234"/>
                      <a:gd name="connsiteY3" fmla="*/ 149225 h 495300"/>
                      <a:gd name="connsiteX4" fmla="*/ 40434 w 91234"/>
                      <a:gd name="connsiteY4" fmla="*/ 200025 h 495300"/>
                      <a:gd name="connsiteX5" fmla="*/ 65834 w 91234"/>
                      <a:gd name="connsiteY5" fmla="*/ 250825 h 495300"/>
                      <a:gd name="connsiteX6" fmla="*/ 53134 w 91234"/>
                      <a:gd name="connsiteY6" fmla="*/ 346075 h 495300"/>
                      <a:gd name="connsiteX7" fmla="*/ 40434 w 91234"/>
                      <a:gd name="connsiteY7" fmla="*/ 403225 h 495300"/>
                      <a:gd name="connsiteX8" fmla="*/ 72184 w 91234"/>
                      <a:gd name="connsiteY8" fmla="*/ 454025 h 495300"/>
                      <a:gd name="connsiteX9" fmla="*/ 91234 w 91234"/>
                      <a:gd name="connsiteY9" fmla="*/ 495300 h 495300"/>
                      <a:gd name="connsiteX0" fmla="*/ 56309 w 100759"/>
                      <a:gd name="connsiteY0" fmla="*/ 0 h 504825"/>
                      <a:gd name="connsiteX1" fmla="*/ 2334 w 100759"/>
                      <a:gd name="connsiteY1" fmla="*/ 63500 h 504825"/>
                      <a:gd name="connsiteX2" fmla="*/ 11859 w 100759"/>
                      <a:gd name="connsiteY2" fmla="*/ 120650 h 504825"/>
                      <a:gd name="connsiteX3" fmla="*/ 30909 w 100759"/>
                      <a:gd name="connsiteY3" fmla="*/ 149225 h 504825"/>
                      <a:gd name="connsiteX4" fmla="*/ 40434 w 100759"/>
                      <a:gd name="connsiteY4" fmla="*/ 200025 h 504825"/>
                      <a:gd name="connsiteX5" fmla="*/ 65834 w 100759"/>
                      <a:gd name="connsiteY5" fmla="*/ 250825 h 504825"/>
                      <a:gd name="connsiteX6" fmla="*/ 53134 w 100759"/>
                      <a:gd name="connsiteY6" fmla="*/ 346075 h 504825"/>
                      <a:gd name="connsiteX7" fmla="*/ 40434 w 100759"/>
                      <a:gd name="connsiteY7" fmla="*/ 403225 h 504825"/>
                      <a:gd name="connsiteX8" fmla="*/ 72184 w 100759"/>
                      <a:gd name="connsiteY8" fmla="*/ 454025 h 504825"/>
                      <a:gd name="connsiteX9" fmla="*/ 100759 w 100759"/>
                      <a:gd name="connsiteY9" fmla="*/ 504825 h 504825"/>
                      <a:gd name="connsiteX0" fmla="*/ 56309 w 100759"/>
                      <a:gd name="connsiteY0" fmla="*/ 0 h 504825"/>
                      <a:gd name="connsiteX1" fmla="*/ 2334 w 100759"/>
                      <a:gd name="connsiteY1" fmla="*/ 63500 h 504825"/>
                      <a:gd name="connsiteX2" fmla="*/ 11859 w 100759"/>
                      <a:gd name="connsiteY2" fmla="*/ 120650 h 504825"/>
                      <a:gd name="connsiteX3" fmla="*/ 30909 w 100759"/>
                      <a:gd name="connsiteY3" fmla="*/ 149225 h 504825"/>
                      <a:gd name="connsiteX4" fmla="*/ 40434 w 100759"/>
                      <a:gd name="connsiteY4" fmla="*/ 200025 h 504825"/>
                      <a:gd name="connsiteX5" fmla="*/ 65834 w 100759"/>
                      <a:gd name="connsiteY5" fmla="*/ 250825 h 504825"/>
                      <a:gd name="connsiteX6" fmla="*/ 53134 w 100759"/>
                      <a:gd name="connsiteY6" fmla="*/ 346075 h 504825"/>
                      <a:gd name="connsiteX7" fmla="*/ 40434 w 100759"/>
                      <a:gd name="connsiteY7" fmla="*/ 415925 h 504825"/>
                      <a:gd name="connsiteX8" fmla="*/ 72184 w 100759"/>
                      <a:gd name="connsiteY8" fmla="*/ 454025 h 504825"/>
                      <a:gd name="connsiteX9" fmla="*/ 100759 w 100759"/>
                      <a:gd name="connsiteY9" fmla="*/ 504825 h 504825"/>
                      <a:gd name="connsiteX0" fmla="*/ 66484 w 101409"/>
                      <a:gd name="connsiteY0" fmla="*/ 0 h 514350"/>
                      <a:gd name="connsiteX1" fmla="*/ 2984 w 101409"/>
                      <a:gd name="connsiteY1" fmla="*/ 73025 h 514350"/>
                      <a:gd name="connsiteX2" fmla="*/ 12509 w 101409"/>
                      <a:gd name="connsiteY2" fmla="*/ 130175 h 514350"/>
                      <a:gd name="connsiteX3" fmla="*/ 31559 w 101409"/>
                      <a:gd name="connsiteY3" fmla="*/ 158750 h 514350"/>
                      <a:gd name="connsiteX4" fmla="*/ 41084 w 101409"/>
                      <a:gd name="connsiteY4" fmla="*/ 209550 h 514350"/>
                      <a:gd name="connsiteX5" fmla="*/ 66484 w 101409"/>
                      <a:gd name="connsiteY5" fmla="*/ 260350 h 514350"/>
                      <a:gd name="connsiteX6" fmla="*/ 53784 w 101409"/>
                      <a:gd name="connsiteY6" fmla="*/ 355600 h 514350"/>
                      <a:gd name="connsiteX7" fmla="*/ 41084 w 101409"/>
                      <a:gd name="connsiteY7" fmla="*/ 425450 h 514350"/>
                      <a:gd name="connsiteX8" fmla="*/ 72834 w 101409"/>
                      <a:gd name="connsiteY8" fmla="*/ 463550 h 514350"/>
                      <a:gd name="connsiteX9" fmla="*/ 101409 w 101409"/>
                      <a:gd name="connsiteY9" fmla="*/ 51435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1409" h="514350">
                        <a:moveTo>
                          <a:pt x="66484" y="0"/>
                        </a:moveTo>
                        <a:cubicBezTo>
                          <a:pt x="43200" y="21696"/>
                          <a:pt x="11980" y="51329"/>
                          <a:pt x="2984" y="73025"/>
                        </a:cubicBezTo>
                        <a:cubicBezTo>
                          <a:pt x="-6012" y="94721"/>
                          <a:pt x="7746" y="115887"/>
                          <a:pt x="12509" y="130175"/>
                        </a:cubicBezTo>
                        <a:cubicBezTo>
                          <a:pt x="17272" y="144463"/>
                          <a:pt x="26797" y="145521"/>
                          <a:pt x="31559" y="158750"/>
                        </a:cubicBezTo>
                        <a:cubicBezTo>
                          <a:pt x="36321" y="171979"/>
                          <a:pt x="35263" y="192617"/>
                          <a:pt x="41084" y="209550"/>
                        </a:cubicBezTo>
                        <a:cubicBezTo>
                          <a:pt x="46905" y="226483"/>
                          <a:pt x="64367" y="236008"/>
                          <a:pt x="66484" y="260350"/>
                        </a:cubicBezTo>
                        <a:cubicBezTo>
                          <a:pt x="68601" y="284692"/>
                          <a:pt x="58017" y="328083"/>
                          <a:pt x="53784" y="355600"/>
                        </a:cubicBezTo>
                        <a:cubicBezTo>
                          <a:pt x="49551" y="383117"/>
                          <a:pt x="37909" y="407458"/>
                          <a:pt x="41084" y="425450"/>
                        </a:cubicBezTo>
                        <a:cubicBezTo>
                          <a:pt x="44259" y="443442"/>
                          <a:pt x="62780" y="448733"/>
                          <a:pt x="72834" y="463550"/>
                        </a:cubicBezTo>
                        <a:cubicBezTo>
                          <a:pt x="82888" y="478367"/>
                          <a:pt x="88180" y="501385"/>
                          <a:pt x="101409" y="51435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5" name="Полилиния 94"/>
                  <p:cNvSpPr/>
                  <p:nvPr/>
                </p:nvSpPr>
                <p:spPr>
                  <a:xfrm>
                    <a:off x="7687914" y="4025900"/>
                    <a:ext cx="106712" cy="600075"/>
                  </a:xfrm>
                  <a:custGeom>
                    <a:avLst/>
                    <a:gdLst>
                      <a:gd name="connsiteX0" fmla="*/ 95647 w 99976"/>
                      <a:gd name="connsiteY0" fmla="*/ 0 h 587375"/>
                      <a:gd name="connsiteX1" fmla="*/ 95647 w 99976"/>
                      <a:gd name="connsiteY1" fmla="*/ 73025 h 587375"/>
                      <a:gd name="connsiteX2" fmla="*/ 98822 w 99976"/>
                      <a:gd name="connsiteY2" fmla="*/ 114300 h 587375"/>
                      <a:gd name="connsiteX3" fmla="*/ 73422 w 99976"/>
                      <a:gd name="connsiteY3" fmla="*/ 206375 h 587375"/>
                      <a:gd name="connsiteX4" fmla="*/ 3572 w 99976"/>
                      <a:gd name="connsiteY4" fmla="*/ 330200 h 587375"/>
                      <a:gd name="connsiteX5" fmla="*/ 13097 w 99976"/>
                      <a:gd name="connsiteY5" fmla="*/ 422275 h 587375"/>
                      <a:gd name="connsiteX6" fmla="*/ 38497 w 99976"/>
                      <a:gd name="connsiteY6" fmla="*/ 473075 h 587375"/>
                      <a:gd name="connsiteX7" fmla="*/ 16272 w 99976"/>
                      <a:gd name="connsiteY7" fmla="*/ 533400 h 587375"/>
                      <a:gd name="connsiteX8" fmla="*/ 13097 w 99976"/>
                      <a:gd name="connsiteY8" fmla="*/ 587375 h 587375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8347 w 108347"/>
                      <a:gd name="connsiteY0" fmla="*/ 0 h 590550"/>
                      <a:gd name="connsiteX1" fmla="*/ 95647 w 108347"/>
                      <a:gd name="connsiteY1" fmla="*/ 76200 h 590550"/>
                      <a:gd name="connsiteX2" fmla="*/ 98822 w 108347"/>
                      <a:gd name="connsiteY2" fmla="*/ 117475 h 590550"/>
                      <a:gd name="connsiteX3" fmla="*/ 73422 w 108347"/>
                      <a:gd name="connsiteY3" fmla="*/ 209550 h 590550"/>
                      <a:gd name="connsiteX4" fmla="*/ 3572 w 108347"/>
                      <a:gd name="connsiteY4" fmla="*/ 333375 h 590550"/>
                      <a:gd name="connsiteX5" fmla="*/ 13097 w 108347"/>
                      <a:gd name="connsiteY5" fmla="*/ 425450 h 590550"/>
                      <a:gd name="connsiteX6" fmla="*/ 38497 w 108347"/>
                      <a:gd name="connsiteY6" fmla="*/ 476250 h 590550"/>
                      <a:gd name="connsiteX7" fmla="*/ 16272 w 108347"/>
                      <a:gd name="connsiteY7" fmla="*/ 536575 h 590550"/>
                      <a:gd name="connsiteX8" fmla="*/ 13097 w 108347"/>
                      <a:gd name="connsiteY8" fmla="*/ 590550 h 590550"/>
                      <a:gd name="connsiteX0" fmla="*/ 106712 w 106712"/>
                      <a:gd name="connsiteY0" fmla="*/ 0 h 590550"/>
                      <a:gd name="connsiteX1" fmla="*/ 94012 w 106712"/>
                      <a:gd name="connsiteY1" fmla="*/ 76200 h 590550"/>
                      <a:gd name="connsiteX2" fmla="*/ 97187 w 106712"/>
                      <a:gd name="connsiteY2" fmla="*/ 117475 h 590550"/>
                      <a:gd name="connsiteX3" fmla="*/ 71787 w 106712"/>
                      <a:gd name="connsiteY3" fmla="*/ 209550 h 590550"/>
                      <a:gd name="connsiteX4" fmla="*/ 1937 w 106712"/>
                      <a:gd name="connsiteY4" fmla="*/ 333375 h 590550"/>
                      <a:gd name="connsiteX5" fmla="*/ 20987 w 106712"/>
                      <a:gd name="connsiteY5" fmla="*/ 422275 h 590550"/>
                      <a:gd name="connsiteX6" fmla="*/ 36862 w 106712"/>
                      <a:gd name="connsiteY6" fmla="*/ 476250 h 590550"/>
                      <a:gd name="connsiteX7" fmla="*/ 14637 w 106712"/>
                      <a:gd name="connsiteY7" fmla="*/ 536575 h 590550"/>
                      <a:gd name="connsiteX8" fmla="*/ 11462 w 106712"/>
                      <a:gd name="connsiteY8" fmla="*/ 590550 h 590550"/>
                      <a:gd name="connsiteX0" fmla="*/ 106712 w 106712"/>
                      <a:gd name="connsiteY0" fmla="*/ 0 h 600075"/>
                      <a:gd name="connsiteX1" fmla="*/ 94012 w 106712"/>
                      <a:gd name="connsiteY1" fmla="*/ 76200 h 600075"/>
                      <a:gd name="connsiteX2" fmla="*/ 97187 w 106712"/>
                      <a:gd name="connsiteY2" fmla="*/ 117475 h 600075"/>
                      <a:gd name="connsiteX3" fmla="*/ 71787 w 106712"/>
                      <a:gd name="connsiteY3" fmla="*/ 209550 h 600075"/>
                      <a:gd name="connsiteX4" fmla="*/ 1937 w 106712"/>
                      <a:gd name="connsiteY4" fmla="*/ 333375 h 600075"/>
                      <a:gd name="connsiteX5" fmla="*/ 20987 w 106712"/>
                      <a:gd name="connsiteY5" fmla="*/ 422275 h 600075"/>
                      <a:gd name="connsiteX6" fmla="*/ 36862 w 106712"/>
                      <a:gd name="connsiteY6" fmla="*/ 476250 h 600075"/>
                      <a:gd name="connsiteX7" fmla="*/ 14637 w 106712"/>
                      <a:gd name="connsiteY7" fmla="*/ 536575 h 600075"/>
                      <a:gd name="connsiteX8" fmla="*/ 11462 w 106712"/>
                      <a:gd name="connsiteY8" fmla="*/ 600075 h 600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6712" h="600075">
                        <a:moveTo>
                          <a:pt x="106712" y="0"/>
                        </a:moveTo>
                        <a:cubicBezTo>
                          <a:pt x="84222" y="26987"/>
                          <a:pt x="95599" y="56621"/>
                          <a:pt x="94012" y="76200"/>
                        </a:cubicBezTo>
                        <a:cubicBezTo>
                          <a:pt x="92425" y="95779"/>
                          <a:pt x="100891" y="95250"/>
                          <a:pt x="97187" y="117475"/>
                        </a:cubicBezTo>
                        <a:cubicBezTo>
                          <a:pt x="93483" y="139700"/>
                          <a:pt x="87662" y="173567"/>
                          <a:pt x="71787" y="209550"/>
                        </a:cubicBezTo>
                        <a:cubicBezTo>
                          <a:pt x="55912" y="245533"/>
                          <a:pt x="10404" y="297921"/>
                          <a:pt x="1937" y="333375"/>
                        </a:cubicBezTo>
                        <a:cubicBezTo>
                          <a:pt x="-6530" y="368829"/>
                          <a:pt x="15166" y="398462"/>
                          <a:pt x="20987" y="422275"/>
                        </a:cubicBezTo>
                        <a:cubicBezTo>
                          <a:pt x="26808" y="446088"/>
                          <a:pt x="37920" y="457200"/>
                          <a:pt x="36862" y="476250"/>
                        </a:cubicBezTo>
                        <a:cubicBezTo>
                          <a:pt x="35804" y="495300"/>
                          <a:pt x="18870" y="515938"/>
                          <a:pt x="14637" y="536575"/>
                        </a:cubicBezTo>
                        <a:cubicBezTo>
                          <a:pt x="10404" y="557212"/>
                          <a:pt x="10933" y="582612"/>
                          <a:pt x="11462" y="600075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6" name="Полилиния 95"/>
                  <p:cNvSpPr/>
                  <p:nvPr/>
                </p:nvSpPr>
                <p:spPr>
                  <a:xfrm>
                    <a:off x="2474119" y="3776663"/>
                    <a:ext cx="228600" cy="261937"/>
                  </a:xfrm>
                  <a:custGeom>
                    <a:avLst/>
                    <a:gdLst>
                      <a:gd name="connsiteX0" fmla="*/ 0 w 214313"/>
                      <a:gd name="connsiteY0" fmla="*/ 0 h 242887"/>
                      <a:gd name="connsiteX1" fmla="*/ 76200 w 214313"/>
                      <a:gd name="connsiteY1" fmla="*/ 64293 h 242887"/>
                      <a:gd name="connsiteX2" fmla="*/ 140494 w 214313"/>
                      <a:gd name="connsiteY2" fmla="*/ 150018 h 242887"/>
                      <a:gd name="connsiteX3" fmla="*/ 214313 w 214313"/>
                      <a:gd name="connsiteY3" fmla="*/ 242887 h 242887"/>
                      <a:gd name="connsiteX0" fmla="*/ 0 w 228600"/>
                      <a:gd name="connsiteY0" fmla="*/ 0 h 261937"/>
                      <a:gd name="connsiteX1" fmla="*/ 90487 w 228600"/>
                      <a:gd name="connsiteY1" fmla="*/ 83343 h 261937"/>
                      <a:gd name="connsiteX2" fmla="*/ 154781 w 228600"/>
                      <a:gd name="connsiteY2" fmla="*/ 169068 h 261937"/>
                      <a:gd name="connsiteX3" fmla="*/ 228600 w 228600"/>
                      <a:gd name="connsiteY3" fmla="*/ 261937 h 2619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600" h="261937">
                        <a:moveTo>
                          <a:pt x="0" y="0"/>
                        </a:moveTo>
                        <a:cubicBezTo>
                          <a:pt x="26392" y="19645"/>
                          <a:pt x="64690" y="55165"/>
                          <a:pt x="90487" y="83343"/>
                        </a:cubicBezTo>
                        <a:cubicBezTo>
                          <a:pt x="116284" y="111521"/>
                          <a:pt x="131762" y="139302"/>
                          <a:pt x="154781" y="169068"/>
                        </a:cubicBezTo>
                        <a:cubicBezTo>
                          <a:pt x="177800" y="198834"/>
                          <a:pt x="203200" y="230385"/>
                          <a:pt x="228600" y="26193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7" name="Полилиния 96"/>
                  <p:cNvSpPr/>
                  <p:nvPr/>
                </p:nvSpPr>
                <p:spPr>
                  <a:xfrm>
                    <a:off x="462870" y="4219631"/>
                    <a:ext cx="1311161" cy="492828"/>
                  </a:xfrm>
                  <a:custGeom>
                    <a:avLst/>
                    <a:gdLst>
                      <a:gd name="connsiteX0" fmla="*/ 0 w 1200150"/>
                      <a:gd name="connsiteY0" fmla="*/ 490537 h 492828"/>
                      <a:gd name="connsiteX1" fmla="*/ 166688 w 1200150"/>
                      <a:gd name="connsiteY1" fmla="*/ 490537 h 492828"/>
                      <a:gd name="connsiteX2" fmla="*/ 285750 w 1200150"/>
                      <a:gd name="connsiteY2" fmla="*/ 466725 h 492828"/>
                      <a:gd name="connsiteX3" fmla="*/ 452438 w 1200150"/>
                      <a:gd name="connsiteY3" fmla="*/ 404812 h 492828"/>
                      <a:gd name="connsiteX4" fmla="*/ 590550 w 1200150"/>
                      <a:gd name="connsiteY4" fmla="*/ 307181 h 492828"/>
                      <a:gd name="connsiteX5" fmla="*/ 692944 w 1200150"/>
                      <a:gd name="connsiteY5" fmla="*/ 192881 h 492828"/>
                      <a:gd name="connsiteX6" fmla="*/ 790575 w 1200150"/>
                      <a:gd name="connsiteY6" fmla="*/ 104775 h 492828"/>
                      <a:gd name="connsiteX7" fmla="*/ 876300 w 1200150"/>
                      <a:gd name="connsiteY7" fmla="*/ 69056 h 492828"/>
                      <a:gd name="connsiteX8" fmla="*/ 1004888 w 1200150"/>
                      <a:gd name="connsiteY8" fmla="*/ 42862 h 492828"/>
                      <a:gd name="connsiteX9" fmla="*/ 1076325 w 1200150"/>
                      <a:gd name="connsiteY9" fmla="*/ 33337 h 492828"/>
                      <a:gd name="connsiteX10" fmla="*/ 1140619 w 1200150"/>
                      <a:gd name="connsiteY10" fmla="*/ 14287 h 492828"/>
                      <a:gd name="connsiteX11" fmla="*/ 1200150 w 1200150"/>
                      <a:gd name="connsiteY11" fmla="*/ 0 h 492828"/>
                      <a:gd name="connsiteX0" fmla="*/ 0 w 1311161"/>
                      <a:gd name="connsiteY0" fmla="*/ 481012 h 490903"/>
                      <a:gd name="connsiteX1" fmla="*/ 277699 w 1311161"/>
                      <a:gd name="connsiteY1" fmla="*/ 490537 h 490903"/>
                      <a:gd name="connsiteX2" fmla="*/ 396761 w 1311161"/>
                      <a:gd name="connsiteY2" fmla="*/ 466725 h 490903"/>
                      <a:gd name="connsiteX3" fmla="*/ 563449 w 1311161"/>
                      <a:gd name="connsiteY3" fmla="*/ 404812 h 490903"/>
                      <a:gd name="connsiteX4" fmla="*/ 701561 w 1311161"/>
                      <a:gd name="connsiteY4" fmla="*/ 307181 h 490903"/>
                      <a:gd name="connsiteX5" fmla="*/ 803955 w 1311161"/>
                      <a:gd name="connsiteY5" fmla="*/ 192881 h 490903"/>
                      <a:gd name="connsiteX6" fmla="*/ 901586 w 1311161"/>
                      <a:gd name="connsiteY6" fmla="*/ 104775 h 490903"/>
                      <a:gd name="connsiteX7" fmla="*/ 987311 w 1311161"/>
                      <a:gd name="connsiteY7" fmla="*/ 69056 h 490903"/>
                      <a:gd name="connsiteX8" fmla="*/ 1115899 w 1311161"/>
                      <a:gd name="connsiteY8" fmla="*/ 42862 h 490903"/>
                      <a:gd name="connsiteX9" fmla="*/ 1187336 w 1311161"/>
                      <a:gd name="connsiteY9" fmla="*/ 33337 h 490903"/>
                      <a:gd name="connsiteX10" fmla="*/ 1251630 w 1311161"/>
                      <a:gd name="connsiteY10" fmla="*/ 14287 h 490903"/>
                      <a:gd name="connsiteX11" fmla="*/ 1311161 w 1311161"/>
                      <a:gd name="connsiteY11" fmla="*/ 0 h 490903"/>
                      <a:gd name="connsiteX0" fmla="*/ 0 w 1311161"/>
                      <a:gd name="connsiteY0" fmla="*/ 490537 h 492828"/>
                      <a:gd name="connsiteX1" fmla="*/ 277699 w 1311161"/>
                      <a:gd name="connsiteY1" fmla="*/ 490537 h 492828"/>
                      <a:gd name="connsiteX2" fmla="*/ 396761 w 1311161"/>
                      <a:gd name="connsiteY2" fmla="*/ 466725 h 492828"/>
                      <a:gd name="connsiteX3" fmla="*/ 563449 w 1311161"/>
                      <a:gd name="connsiteY3" fmla="*/ 404812 h 492828"/>
                      <a:gd name="connsiteX4" fmla="*/ 701561 w 1311161"/>
                      <a:gd name="connsiteY4" fmla="*/ 307181 h 492828"/>
                      <a:gd name="connsiteX5" fmla="*/ 803955 w 1311161"/>
                      <a:gd name="connsiteY5" fmla="*/ 192881 h 492828"/>
                      <a:gd name="connsiteX6" fmla="*/ 901586 w 1311161"/>
                      <a:gd name="connsiteY6" fmla="*/ 104775 h 492828"/>
                      <a:gd name="connsiteX7" fmla="*/ 987311 w 1311161"/>
                      <a:gd name="connsiteY7" fmla="*/ 69056 h 492828"/>
                      <a:gd name="connsiteX8" fmla="*/ 1115899 w 1311161"/>
                      <a:gd name="connsiteY8" fmla="*/ 42862 h 492828"/>
                      <a:gd name="connsiteX9" fmla="*/ 1187336 w 1311161"/>
                      <a:gd name="connsiteY9" fmla="*/ 33337 h 492828"/>
                      <a:gd name="connsiteX10" fmla="*/ 1251630 w 1311161"/>
                      <a:gd name="connsiteY10" fmla="*/ 14287 h 492828"/>
                      <a:gd name="connsiteX11" fmla="*/ 1311161 w 1311161"/>
                      <a:gd name="connsiteY11" fmla="*/ 0 h 492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311161" h="492828">
                        <a:moveTo>
                          <a:pt x="0" y="490537"/>
                        </a:moveTo>
                        <a:cubicBezTo>
                          <a:pt x="59531" y="492521"/>
                          <a:pt x="211572" y="494506"/>
                          <a:pt x="277699" y="490537"/>
                        </a:cubicBezTo>
                        <a:cubicBezTo>
                          <a:pt x="343826" y="486568"/>
                          <a:pt x="349136" y="481012"/>
                          <a:pt x="396761" y="466725"/>
                        </a:cubicBezTo>
                        <a:cubicBezTo>
                          <a:pt x="444386" y="452438"/>
                          <a:pt x="512649" y="431403"/>
                          <a:pt x="563449" y="404812"/>
                        </a:cubicBezTo>
                        <a:cubicBezTo>
                          <a:pt x="614249" y="378221"/>
                          <a:pt x="661477" y="342503"/>
                          <a:pt x="701561" y="307181"/>
                        </a:cubicBezTo>
                        <a:cubicBezTo>
                          <a:pt x="741645" y="271859"/>
                          <a:pt x="770618" y="226615"/>
                          <a:pt x="803955" y="192881"/>
                        </a:cubicBezTo>
                        <a:cubicBezTo>
                          <a:pt x="837293" y="159147"/>
                          <a:pt x="871027" y="125412"/>
                          <a:pt x="901586" y="104775"/>
                        </a:cubicBezTo>
                        <a:cubicBezTo>
                          <a:pt x="932145" y="84138"/>
                          <a:pt x="951592" y="79375"/>
                          <a:pt x="987311" y="69056"/>
                        </a:cubicBezTo>
                        <a:cubicBezTo>
                          <a:pt x="1023030" y="58737"/>
                          <a:pt x="1082562" y="48815"/>
                          <a:pt x="1115899" y="42862"/>
                        </a:cubicBezTo>
                        <a:cubicBezTo>
                          <a:pt x="1149236" y="36909"/>
                          <a:pt x="1164714" y="38099"/>
                          <a:pt x="1187336" y="33337"/>
                        </a:cubicBezTo>
                        <a:cubicBezTo>
                          <a:pt x="1209958" y="28575"/>
                          <a:pt x="1230993" y="19843"/>
                          <a:pt x="1251630" y="14287"/>
                        </a:cubicBezTo>
                        <a:cubicBezTo>
                          <a:pt x="1272267" y="8731"/>
                          <a:pt x="1291714" y="4365"/>
                          <a:pt x="1311161" y="0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8" name="Полилиния 97"/>
                  <p:cNvSpPr/>
                  <p:nvPr/>
                </p:nvSpPr>
                <p:spPr>
                  <a:xfrm>
                    <a:off x="447675" y="4038600"/>
                    <a:ext cx="1331119" cy="212260"/>
                  </a:xfrm>
                  <a:custGeom>
                    <a:avLst/>
                    <a:gdLst>
                      <a:gd name="connsiteX0" fmla="*/ 0 w 1316831"/>
                      <a:gd name="connsiteY0" fmla="*/ 7922 h 210657"/>
                      <a:gd name="connsiteX1" fmla="*/ 83343 w 1316831"/>
                      <a:gd name="connsiteY1" fmla="*/ 36497 h 210657"/>
                      <a:gd name="connsiteX2" fmla="*/ 192881 w 1316831"/>
                      <a:gd name="connsiteY2" fmla="*/ 26972 h 210657"/>
                      <a:gd name="connsiteX3" fmla="*/ 240506 w 1316831"/>
                      <a:gd name="connsiteY3" fmla="*/ 3160 h 210657"/>
                      <a:gd name="connsiteX4" fmla="*/ 311943 w 1316831"/>
                      <a:gd name="connsiteY4" fmla="*/ 12685 h 210657"/>
                      <a:gd name="connsiteX5" fmla="*/ 557212 w 1316831"/>
                      <a:gd name="connsiteY5" fmla="*/ 115078 h 210657"/>
                      <a:gd name="connsiteX6" fmla="*/ 631031 w 1316831"/>
                      <a:gd name="connsiteY6" fmla="*/ 119841 h 210657"/>
                      <a:gd name="connsiteX7" fmla="*/ 795337 w 1316831"/>
                      <a:gd name="connsiteY7" fmla="*/ 181753 h 210657"/>
                      <a:gd name="connsiteX8" fmla="*/ 892968 w 1316831"/>
                      <a:gd name="connsiteY8" fmla="*/ 210328 h 210657"/>
                      <a:gd name="connsiteX9" fmla="*/ 931068 w 1316831"/>
                      <a:gd name="connsiteY9" fmla="*/ 196041 h 210657"/>
                      <a:gd name="connsiteX10" fmla="*/ 1000125 w 1316831"/>
                      <a:gd name="connsiteY10" fmla="*/ 176991 h 210657"/>
                      <a:gd name="connsiteX11" fmla="*/ 1059656 w 1316831"/>
                      <a:gd name="connsiteY11" fmla="*/ 146035 h 210657"/>
                      <a:gd name="connsiteX12" fmla="*/ 1095375 w 1316831"/>
                      <a:gd name="connsiteY12" fmla="*/ 115078 h 210657"/>
                      <a:gd name="connsiteX13" fmla="*/ 1259681 w 1316831"/>
                      <a:gd name="connsiteY13" fmla="*/ 150797 h 210657"/>
                      <a:gd name="connsiteX14" fmla="*/ 1316831 w 1316831"/>
                      <a:gd name="connsiteY14" fmla="*/ 165085 h 210657"/>
                      <a:gd name="connsiteX0" fmla="*/ 0 w 1331119"/>
                      <a:gd name="connsiteY0" fmla="*/ 0 h 212260"/>
                      <a:gd name="connsiteX1" fmla="*/ 97631 w 1331119"/>
                      <a:gd name="connsiteY1" fmla="*/ 38100 h 212260"/>
                      <a:gd name="connsiteX2" fmla="*/ 207169 w 1331119"/>
                      <a:gd name="connsiteY2" fmla="*/ 28575 h 212260"/>
                      <a:gd name="connsiteX3" fmla="*/ 254794 w 1331119"/>
                      <a:gd name="connsiteY3" fmla="*/ 4763 h 212260"/>
                      <a:gd name="connsiteX4" fmla="*/ 326231 w 1331119"/>
                      <a:gd name="connsiteY4" fmla="*/ 14288 h 212260"/>
                      <a:gd name="connsiteX5" fmla="*/ 571500 w 1331119"/>
                      <a:gd name="connsiteY5" fmla="*/ 116681 h 212260"/>
                      <a:gd name="connsiteX6" fmla="*/ 645319 w 1331119"/>
                      <a:gd name="connsiteY6" fmla="*/ 121444 h 212260"/>
                      <a:gd name="connsiteX7" fmla="*/ 809625 w 1331119"/>
                      <a:gd name="connsiteY7" fmla="*/ 183356 h 212260"/>
                      <a:gd name="connsiteX8" fmla="*/ 907256 w 1331119"/>
                      <a:gd name="connsiteY8" fmla="*/ 211931 h 212260"/>
                      <a:gd name="connsiteX9" fmla="*/ 945356 w 1331119"/>
                      <a:gd name="connsiteY9" fmla="*/ 197644 h 212260"/>
                      <a:gd name="connsiteX10" fmla="*/ 1014413 w 1331119"/>
                      <a:gd name="connsiteY10" fmla="*/ 178594 h 212260"/>
                      <a:gd name="connsiteX11" fmla="*/ 1073944 w 1331119"/>
                      <a:gd name="connsiteY11" fmla="*/ 147638 h 212260"/>
                      <a:gd name="connsiteX12" fmla="*/ 1109663 w 1331119"/>
                      <a:gd name="connsiteY12" fmla="*/ 116681 h 212260"/>
                      <a:gd name="connsiteX13" fmla="*/ 1273969 w 1331119"/>
                      <a:gd name="connsiteY13" fmla="*/ 152400 h 212260"/>
                      <a:gd name="connsiteX14" fmla="*/ 1331119 w 1331119"/>
                      <a:gd name="connsiteY14" fmla="*/ 166688 h 212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31119" h="212260">
                        <a:moveTo>
                          <a:pt x="0" y="0"/>
                        </a:moveTo>
                        <a:cubicBezTo>
                          <a:pt x="25598" y="12700"/>
                          <a:pt x="63103" y="33338"/>
                          <a:pt x="97631" y="38100"/>
                        </a:cubicBezTo>
                        <a:cubicBezTo>
                          <a:pt x="132159" y="42863"/>
                          <a:pt x="180975" y="34131"/>
                          <a:pt x="207169" y="28575"/>
                        </a:cubicBezTo>
                        <a:cubicBezTo>
                          <a:pt x="233363" y="23019"/>
                          <a:pt x="234950" y="7144"/>
                          <a:pt x="254794" y="4763"/>
                        </a:cubicBezTo>
                        <a:cubicBezTo>
                          <a:pt x="274638" y="2382"/>
                          <a:pt x="273447" y="-4365"/>
                          <a:pt x="326231" y="14288"/>
                        </a:cubicBezTo>
                        <a:cubicBezTo>
                          <a:pt x="379015" y="32941"/>
                          <a:pt x="518319" y="98822"/>
                          <a:pt x="571500" y="116681"/>
                        </a:cubicBezTo>
                        <a:cubicBezTo>
                          <a:pt x="624681" y="134540"/>
                          <a:pt x="605632" y="110332"/>
                          <a:pt x="645319" y="121444"/>
                        </a:cubicBezTo>
                        <a:cubicBezTo>
                          <a:pt x="685007" y="132557"/>
                          <a:pt x="765969" y="168275"/>
                          <a:pt x="809625" y="183356"/>
                        </a:cubicBezTo>
                        <a:cubicBezTo>
                          <a:pt x="853281" y="198437"/>
                          <a:pt x="884634" y="209550"/>
                          <a:pt x="907256" y="211931"/>
                        </a:cubicBezTo>
                        <a:cubicBezTo>
                          <a:pt x="929878" y="214312"/>
                          <a:pt x="927497" y="203200"/>
                          <a:pt x="945356" y="197644"/>
                        </a:cubicBezTo>
                        <a:cubicBezTo>
                          <a:pt x="963215" y="192088"/>
                          <a:pt x="992982" y="186928"/>
                          <a:pt x="1014413" y="178594"/>
                        </a:cubicBezTo>
                        <a:cubicBezTo>
                          <a:pt x="1035844" y="170260"/>
                          <a:pt x="1058069" y="157957"/>
                          <a:pt x="1073944" y="147638"/>
                        </a:cubicBezTo>
                        <a:cubicBezTo>
                          <a:pt x="1089819" y="137319"/>
                          <a:pt x="1076326" y="115887"/>
                          <a:pt x="1109663" y="116681"/>
                        </a:cubicBezTo>
                        <a:cubicBezTo>
                          <a:pt x="1143000" y="117475"/>
                          <a:pt x="1237060" y="144066"/>
                          <a:pt x="1273969" y="152400"/>
                        </a:cubicBezTo>
                        <a:cubicBezTo>
                          <a:pt x="1310878" y="160734"/>
                          <a:pt x="1320998" y="163711"/>
                          <a:pt x="1331119" y="16668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99" name="Полилиния 98"/>
                  <p:cNvSpPr/>
                  <p:nvPr/>
                </p:nvSpPr>
                <p:spPr>
                  <a:xfrm>
                    <a:off x="1374245" y="4250860"/>
                    <a:ext cx="64293" cy="40482"/>
                  </a:xfrm>
                  <a:custGeom>
                    <a:avLst/>
                    <a:gdLst>
                      <a:gd name="connsiteX0" fmla="*/ 0 w 64293"/>
                      <a:gd name="connsiteY0" fmla="*/ 0 h 40482"/>
                      <a:gd name="connsiteX1" fmla="*/ 64293 w 64293"/>
                      <a:gd name="connsiteY1" fmla="*/ 40482 h 40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4293" h="40482">
                        <a:moveTo>
                          <a:pt x="0" y="0"/>
                        </a:moveTo>
                        <a:lnTo>
                          <a:pt x="64293" y="40482"/>
                        </a:ln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dash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  <p:sp>
                <p:nvSpPr>
                  <p:cNvPr id="100" name="Полилиния 99"/>
                  <p:cNvSpPr/>
                  <p:nvPr/>
                </p:nvSpPr>
                <p:spPr>
                  <a:xfrm>
                    <a:off x="1144194" y="4576763"/>
                    <a:ext cx="152400" cy="545306"/>
                  </a:xfrm>
                  <a:custGeom>
                    <a:avLst/>
                    <a:gdLst>
                      <a:gd name="connsiteX0" fmla="*/ 0 w 128588"/>
                      <a:gd name="connsiteY0" fmla="*/ 0 h 531018"/>
                      <a:gd name="connsiteX1" fmla="*/ 42863 w 128588"/>
                      <a:gd name="connsiteY1" fmla="*/ 78581 h 531018"/>
                      <a:gd name="connsiteX2" fmla="*/ 76200 w 128588"/>
                      <a:gd name="connsiteY2" fmla="*/ 180975 h 531018"/>
                      <a:gd name="connsiteX3" fmla="*/ 47625 w 128588"/>
                      <a:gd name="connsiteY3" fmla="*/ 228600 h 531018"/>
                      <a:gd name="connsiteX4" fmla="*/ 16669 w 128588"/>
                      <a:gd name="connsiteY4" fmla="*/ 290512 h 531018"/>
                      <a:gd name="connsiteX5" fmla="*/ 42863 w 128588"/>
                      <a:gd name="connsiteY5" fmla="*/ 335756 h 531018"/>
                      <a:gd name="connsiteX6" fmla="*/ 50006 w 128588"/>
                      <a:gd name="connsiteY6" fmla="*/ 421481 h 531018"/>
                      <a:gd name="connsiteX7" fmla="*/ 85725 w 128588"/>
                      <a:gd name="connsiteY7" fmla="*/ 483393 h 531018"/>
                      <a:gd name="connsiteX8" fmla="*/ 128588 w 128588"/>
                      <a:gd name="connsiteY8" fmla="*/ 531018 h 531018"/>
                      <a:gd name="connsiteX0" fmla="*/ 0 w 152400"/>
                      <a:gd name="connsiteY0" fmla="*/ 0 h 545306"/>
                      <a:gd name="connsiteX1" fmla="*/ 42863 w 152400"/>
                      <a:gd name="connsiteY1" fmla="*/ 78581 h 545306"/>
                      <a:gd name="connsiteX2" fmla="*/ 76200 w 152400"/>
                      <a:gd name="connsiteY2" fmla="*/ 180975 h 545306"/>
                      <a:gd name="connsiteX3" fmla="*/ 47625 w 152400"/>
                      <a:gd name="connsiteY3" fmla="*/ 228600 h 545306"/>
                      <a:gd name="connsiteX4" fmla="*/ 16669 w 152400"/>
                      <a:gd name="connsiteY4" fmla="*/ 290512 h 545306"/>
                      <a:gd name="connsiteX5" fmla="*/ 42863 w 152400"/>
                      <a:gd name="connsiteY5" fmla="*/ 335756 h 545306"/>
                      <a:gd name="connsiteX6" fmla="*/ 50006 w 152400"/>
                      <a:gd name="connsiteY6" fmla="*/ 421481 h 545306"/>
                      <a:gd name="connsiteX7" fmla="*/ 85725 w 152400"/>
                      <a:gd name="connsiteY7" fmla="*/ 483393 h 545306"/>
                      <a:gd name="connsiteX8" fmla="*/ 152400 w 152400"/>
                      <a:gd name="connsiteY8" fmla="*/ 545306 h 545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2400" h="545306">
                        <a:moveTo>
                          <a:pt x="0" y="0"/>
                        </a:moveTo>
                        <a:cubicBezTo>
                          <a:pt x="15081" y="24209"/>
                          <a:pt x="30163" y="48419"/>
                          <a:pt x="42863" y="78581"/>
                        </a:cubicBezTo>
                        <a:cubicBezTo>
                          <a:pt x="55563" y="108744"/>
                          <a:pt x="75406" y="155972"/>
                          <a:pt x="76200" y="180975"/>
                        </a:cubicBezTo>
                        <a:cubicBezTo>
                          <a:pt x="76994" y="205978"/>
                          <a:pt x="57547" y="210344"/>
                          <a:pt x="47625" y="228600"/>
                        </a:cubicBezTo>
                        <a:cubicBezTo>
                          <a:pt x="37703" y="246856"/>
                          <a:pt x="17463" y="272653"/>
                          <a:pt x="16669" y="290512"/>
                        </a:cubicBezTo>
                        <a:cubicBezTo>
                          <a:pt x="15875" y="308371"/>
                          <a:pt x="37307" y="313928"/>
                          <a:pt x="42863" y="335756"/>
                        </a:cubicBezTo>
                        <a:cubicBezTo>
                          <a:pt x="48419" y="357584"/>
                          <a:pt x="42862" y="396875"/>
                          <a:pt x="50006" y="421481"/>
                        </a:cubicBezTo>
                        <a:cubicBezTo>
                          <a:pt x="57150" y="446087"/>
                          <a:pt x="68659" y="462756"/>
                          <a:pt x="85725" y="483393"/>
                        </a:cubicBezTo>
                        <a:cubicBezTo>
                          <a:pt x="102791" y="504031"/>
                          <a:pt x="137517" y="530621"/>
                          <a:pt x="152400" y="54530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bg1"/>
                    </a:solidFill>
                    <a:prstDash val="sysDot"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800">
                      <a:latin typeface="Verdana" panose="020B0604030504040204" pitchFamily="34" charset="0"/>
                      <a:ea typeface="Verdana" panose="020B0604030504040204" pitchFamily="34" charset="0"/>
                      <a:cs typeface="Vani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500074" y="3421127"/>
              <a:ext cx="940458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Забайкальск</a:t>
              </a:r>
            </a:p>
          </p:txBody>
        </p:sp>
        <p:sp>
          <p:nvSpPr>
            <p:cNvPr id="17" name="Oval 6"/>
            <p:cNvSpPr/>
            <p:nvPr/>
          </p:nvSpPr>
          <p:spPr>
            <a:xfrm>
              <a:off x="4484005" y="3475329"/>
              <a:ext cx="54000" cy="547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anchor="ctr"/>
            <a:lstStyle/>
            <a:p>
              <a:pPr algn="ctr">
                <a:defRPr/>
              </a:pPr>
              <a:r>
                <a:rPr lang="ru-RU" sz="18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 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 rot="18921882">
              <a:off x="6594780" y="3174602"/>
              <a:ext cx="687827" cy="1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Ленинск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5837296" y="3708430"/>
              <a:ext cx="707013" cy="20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A6A6A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Китай</a:t>
              </a:r>
              <a:endParaRPr lang="ru-RU" sz="1050" b="1" dirty="0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391221" y="4071462"/>
              <a:ext cx="1055580" cy="20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b="1" dirty="0">
                  <a:solidFill>
                    <a:srgbClr val="A6A6A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Монголия</a:t>
              </a:r>
              <a:endParaRPr lang="ru-RU" sz="1050" b="1" dirty="0">
                <a:solidFill>
                  <a:srgbClr val="A6A6A6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1231227" y="2319598"/>
              <a:ext cx="472558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Тайшет</a:t>
              </a: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5170913" y="2152050"/>
              <a:ext cx="559913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Тында</a:t>
              </a:r>
            </a:p>
          </p:txBody>
        </p:sp>
        <p:sp>
          <p:nvSpPr>
            <p:cNvPr id="23" name="Rectangle 8"/>
            <p:cNvSpPr>
              <a:spLocks noChangeArrowheads="1"/>
            </p:cNvSpPr>
            <p:nvPr/>
          </p:nvSpPr>
          <p:spPr bwMode="auto">
            <a:xfrm>
              <a:off x="5163019" y="2294275"/>
              <a:ext cx="796945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Бамовская</a:t>
              </a:r>
            </a:p>
          </p:txBody>
        </p:sp>
        <p:sp>
          <p:nvSpPr>
            <p:cNvPr id="24" name="Oval 10"/>
            <p:cNvSpPr/>
            <p:nvPr/>
          </p:nvSpPr>
          <p:spPr>
            <a:xfrm>
              <a:off x="832889" y="3308880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anchor="ctr"/>
            <a:lstStyle/>
            <a:p>
              <a:pPr algn="ctr">
                <a:defRPr/>
              </a:pPr>
              <a:r>
                <a:rPr lang="ru-RU" sz="18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 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846474" y="3260906"/>
              <a:ext cx="579101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Кызыл</a:t>
              </a:r>
            </a:p>
          </p:txBody>
        </p: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2037932" y="2013985"/>
              <a:ext cx="932462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Усть-Илимск</a:t>
              </a:r>
            </a:p>
          </p:txBody>
        </p:sp>
        <p:sp>
          <p:nvSpPr>
            <p:cNvPr id="27" name="Oval 10"/>
            <p:cNvSpPr/>
            <p:nvPr/>
          </p:nvSpPr>
          <p:spPr>
            <a:xfrm>
              <a:off x="2652002" y="3585960"/>
              <a:ext cx="54000" cy="540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anchor="ctr"/>
            <a:lstStyle/>
            <a:p>
              <a:pPr algn="ctr">
                <a:defRPr/>
              </a:pPr>
              <a:r>
                <a:rPr lang="ru-RU" sz="18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 </a:t>
              </a:r>
            </a:p>
          </p:txBody>
        </p: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2659648" y="3502712"/>
              <a:ext cx="520652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Наушки</a:t>
              </a: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802056" y="1666359"/>
              <a:ext cx="403943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err="1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Эльга</a:t>
              </a:r>
              <a:endParaRPr lang="ru-RU" sz="600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4773019" y="1685533"/>
              <a:ext cx="1141922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Нерюнгри-Груз.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6750546" y="4468991"/>
              <a:ext cx="656747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Камышовая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7742350" y="2421899"/>
              <a:ext cx="505462" cy="1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Ванино</a:t>
              </a: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 rot="20615477">
              <a:off x="7288103" y="2046540"/>
              <a:ext cx="1182806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Комсомольск-на-Амуре</a:t>
              </a: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 rot="20472075">
              <a:off x="7306426" y="2635532"/>
              <a:ext cx="793028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Волочаевка </a:t>
              </a:r>
              <a:r>
                <a:rPr lang="en-US" sz="600" b="1" dirty="0" err="1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ll</a:t>
              </a:r>
              <a:endParaRPr lang="ru-RU" sz="6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7675285" y="4262306"/>
              <a:ext cx="470652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Находка</a:t>
              </a: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 rot="19089814">
              <a:off x="3702640" y="2822296"/>
              <a:ext cx="940458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err="1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Карымская</a:t>
              </a:r>
              <a:endParaRPr lang="ru-RU" sz="600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37" name="Oval 6"/>
            <p:cNvSpPr/>
            <p:nvPr/>
          </p:nvSpPr>
          <p:spPr>
            <a:xfrm>
              <a:off x="3914397" y="3178351"/>
              <a:ext cx="54000" cy="547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anchor="ctr"/>
            <a:lstStyle/>
            <a:p>
              <a:pPr algn="ctr">
                <a:defRPr/>
              </a:pPr>
              <a:r>
                <a:rPr lang="ru-RU" sz="1800" dirty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 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72468" y="2735786"/>
              <a:ext cx="579101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Курагино</a:t>
              </a:r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 rot="19373202">
              <a:off x="7518176" y="3819767"/>
              <a:ext cx="687020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 err="1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Смоляниново</a:t>
              </a:r>
              <a:endParaRPr lang="ru-RU" sz="600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6813654" y="4032543"/>
              <a:ext cx="687020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Барановский</a:t>
              </a:r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 rot="18986863">
              <a:off x="6146292" y="3088695"/>
              <a:ext cx="900099" cy="1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Известковая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6329401" y="2309723"/>
              <a:ext cx="900099" cy="173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Нов</a:t>
              </a:r>
              <a:r>
                <a:rPr lang="en-US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.</a:t>
              </a:r>
              <a:r>
                <a:rPr lang="ru-RU" sz="675" b="1" dirty="0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Ургал</a:t>
              </a: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652054" y="1691541"/>
              <a:ext cx="7410952" cy="2870417"/>
              <a:chOff x="652054" y="1691541"/>
              <a:chExt cx="7410952" cy="2870417"/>
            </a:xfrm>
          </p:grpSpPr>
          <p:sp>
            <p:nvSpPr>
              <p:cNvPr id="49" name="Oval 7"/>
              <p:cNvSpPr/>
              <p:nvPr/>
            </p:nvSpPr>
            <p:spPr>
              <a:xfrm>
                <a:off x="7024277" y="3073085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0" name="Oval 9"/>
              <p:cNvSpPr/>
              <p:nvPr/>
            </p:nvSpPr>
            <p:spPr>
              <a:xfrm>
                <a:off x="7761305" y="4196687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1" name="Oval 10"/>
              <p:cNvSpPr/>
              <p:nvPr/>
            </p:nvSpPr>
            <p:spPr>
              <a:xfrm>
                <a:off x="8009006" y="2399046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2" name="Oval 10"/>
              <p:cNvSpPr/>
              <p:nvPr/>
            </p:nvSpPr>
            <p:spPr>
              <a:xfrm>
                <a:off x="1332509" y="2474681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3" name="Oval 7"/>
              <p:cNvSpPr/>
              <p:nvPr/>
            </p:nvSpPr>
            <p:spPr>
              <a:xfrm>
                <a:off x="3636044" y="2262311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4" name="Oval 7"/>
              <p:cNvSpPr/>
              <p:nvPr/>
            </p:nvSpPr>
            <p:spPr>
              <a:xfrm>
                <a:off x="5124903" y="2389331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5" name="Oval 10"/>
              <p:cNvSpPr/>
              <p:nvPr/>
            </p:nvSpPr>
            <p:spPr>
              <a:xfrm>
                <a:off x="2002532" y="2080040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6" name="Oval 7"/>
              <p:cNvSpPr/>
              <p:nvPr/>
            </p:nvSpPr>
            <p:spPr>
              <a:xfrm>
                <a:off x="5783296" y="1691541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7" name="Oval 7"/>
              <p:cNvSpPr/>
              <p:nvPr/>
            </p:nvSpPr>
            <p:spPr>
              <a:xfrm>
                <a:off x="4978130" y="1838864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8" name="Oval 9"/>
              <p:cNvSpPr/>
              <p:nvPr/>
            </p:nvSpPr>
            <p:spPr>
              <a:xfrm>
                <a:off x="7305187" y="4507958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59" name="Oval 7"/>
              <p:cNvSpPr/>
              <p:nvPr/>
            </p:nvSpPr>
            <p:spPr>
              <a:xfrm>
                <a:off x="6764986" y="2941105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0" name="Oval 7"/>
              <p:cNvSpPr/>
              <p:nvPr/>
            </p:nvSpPr>
            <p:spPr>
              <a:xfrm>
                <a:off x="6673062" y="2512285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1" name="Oval 7"/>
              <p:cNvSpPr/>
              <p:nvPr/>
            </p:nvSpPr>
            <p:spPr>
              <a:xfrm>
                <a:off x="7337843" y="2342885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2" name="Oval 7"/>
              <p:cNvSpPr/>
              <p:nvPr/>
            </p:nvSpPr>
            <p:spPr>
              <a:xfrm>
                <a:off x="7240240" y="2859649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3" name="Oval 10"/>
              <p:cNvSpPr/>
              <p:nvPr/>
            </p:nvSpPr>
            <p:spPr>
              <a:xfrm>
                <a:off x="652054" y="2790882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4" name="Oval 7"/>
              <p:cNvSpPr/>
              <p:nvPr/>
            </p:nvSpPr>
            <p:spPr>
              <a:xfrm>
                <a:off x="7640051" y="4100118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5" name="Oval 7"/>
              <p:cNvSpPr/>
              <p:nvPr/>
            </p:nvSpPr>
            <p:spPr>
              <a:xfrm>
                <a:off x="7423769" y="4032819"/>
                <a:ext cx="54000" cy="5400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  <p:sp>
            <p:nvSpPr>
              <p:cNvPr id="66" name="Oval 7"/>
              <p:cNvSpPr/>
              <p:nvPr/>
            </p:nvSpPr>
            <p:spPr>
              <a:xfrm>
                <a:off x="5144706" y="2174923"/>
                <a:ext cx="54000" cy="5357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anchor="ctr"/>
              <a:lstStyle/>
              <a:p>
                <a:pPr algn="ctr">
                  <a:defRPr/>
                </a:pPr>
                <a:r>
                  <a:rPr lang="ru-RU" sz="1800" dirty="0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ani" panose="020B0502040204020203" pitchFamily="34" charset="0"/>
                  </a:rPr>
                  <a:t> </a:t>
                </a:r>
              </a:p>
            </p:txBody>
          </p:sp>
        </p:grpSp>
        <p:sp>
          <p:nvSpPr>
            <p:cNvPr id="44" name="Rectangle 13"/>
            <p:cNvSpPr>
              <a:spLocks noChangeArrowheads="1"/>
            </p:cNvSpPr>
            <p:nvPr/>
          </p:nvSpPr>
          <p:spPr bwMode="auto">
            <a:xfrm>
              <a:off x="3211939" y="2127519"/>
              <a:ext cx="510035" cy="16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68" tIns="34284" rIns="68568" bIns="3428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600" b="1" dirty="0" err="1">
                  <a:solidFill>
                    <a:srgbClr val="0D0D0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ani" panose="020B0502040204020203" pitchFamily="34" charset="0"/>
                </a:rPr>
                <a:t>Таксимо</a:t>
              </a:r>
              <a:endParaRPr lang="ru-RU" sz="600" b="1" dirty="0">
                <a:solidFill>
                  <a:srgbClr val="0D0D0D"/>
                </a:solidFill>
                <a:latin typeface="Verdana" panose="020B0604030504040204" pitchFamily="34" charset="0"/>
                <a:ea typeface="Verdana" panose="020B0604030504040204" pitchFamily="34" charset="0"/>
                <a:cs typeface="Vani" panose="020B050204020402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85100" y="1710262"/>
              <a:ext cx="1592423" cy="2885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75" b="1" dirty="0">
                  <a:solidFill>
                    <a:srgbClr val="FF0000"/>
                  </a:solidFill>
                </a:rPr>
                <a:t>I </a:t>
              </a:r>
              <a:r>
                <a:rPr lang="ru-RU" sz="1275" b="1" dirty="0">
                  <a:solidFill>
                    <a:srgbClr val="FF0000"/>
                  </a:solidFill>
                </a:rPr>
                <a:t>Этап – 833</a:t>
              </a:r>
              <a:r>
                <a:rPr lang="en-US" sz="1275" b="1" dirty="0">
                  <a:solidFill>
                    <a:srgbClr val="FF0000"/>
                  </a:solidFill>
                </a:rPr>
                <a:t> </a:t>
              </a:r>
              <a:r>
                <a:rPr lang="ru-RU" sz="1275" b="1" dirty="0">
                  <a:solidFill>
                    <a:srgbClr val="FF0000"/>
                  </a:solidFill>
                </a:rPr>
                <a:t>км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32122" y="1436024"/>
              <a:ext cx="1650375" cy="28854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75" b="1" dirty="0">
                  <a:solidFill>
                    <a:srgbClr val="00B0F0"/>
                  </a:solidFill>
                </a:rPr>
                <a:t>II </a:t>
              </a:r>
              <a:r>
                <a:rPr lang="ru-RU" sz="1275" b="1" dirty="0">
                  <a:solidFill>
                    <a:srgbClr val="00B0F0"/>
                  </a:solidFill>
                </a:rPr>
                <a:t>Этап – 3066</a:t>
              </a:r>
              <a:r>
                <a:rPr lang="en-US" sz="1275" b="1" dirty="0">
                  <a:solidFill>
                    <a:srgbClr val="00B0F0"/>
                  </a:solidFill>
                </a:rPr>
                <a:t> </a:t>
              </a:r>
              <a:r>
                <a:rPr lang="ru-RU" sz="1275" b="1" dirty="0">
                  <a:solidFill>
                    <a:srgbClr val="00B0F0"/>
                  </a:solidFill>
                </a:rPr>
                <a:t>км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033718" y="4293929"/>
              <a:ext cx="19235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dirty="0"/>
                <a:t>*</a:t>
              </a:r>
            </a:p>
          </p:txBody>
        </p:sp>
      </p:grpSp>
      <p:graphicFrame>
        <p:nvGraphicFramePr>
          <p:cNvPr id="130" name="Таблица 129"/>
          <p:cNvGraphicFramePr>
            <a:graphicFrameLocks noGrp="1"/>
          </p:cNvGraphicFramePr>
          <p:nvPr>
            <p:extLst/>
          </p:nvPr>
        </p:nvGraphicFramePr>
        <p:xfrm>
          <a:off x="1155146" y="4631297"/>
          <a:ext cx="9980858" cy="1882685"/>
        </p:xfrm>
        <a:graphic>
          <a:graphicData uri="http://schemas.openxmlformats.org/drawingml/2006/table">
            <a:tbl>
              <a:tblPr/>
              <a:tblGrid>
                <a:gridCol w="5716310"/>
                <a:gridCol w="1633231"/>
                <a:gridCol w="2631317"/>
              </a:tblGrid>
              <a:tr h="3205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участков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Протяженность</a:t>
                      </a:r>
                      <a:r>
                        <a:rPr lang="ru-RU" sz="1400" b="0" kern="1200" baseline="0" dirty="0" err="1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км</a:t>
                      </a:r>
                      <a:endParaRPr lang="ru-RU" sz="1400" b="0" kern="1200" dirty="0" smtClean="0">
                        <a:solidFill>
                          <a:srgbClr val="000066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Инвестиции по проекту, млрд руб. 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470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</a:t>
                      </a:r>
                      <a:r>
                        <a:rPr lang="ru-RU" sz="1400" b="0" kern="120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 до 2023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Волочаевка – Комсомольск-Сортировочный</a:t>
                      </a:r>
                      <a:r>
                        <a:rPr lang="ru-RU" sz="1400" b="0" kern="1200" baseline="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Ванино</a:t>
                      </a:r>
                      <a:endParaRPr lang="ru-RU" sz="1400" b="0" kern="1200" dirty="0" smtClean="0">
                        <a:ln w="3175"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833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ln w="3175"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116,2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14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 </a:t>
                      </a: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этап до 2030 г.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err="1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Таксимо</a:t>
                      </a:r>
                      <a:r>
                        <a:rPr lang="ru-RU" sz="1400" b="0" kern="1200" baseline="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– Тында - Бамовская и Тында – Нерюнгри-Грузовая, Тында – Комсомольск-Сортировочный и Новый Ургал – Известковая</a:t>
                      </a:r>
                      <a:endParaRPr lang="ru-RU" sz="1400" b="0" kern="1200" dirty="0" smtClean="0">
                        <a:solidFill>
                          <a:srgbClr val="000066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3066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410,1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271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Итого</a:t>
                      </a:r>
                      <a:endParaRPr lang="ru-RU" sz="1400" b="0" kern="1200" dirty="0">
                        <a:solidFill>
                          <a:srgbClr val="000066"/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3899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66"/>
                          </a:solidFill>
                          <a:effectLst/>
                          <a:latin typeface="+mj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526,3</a:t>
                      </a:r>
                    </a:p>
                  </a:txBody>
                  <a:tcPr marL="9002" marR="9002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1" name="Заголовок 1"/>
          <p:cNvSpPr txBox="1">
            <a:spLocks/>
          </p:cNvSpPr>
          <p:nvPr/>
        </p:nvSpPr>
        <p:spPr bwMode="auto">
          <a:xfrm>
            <a:off x="8210885" y="116633"/>
            <a:ext cx="3180069" cy="38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rgbClr val="CC66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kern="0" dirty="0" smtClean="0"/>
              <a:t>Проект до 2030</a:t>
            </a:r>
            <a:endParaRPr lang="ru-RU" kern="0" dirty="0"/>
          </a:p>
        </p:txBody>
      </p:sp>
    </p:spTree>
    <p:extLst>
      <p:ext uri="{BB962C8B-B14F-4D97-AF65-F5344CB8AC3E}">
        <p14:creationId xmlns="" xmlns:p14="http://schemas.microsoft.com/office/powerpoint/2010/main" val="3100510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Железные дороги</a:t>
            </a:r>
            <a:br>
              <a:rPr lang="ru-RU" sz="1800" dirty="0" smtClean="0"/>
            </a:br>
            <a:r>
              <a:rPr lang="ru-RU" sz="1800" dirty="0" smtClean="0"/>
              <a:t>ВСМ Москва-Казань общая информация</a:t>
            </a:r>
            <a:endParaRPr lang="ru-RU" sz="1800" dirty="0"/>
          </a:p>
        </p:txBody>
      </p:sp>
      <p:pic>
        <p:nvPicPr>
          <p:cNvPr id="1026" name="Picture 2" descr="X:\Презентации 2016\Карта СВМ Москва -Казань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768694" y="1131370"/>
            <a:ext cx="8256892" cy="421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7224" y="5333458"/>
            <a:ext cx="9934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Протяженность  </a:t>
            </a:r>
            <a:r>
              <a:rPr lang="ru-RU" sz="1600" b="1" dirty="0">
                <a:solidFill>
                  <a:srgbClr val="000066"/>
                </a:solidFill>
                <a:latin typeface="+mj-lt"/>
              </a:rPr>
              <a:t>- 770 </a:t>
            </a:r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км</a:t>
            </a:r>
          </a:p>
          <a:p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Строительство </a:t>
            </a:r>
            <a:r>
              <a:rPr lang="ru-RU" sz="1600" b="1" dirty="0">
                <a:solidFill>
                  <a:srgbClr val="000066"/>
                </a:solidFill>
                <a:latin typeface="+mj-lt"/>
              </a:rPr>
              <a:t>новых тяговых подстанций – 15 шт., мощность  - 663 </a:t>
            </a:r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МВА</a:t>
            </a:r>
            <a:endParaRPr lang="ru-RU" sz="1600" b="1" dirty="0">
              <a:solidFill>
                <a:srgbClr val="000066"/>
              </a:solidFill>
              <a:latin typeface="+mj-lt"/>
            </a:endParaRPr>
          </a:p>
          <a:p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Реконструкция электрических подстанций </a:t>
            </a:r>
            <a:r>
              <a:rPr lang="en-US" sz="1600" b="1" dirty="0">
                <a:solidFill>
                  <a:srgbClr val="000066"/>
                </a:solidFill>
                <a:latin typeface="+mj-lt"/>
              </a:rPr>
              <a:t>220 </a:t>
            </a:r>
            <a:r>
              <a:rPr lang="ru-RU" sz="1600" b="1" dirty="0" err="1">
                <a:solidFill>
                  <a:srgbClr val="000066"/>
                </a:solidFill>
                <a:latin typeface="+mj-lt"/>
              </a:rPr>
              <a:t>кВ</a:t>
            </a:r>
            <a:r>
              <a:rPr lang="ru-RU" sz="1600" b="1" dirty="0">
                <a:solidFill>
                  <a:srgbClr val="000066"/>
                </a:solidFill>
                <a:latin typeface="+mj-lt"/>
              </a:rPr>
              <a:t> – 10 шт</a:t>
            </a:r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.</a:t>
            </a:r>
            <a:endParaRPr lang="ru-RU" sz="1600" b="1" dirty="0">
              <a:solidFill>
                <a:srgbClr val="000066"/>
              </a:solidFill>
              <a:latin typeface="+mj-lt"/>
            </a:endParaRPr>
          </a:p>
          <a:p>
            <a:endParaRPr lang="ru-RU" sz="16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9783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6933" y="476250"/>
            <a:ext cx="11523355" cy="647700"/>
          </a:xfrm>
        </p:spPr>
        <p:txBody>
          <a:bodyPr/>
          <a:lstStyle/>
          <a:p>
            <a:pPr eaLnBrk="1" hangingPunct="1"/>
            <a:r>
              <a:rPr lang="ru-RU" altLang="ru-RU" sz="1800" dirty="0" smtClean="0"/>
              <a:t>Производство оборудования для тяговых подстанций и тяговой сети метрополитенов - Петербургский метрополитен</a:t>
            </a:r>
          </a:p>
        </p:txBody>
      </p:sp>
      <p:pic>
        <p:nvPicPr>
          <p:cNvPr id="27652" name="Picture 9" descr="C:\Users\mukomolov\Desktop\2015\Тбилиси\metroo_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05" y="4819650"/>
            <a:ext cx="2622472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http://www.lenmgt.ru/pictures/catalog/40_13_14068104436174_view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05" y="1268413"/>
            <a:ext cx="283251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2" descr="C:\Users\mukomolov\Desktop\2015\Тбилиси\43_13_1406813249088_view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05" y="2708276"/>
            <a:ext cx="287251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4" descr="C:\Users\mukomolov\Desktop\2015\Тбилиси\2013_10_09_zloba_9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27" y="2708276"/>
            <a:ext cx="2632474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7" descr="C:\Users\mukomolov\Desktop\2015\Тбилиси\photo_metro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27" y="1306514"/>
            <a:ext cx="2632474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4"/>
          <p:cNvSpPr txBox="1">
            <a:spLocks noChangeArrowheads="1"/>
          </p:cNvSpPr>
          <p:nvPr/>
        </p:nvSpPr>
        <p:spPr bwMode="auto">
          <a:xfrm>
            <a:off x="3492629" y="4953001"/>
            <a:ext cx="40827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С 2004 года </a:t>
            </a:r>
            <a:b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более 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20 </a:t>
            </a: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объектов</a:t>
            </a:r>
          </a:p>
        </p:txBody>
      </p:sp>
      <p:pic>
        <p:nvPicPr>
          <p:cNvPr id="10" name="Picture 2" descr="C:\Users\Afletonova\Pictures\map_pm2012_17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1328" y="1268413"/>
            <a:ext cx="4275290" cy="4830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34771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206" y="476250"/>
            <a:ext cx="10161671" cy="647700"/>
          </a:xfrm>
        </p:spPr>
        <p:txBody>
          <a:bodyPr/>
          <a:lstStyle/>
          <a:p>
            <a:pPr eaLnBrk="1" hangingPunct="1"/>
            <a:r>
              <a:rPr lang="ru-RU" altLang="ru-RU" sz="1800" dirty="0"/>
              <a:t>Производство оборудования для тяговых подстанций и тяговой сети метрополитенов - Московский </a:t>
            </a:r>
            <a:r>
              <a:rPr lang="ru-RU" altLang="ru-RU" sz="1800" dirty="0" smtClean="0"/>
              <a:t>метрополитен</a:t>
            </a:r>
          </a:p>
        </p:txBody>
      </p:sp>
      <p:pic>
        <p:nvPicPr>
          <p:cNvPr id="26627" name="Picture 2" descr="C:\Users\Afletonova\Pictures\map_mm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135" y="1268414"/>
            <a:ext cx="5226941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C:\Users\mukomolov\Desktop\2015\Тбилиси\московский метрополитен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05" y="4724401"/>
            <a:ext cx="2392431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9" descr="C:\Users\mukomolov\Desktop\2015\Тбилиси\москва\240px-Москва_Сретенский_бульвар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89" y="1341438"/>
            <a:ext cx="2540458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C:\Users\mukomolov\Desktop\2015\Тбилиси\москва\достоевская москва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663" y="1341438"/>
            <a:ext cx="2470444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C:\Users\mukomolov\Desktop\2015\Тбилиси\москва\новокосино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88" y="2781301"/>
            <a:ext cx="254445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2" descr="C:\Users\mukomolov\Desktop\2015\Тбилиси\москва\сретенский бульвар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4662" y="2781301"/>
            <a:ext cx="244844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4"/>
          <p:cNvSpPr txBox="1">
            <a:spLocks noChangeArrowheads="1"/>
          </p:cNvSpPr>
          <p:nvPr/>
        </p:nvSpPr>
        <p:spPr bwMode="auto">
          <a:xfrm>
            <a:off x="2948250" y="4221089"/>
            <a:ext cx="3266589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С 2009 года </a:t>
            </a:r>
            <a:b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более 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60 </a:t>
            </a: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объектов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25000571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4206" y="476250"/>
            <a:ext cx="9980201" cy="647700"/>
          </a:xfrm>
        </p:spPr>
        <p:txBody>
          <a:bodyPr/>
          <a:lstStyle/>
          <a:p>
            <a:pPr eaLnBrk="1" hangingPunct="1"/>
            <a:r>
              <a:rPr lang="ru-RU" altLang="ru-RU" sz="1800" dirty="0"/>
              <a:t>Производство оборудования для тяговых подстанций и тяговой сети метрополитенов - Казанский </a:t>
            </a:r>
            <a:r>
              <a:rPr lang="ru-RU" altLang="ru-RU" sz="1800" dirty="0" smtClean="0"/>
              <a:t>метрополитен</a:t>
            </a:r>
          </a:p>
        </p:txBody>
      </p:sp>
      <p:pic>
        <p:nvPicPr>
          <p:cNvPr id="28675" name="Picture 7" descr="C:\Users\mukomolov\Desktop\2015\Тбилиси\Казань\кремлевска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88" y="1268414"/>
            <a:ext cx="290452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C:\Users\mukomolov\Desktop\2015\Тбилиси\Казань\площадь тукая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725" y="1268414"/>
            <a:ext cx="293052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C:\Users\mukomolov\Desktop\2015\Тбилиси\Казань\проспект победы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188" y="2924176"/>
            <a:ext cx="290452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C:\Users\mukomolov\Desktop\2015\Тбилиси\Казань\суконная слобода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727" y="2924176"/>
            <a:ext cx="290452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4" descr="C:\Users\mukomolov\Desktop\2015\Тбилиси\Казань\герб казметро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4206" y="4652963"/>
            <a:ext cx="2042367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4"/>
          <p:cNvSpPr txBox="1">
            <a:spLocks noChangeArrowheads="1"/>
          </p:cNvSpPr>
          <p:nvPr/>
        </p:nvSpPr>
        <p:spPr bwMode="auto">
          <a:xfrm>
            <a:off x="3442619" y="5057845"/>
            <a:ext cx="4082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С 2006 года </a:t>
            </a:r>
            <a:b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0066"/>
                </a:solidFill>
                <a:latin typeface="Arial" panose="020B0604020202020204" pitchFamily="34" charset="0"/>
              </a:rPr>
              <a:t>более </a:t>
            </a:r>
            <a:r>
              <a:rPr lang="ru-RU" altLang="ru-RU" sz="20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11 объектов</a:t>
            </a:r>
          </a:p>
        </p:txBody>
      </p:sp>
      <p:pic>
        <p:nvPicPr>
          <p:cNvPr id="10" name="Picture 2" descr="C:\Users\Afletonova\Pictures\Kazan_metro_map_sv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854" y="1484784"/>
            <a:ext cx="4301476" cy="346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713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2078" y="1136939"/>
            <a:ext cx="1045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Объект: «Создание</a:t>
            </a:r>
            <a:r>
              <a:rPr lang="ru-RU" sz="1600" b="1" dirty="0">
                <a:solidFill>
                  <a:srgbClr val="000066"/>
                </a:solidFill>
                <a:latin typeface="+mj-lt"/>
              </a:rPr>
              <a:t>, реконструкция трамвайной сети в Красногвардейском </a:t>
            </a:r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районе по концессионному соглашению с правительством Санкт-Петербурга»</a:t>
            </a:r>
            <a:endParaRPr lang="ru-RU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15018" y="476672"/>
            <a:ext cx="9980860" cy="648072"/>
          </a:xfrm>
        </p:spPr>
        <p:txBody>
          <a:bodyPr>
            <a:noAutofit/>
          </a:bodyPr>
          <a:lstStyle/>
          <a:p>
            <a:r>
              <a:rPr lang="ru-RU" sz="1600" dirty="0" smtClean="0"/>
              <a:t>Городской электрический транспорт </a:t>
            </a:r>
            <a:br>
              <a:rPr lang="ru-RU" sz="1600" dirty="0" smtClean="0"/>
            </a:br>
            <a:r>
              <a:rPr lang="ru-RU" sz="1600" dirty="0" smtClean="0"/>
              <a:t>Первая линия </a:t>
            </a:r>
            <a:r>
              <a:rPr lang="ru-RU" sz="1600" dirty="0" err="1" smtClean="0"/>
              <a:t>легкорельсового</a:t>
            </a:r>
            <a:r>
              <a:rPr lang="ru-RU" sz="1600" dirty="0" smtClean="0"/>
              <a:t> транспорта в РФ </a:t>
            </a:r>
            <a:br>
              <a:rPr lang="ru-RU" sz="1600" dirty="0" smtClean="0"/>
            </a:br>
            <a:r>
              <a:rPr lang="ru-RU" sz="1600" dirty="0" smtClean="0"/>
              <a:t>ООО «Транспортная концессионная компания»</a:t>
            </a:r>
            <a:endParaRPr lang="ru-RU" sz="1600" dirty="0"/>
          </a:p>
        </p:txBody>
      </p:sp>
      <p:pic>
        <p:nvPicPr>
          <p:cNvPr id="1027" name="Picture 3" descr="C:\Users\Lepkin\Downloads\VKP-2.RGB_color.000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042813" y="4005064"/>
            <a:ext cx="5952049" cy="2295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84204" y="1982095"/>
            <a:ext cx="4323124" cy="28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52078" y="1866018"/>
            <a:ext cx="613212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Работы ООО «НИИЭФА-ЭНЕРГО» на объекте: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Реконструкция тяговых подстанций №79, 85 и 87;</a:t>
            </a: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Строительство тягово-понизительной подстанции «Депо» на базе БКТПБ;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Строительство временной тяговой подстанции       на базе утепленных модулей №25-В;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Строительство тяговой подстанции «Коммуны»      на базе БКТПБ;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Поставка шкафов питания контактной сети и </a:t>
            </a:r>
            <a:r>
              <a:rPr lang="ru-RU" sz="1400" dirty="0" err="1" smtClean="0">
                <a:solidFill>
                  <a:srgbClr val="000066"/>
                </a:solidFill>
                <a:latin typeface="+mj-lt"/>
                <a:cs typeface="Arial" pitchFamily="34" charset="0"/>
              </a:rPr>
              <a:t>нетяговых</a:t>
            </a: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 потребителей.</a:t>
            </a:r>
            <a:endParaRPr lang="ru-RU" sz="1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084204" y="5013177"/>
            <a:ext cx="43231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В первые в России была реализована рекуперация на городском электрическом транспорте на постоянной основе</a:t>
            </a:r>
            <a:endParaRPr lang="ru-RU" sz="1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954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52078" y="1136939"/>
            <a:ext cx="10455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  <a:latin typeface="+mj-lt"/>
              </a:rPr>
              <a:t>Объект: «Строительство трамвайной линии к стадиону Самара арена к чемпионату мира по футболу 2018»</a:t>
            </a:r>
            <a:endParaRPr lang="ru-RU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33550" y="476672"/>
            <a:ext cx="10338173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Городской электрический транспорт</a:t>
            </a:r>
            <a:br>
              <a:rPr lang="ru-RU" dirty="0"/>
            </a:br>
            <a:r>
              <a:rPr lang="ru-RU" dirty="0"/>
              <a:t>Трамвайная </a:t>
            </a:r>
            <a:r>
              <a:rPr lang="ru-RU" dirty="0" smtClean="0"/>
              <a:t>линия в г. Самара</a:t>
            </a:r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89558" y="2037441"/>
            <a:ext cx="54502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Работы ООО «НИИЭФА-ЭНЕРГО» на объекте: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1. Строительство </a:t>
            </a:r>
            <a:r>
              <a:rPr lang="ru-RU" sz="1400" dirty="0">
                <a:solidFill>
                  <a:srgbClr val="000066"/>
                </a:solidFill>
                <a:latin typeface="+mj-lt"/>
                <a:cs typeface="Arial" pitchFamily="34" charset="0"/>
              </a:rPr>
              <a:t>тяговых подстанций </a:t>
            </a:r>
            <a:endParaRPr lang="ru-RU" sz="1400" dirty="0" smtClean="0">
              <a:solidFill>
                <a:srgbClr val="000066"/>
              </a:solidFill>
              <a:latin typeface="+mj-lt"/>
              <a:cs typeface="Arial" pitchFamily="34" charset="0"/>
            </a:endParaRPr>
          </a:p>
          <a:p>
            <a:pPr algn="just"/>
            <a:r>
              <a:rPr lang="ru-RU" sz="1400" dirty="0">
                <a:solidFill>
                  <a:srgbClr val="000066"/>
                </a:solidFill>
                <a:latin typeface="+mj-lt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   №31</a:t>
            </a:r>
            <a:r>
              <a:rPr lang="ru-RU" sz="1400" dirty="0">
                <a:solidFill>
                  <a:srgbClr val="000066"/>
                </a:solidFill>
                <a:latin typeface="+mj-lt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36, 42 </a:t>
            </a:r>
            <a:r>
              <a:rPr lang="ru-RU" sz="1400" dirty="0">
                <a:solidFill>
                  <a:srgbClr val="000066"/>
                </a:solidFill>
                <a:latin typeface="+mj-lt"/>
                <a:cs typeface="Arial" pitchFamily="34" charset="0"/>
              </a:rPr>
              <a:t>базе утепленных модулей;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2. Реконструкция системы телемеханики и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    диспетчеризации на 34-х тяговых подстанциях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  <a:latin typeface="+mj-lt"/>
                <a:cs typeface="Arial" pitchFamily="34" charset="0"/>
              </a:rPr>
              <a:t>3. Поставка шкафов питания контактной сети.</a:t>
            </a:r>
            <a:endParaRPr lang="ru-RU" sz="14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859238" y="1721713"/>
            <a:ext cx="4176871" cy="218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A:\6_ПОСЛЕДНИЕ СЪЁМКИ\ТТУ Самара Сысоев\DSC_1140 об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390" y="4054310"/>
            <a:ext cx="4347842" cy="2131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:\6_ПОСЛЕДНИЕ СЪЁМКИ\ТТУ Самара Сысоев\DSC_11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284" y="4077072"/>
            <a:ext cx="4724761" cy="2109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2366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4036727" y="443706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1224283" y="2492896"/>
            <a:ext cx="970865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r>
              <a:rPr lang="ru-RU" b="1" dirty="0" smtClean="0">
                <a:solidFill>
                  <a:srgbClr val="CC6600"/>
                </a:solidFill>
                <a:latin typeface="Arial" charset="0"/>
              </a:rPr>
              <a:t>Производство электротехнического оборудования в интересах транспортного комплекса</a:t>
            </a:r>
          </a:p>
          <a:p>
            <a:pPr algn="ctr" eaLnBrk="0" hangingPunct="0">
              <a:lnSpc>
                <a:spcPct val="150000"/>
              </a:lnSpc>
            </a:pPr>
            <a:endParaRPr lang="ru-RU" b="1" dirty="0">
              <a:solidFill>
                <a:srgbClr val="CC6600"/>
              </a:solidFill>
              <a:latin typeface="Arial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ru-RU" sz="1800" b="1" dirty="0" smtClean="0">
                <a:solidFill>
                  <a:srgbClr val="CC6600"/>
                </a:solidFill>
                <a:latin typeface="Arial" charset="0"/>
              </a:rPr>
              <a:t>Докладчик –</a:t>
            </a:r>
            <a:r>
              <a:rPr lang="ru-RU" sz="1800" b="1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CC6600"/>
                </a:solidFill>
                <a:latin typeface="Arial" charset="0"/>
              </a:rPr>
              <a:t>Мизинцев А.В.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sz="1800" b="1" dirty="0" smtClean="0">
                <a:solidFill>
                  <a:srgbClr val="CC6600"/>
                </a:solidFill>
                <a:latin typeface="Arial" charset="0"/>
              </a:rPr>
              <a:t>Председатель совета директоров ООО «НИИЭФА-ЭНЕРГО»</a:t>
            </a:r>
            <a:endParaRPr lang="ru-RU" sz="1800" b="1" dirty="0">
              <a:solidFill>
                <a:srgbClr val="CC66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7642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3630" y="1772817"/>
            <a:ext cx="925497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ГОСТ 33477-2015 «Система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разработки и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постановки продукции на производство (СРПП). Технические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средства железнодорожной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инфраструктуры. Порядок разработки,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постановки на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производство и допуска к применению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»</a:t>
            </a:r>
          </a:p>
          <a:p>
            <a:pPr algn="ctr">
              <a:lnSpc>
                <a:spcPct val="120000"/>
              </a:lnSpc>
            </a:pPr>
            <a:endParaRPr lang="ru-RU" sz="1800" kern="0" dirty="0" smtClean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120000"/>
              </a:lnSpc>
            </a:pP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120000"/>
              </a:lnSpc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СТО РЖД 07.003-2018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«Устройства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электрификации и электроснабжения. Порядок разработки, постановки на производство и допуска к применению продукции, предназначенной для использования в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электроустановках» 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Порядок допуска электротехнической продукции к применению в электроустановках железнодорожной инфраструктуры</a:t>
            </a:r>
          </a:p>
        </p:txBody>
      </p:sp>
    </p:spTree>
    <p:extLst>
      <p:ext uri="{BB962C8B-B14F-4D97-AF65-F5344CB8AC3E}">
        <p14:creationId xmlns="" xmlns:p14="http://schemas.microsoft.com/office/powerpoint/2010/main" val="959876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37" y="595536"/>
            <a:ext cx="9793764" cy="457200"/>
          </a:xfrm>
        </p:spPr>
        <p:txBody>
          <a:bodyPr/>
          <a:lstStyle/>
          <a:p>
            <a:r>
              <a:rPr lang="ru-RU" sz="1800" dirty="0" smtClean="0"/>
              <a:t>Порядок допуска электротехнической продукции к применению в электроустановках железнодорожной инфраструктуры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630" y="1484784"/>
            <a:ext cx="925497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Для электротехнической продукции специального применения:  контактная сеть, распределительные устройства постоянного тока 3,3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, переменного тока 25 и 2х25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, посты секционирования, пункты группировки, преобразователи, быстродействующие выключатели 3,3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 – стандартами предусматривается полный цикл постановки изделий на производство:</a:t>
            </a:r>
          </a:p>
          <a:p>
            <a:pPr algn="ctr">
              <a:lnSpc>
                <a:spcPct val="120000"/>
              </a:lnSpc>
            </a:pPr>
            <a:endParaRPr lang="ru-RU" sz="1800" kern="0" dirty="0" smtClean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Разработка и согласование с РЖД технического задания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Выпуск конструкторской документации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Изготовление и испытания опытных образцов, установочной партии с участием представителей РЖД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Подконтрольная эксплуатация в течение не менее одного года в действующей электроустановке РЖД</a:t>
            </a:r>
          </a:p>
        </p:txBody>
      </p:sp>
    </p:spTree>
    <p:extLst>
      <p:ext uri="{BB962C8B-B14F-4D97-AF65-F5344CB8AC3E}">
        <p14:creationId xmlns="" xmlns:p14="http://schemas.microsoft.com/office/powerpoint/2010/main" val="3857757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4237" y="595536"/>
            <a:ext cx="9793764" cy="457200"/>
          </a:xfrm>
        </p:spPr>
        <p:txBody>
          <a:bodyPr/>
          <a:lstStyle/>
          <a:p>
            <a:r>
              <a:rPr lang="ru-RU" sz="1800" dirty="0" smtClean="0"/>
              <a:t>Порядок допуска электротехнической продукции к применению в электроустановках железнодорожной инфраструктуры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83630" y="1976501"/>
            <a:ext cx="925497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Для электротехнической продукции общепромышленного применения: трехфазные распределительные устройства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</a:rPr>
              <a:t>высокого напряжения 110, 220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</a:rPr>
              <a:t>,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среднего напряжения 6, 10, 20, 35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, низковольтные распределительные устройства 0,4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кВ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, понижающие силовые трансформаторы, кабельная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продуцкия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 – стандартами предусматривается упрощенный порядок допуска к применению – по заявлению изготовителя уполномоченным подразделением РЖД проводится экспертиза документации</a:t>
            </a:r>
          </a:p>
        </p:txBody>
      </p:sp>
    </p:spTree>
    <p:extLst>
      <p:ext uri="{BB962C8B-B14F-4D97-AF65-F5344CB8AC3E}">
        <p14:creationId xmlns="" xmlns:p14="http://schemas.microsoft.com/office/powerpoint/2010/main" val="4055948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2895" y="1196752"/>
            <a:ext cx="943644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Для организации экспертизы заявитель представляет на рассмотрение </a:t>
            </a:r>
            <a:r>
              <a:rPr lang="ru-RU" sz="1800" kern="0" dirty="0" err="1" smtClean="0">
                <a:solidFill>
                  <a:srgbClr val="000066"/>
                </a:solidFill>
                <a:latin typeface="Arial" pitchFamily="34" charset="0"/>
                <a:cs typeface="+mn-cs"/>
              </a:rPr>
              <a:t>Трансэнерго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– филиала ОАО «РЖД»: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а) заявку на проведение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экспертизы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б) копию технических условий, по которым выпускается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продукция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в) копию руководства по эксплуатации на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продукцию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г) копию сертификата соответствия или декларации о соответствии на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продукцию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д) расчет показателей локализации продукции по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типовой методике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утв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.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р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аспоряжением ОАО «РЖД» 21.04.2016 </a:t>
            </a: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г. № 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721р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е) копию свидетельства об утверждении типа средства измерений (только на продукцию, обладающую признаками средства измерений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)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ru-RU" sz="1800" kern="0" dirty="0">
                <a:solidFill>
                  <a:srgbClr val="000066"/>
                </a:solidFill>
                <a:latin typeface="Arial" pitchFamily="34" charset="0"/>
                <a:cs typeface="+mn-cs"/>
              </a:rPr>
              <a:t>ж) копию методик поверки и калибровки (только на продукцию, обладающую признаками средства измерений, в тех случаях, когда методики поверки и калибровки не стандартизованы на национальном или межгосударственном уровне</a:t>
            </a:r>
            <a:r>
              <a:rPr lang="ru-RU" sz="1800" kern="0" dirty="0" smtClean="0">
                <a:solidFill>
                  <a:srgbClr val="000066"/>
                </a:solidFill>
                <a:latin typeface="Arial" pitchFamily="34" charset="0"/>
                <a:cs typeface="+mn-cs"/>
              </a:rPr>
              <a:t>)</a:t>
            </a:r>
            <a:endParaRPr lang="ru-RU" sz="1800" kern="0" dirty="0">
              <a:solidFill>
                <a:srgbClr val="000066"/>
              </a:solidFill>
              <a:latin typeface="Arial" pitchFamily="34" charset="0"/>
              <a:cs typeface="+mn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14237" y="595536"/>
            <a:ext cx="9793764" cy="457200"/>
          </a:xfrm>
        </p:spPr>
        <p:txBody>
          <a:bodyPr/>
          <a:lstStyle/>
          <a:p>
            <a:r>
              <a:rPr lang="ru-RU" sz="1800" dirty="0" smtClean="0"/>
              <a:t>Порядок допуска электротехнической продукции к применению в электроустановках железнодорожной инфраструктуры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748043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8225" y="381000"/>
            <a:ext cx="9505712" cy="838200"/>
          </a:xfrm>
        </p:spPr>
        <p:txBody>
          <a:bodyPr/>
          <a:lstStyle/>
          <a:p>
            <a:pPr eaLnBrk="1" hangingPunct="1"/>
            <a:r>
              <a:rPr lang="ru-RU" dirty="0" smtClean="0"/>
              <a:t>История образования ООО «НИИЭФА-ЭНЕРГО»</a:t>
            </a:r>
            <a:endParaRPr lang="ru-RU" dirty="0" smtClean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62624" y="3200400"/>
            <a:ext cx="11522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440259" y="1447801"/>
          <a:ext cx="10083817" cy="4691063"/>
        </p:xfrm>
        <a:graphic>
          <a:graphicData uri="http://schemas.openxmlformats.org/presentationml/2006/ole">
            <p:oleObj spid="_x0000_s1053" name="VISIO" r:id="rId4" imgW="8632800" imgH="50608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858817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250" y="1339702"/>
            <a:ext cx="5630547" cy="496961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11190" y="3212976"/>
            <a:ext cx="5353370" cy="2664296"/>
          </a:xfrm>
          <a:prstGeom prst="roundRect">
            <a:avLst/>
          </a:prstGeom>
          <a:noFill/>
          <a:ln w="254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6286" y="548680"/>
            <a:ext cx="9217660" cy="457200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1800" kern="1200" dirty="0"/>
              <a:t>Основная специализация на примере схемы </a:t>
            </a:r>
            <a:r>
              <a:rPr lang="ru-RU" sz="1800" kern="1200" dirty="0" smtClean="0"/>
              <a:t>силовых цепей </a:t>
            </a:r>
            <a:r>
              <a:rPr lang="ru-RU" sz="1800" kern="1200" dirty="0"/>
              <a:t>тяговой подстанции железных дорог</a:t>
            </a:r>
            <a:endParaRPr lang="ru-RU" sz="1800" dirty="0" smtClean="0"/>
          </a:p>
        </p:txBody>
      </p:sp>
      <p:sp>
        <p:nvSpPr>
          <p:cNvPr id="10" name="Прямоугольник 3"/>
          <p:cNvSpPr>
            <a:spLocks noChangeArrowheads="1"/>
          </p:cNvSpPr>
          <p:nvPr/>
        </p:nvSpPr>
        <p:spPr bwMode="auto">
          <a:xfrm>
            <a:off x="679874" y="2609315"/>
            <a:ext cx="4172751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ctr" eaLnBrk="0" hangingPunct="0">
              <a:buFont typeface="Arial" charset="0"/>
              <a:buNone/>
            </a:pPr>
            <a:r>
              <a:rPr lang="ru-RU" sz="1400" b="1" dirty="0">
                <a:solidFill>
                  <a:srgbClr val="000066"/>
                </a:solidFill>
                <a:latin typeface="Arial" charset="0"/>
              </a:rPr>
              <a:t>Производство НИИЭФА-ЭНЕРГО</a:t>
            </a:r>
          </a:p>
          <a:p>
            <a:pPr marL="342900" indent="-342900" algn="ctr" eaLnBrk="0" hangingPunct="0">
              <a:buFont typeface="Arial" charset="0"/>
              <a:buNone/>
            </a:pPr>
            <a:r>
              <a:rPr lang="ru-RU" sz="1400" b="1" dirty="0">
                <a:solidFill>
                  <a:srgbClr val="000066"/>
                </a:solidFill>
                <a:latin typeface="Arial" charset="0"/>
              </a:rPr>
              <a:t>(включая АСУ ТП)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138" y="5898210"/>
            <a:ext cx="1427695" cy="4111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568" y="5903024"/>
            <a:ext cx="1361025" cy="406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460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406254" y="1268413"/>
            <a:ext cx="9721751" cy="48974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976536" y="381000"/>
            <a:ext cx="6049089" cy="914400"/>
          </a:xfrm>
        </p:spPr>
        <p:txBody>
          <a:bodyPr/>
          <a:lstStyle/>
          <a:p>
            <a:r>
              <a:rPr lang="ru-RU" altLang="ru-RU" dirty="0" smtClean="0"/>
              <a:t>Виды выполняемых работ</a:t>
            </a:r>
            <a:endParaRPr lang="ru-RU" altLang="ru-RU" dirty="0" smtClean="0">
              <a:solidFill>
                <a:srgbClr val="FF9900"/>
              </a:solidFill>
            </a:endParaRPr>
          </a:p>
        </p:txBody>
      </p:sp>
      <p:sp>
        <p:nvSpPr>
          <p:cNvPr id="513028" name="Text Box 4" descr="Газетная бумага"/>
          <p:cNvSpPr txBox="1">
            <a:spLocks noChangeArrowheads="1"/>
          </p:cNvSpPr>
          <p:nvPr/>
        </p:nvSpPr>
        <p:spPr bwMode="auto">
          <a:xfrm>
            <a:off x="1536277" y="1409700"/>
            <a:ext cx="960172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разработка </a:t>
            </a:r>
            <a:r>
              <a:rPr lang="ru-RU" sz="2000" b="1" dirty="0">
                <a:solidFill>
                  <a:srgbClr val="000066"/>
                </a:solidFill>
                <a:latin typeface="+mj-lt"/>
              </a:rPr>
              <a:t>и конструирование</a:t>
            </a:r>
          </a:p>
        </p:txBody>
      </p:sp>
      <p:sp>
        <p:nvSpPr>
          <p:cNvPr id="513029" name="Text Box 5" descr="Газетная бумага"/>
          <p:cNvSpPr txBox="1">
            <a:spLocks noChangeArrowheads="1"/>
          </p:cNvSpPr>
          <p:nvPr/>
        </p:nvSpPr>
        <p:spPr bwMode="auto">
          <a:xfrm>
            <a:off x="1536277" y="2019300"/>
            <a:ext cx="960172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проектирование</a:t>
            </a:r>
          </a:p>
        </p:txBody>
      </p:sp>
      <p:sp>
        <p:nvSpPr>
          <p:cNvPr id="513030" name="Text Box 6" descr="Газетная бумага"/>
          <p:cNvSpPr txBox="1">
            <a:spLocks noChangeArrowheads="1"/>
          </p:cNvSpPr>
          <p:nvPr/>
        </p:nvSpPr>
        <p:spPr bwMode="auto">
          <a:xfrm>
            <a:off x="1536277" y="2705100"/>
            <a:ext cx="96977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производство</a:t>
            </a:r>
          </a:p>
        </p:txBody>
      </p:sp>
      <p:sp>
        <p:nvSpPr>
          <p:cNvPr id="513031" name="Text Box 7" descr="Газетная бумага"/>
          <p:cNvSpPr txBox="1">
            <a:spLocks noChangeArrowheads="1"/>
          </p:cNvSpPr>
          <p:nvPr/>
        </p:nvSpPr>
        <p:spPr bwMode="auto">
          <a:xfrm>
            <a:off x="1536277" y="3390900"/>
            <a:ext cx="96977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испытания</a:t>
            </a:r>
          </a:p>
        </p:txBody>
      </p:sp>
      <p:sp>
        <p:nvSpPr>
          <p:cNvPr id="513032" name="Text Box 8" descr="Газетная бумага"/>
          <p:cNvSpPr txBox="1">
            <a:spLocks noChangeArrowheads="1"/>
          </p:cNvSpPr>
          <p:nvPr/>
        </p:nvSpPr>
        <p:spPr bwMode="auto">
          <a:xfrm>
            <a:off x="1536277" y="4037013"/>
            <a:ext cx="96977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монтаж</a:t>
            </a:r>
          </a:p>
        </p:txBody>
      </p:sp>
      <p:sp>
        <p:nvSpPr>
          <p:cNvPr id="513033" name="Text Box 9" descr="Газетная бумага"/>
          <p:cNvSpPr txBox="1">
            <a:spLocks noChangeArrowheads="1"/>
          </p:cNvSpPr>
          <p:nvPr/>
        </p:nvSpPr>
        <p:spPr bwMode="auto">
          <a:xfrm>
            <a:off x="1536277" y="4684713"/>
            <a:ext cx="969774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наладка</a:t>
            </a:r>
          </a:p>
        </p:txBody>
      </p:sp>
      <p:sp>
        <p:nvSpPr>
          <p:cNvPr id="513034" name="Text Box 10" descr="Газетная бумага"/>
          <p:cNvSpPr txBox="1">
            <a:spLocks noChangeArrowheads="1"/>
          </p:cNvSpPr>
          <p:nvPr/>
        </p:nvSpPr>
        <p:spPr bwMode="auto">
          <a:xfrm>
            <a:off x="1508272" y="5334001"/>
            <a:ext cx="9697746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обучение, сервисное и гарантийное обслуживание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499937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1406254" y="1268414"/>
            <a:ext cx="9721751" cy="4896891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496450" y="381000"/>
            <a:ext cx="6984726" cy="914400"/>
          </a:xfrm>
        </p:spPr>
        <p:txBody>
          <a:bodyPr/>
          <a:lstStyle/>
          <a:p>
            <a:r>
              <a:rPr lang="ru-RU" dirty="0"/>
              <a:t>Виды производимого </a:t>
            </a:r>
            <a:r>
              <a:rPr lang="ru-RU" dirty="0" smtClean="0"/>
              <a:t>оборудования</a:t>
            </a:r>
            <a:endParaRPr lang="ru-RU" dirty="0"/>
          </a:p>
        </p:txBody>
      </p:sp>
      <p:sp>
        <p:nvSpPr>
          <p:cNvPr id="523268" name="Text Box 4" descr="Газетная бумага"/>
          <p:cNvSpPr txBox="1">
            <a:spLocks noChangeArrowheads="1"/>
          </p:cNvSpPr>
          <p:nvPr/>
        </p:nvSpPr>
        <p:spPr bwMode="auto">
          <a:xfrm>
            <a:off x="1586287" y="1394268"/>
            <a:ext cx="9697746" cy="455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680" rIns="91352" bIns="45680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распределительные устройства низкого напряжения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 переменного и постоянного тока (до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1 </a:t>
            </a:r>
            <a:r>
              <a:rPr lang="ru-RU" sz="2000" b="1" dirty="0" err="1" smtClean="0">
                <a:solidFill>
                  <a:srgbClr val="000066"/>
                </a:solidFill>
                <a:latin typeface="+mj-lt"/>
              </a:rPr>
              <a:t>кВ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)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распределительные устройства среднего напряжения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	– переменного тока до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35 </a:t>
            </a:r>
            <a:r>
              <a:rPr lang="ru-RU" sz="2000" b="1" dirty="0" err="1" smtClean="0">
                <a:solidFill>
                  <a:srgbClr val="000066"/>
                </a:solidFill>
                <a:latin typeface="+mj-lt"/>
              </a:rPr>
              <a:t>кВ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	– постоянного тока до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4 </a:t>
            </a:r>
            <a:r>
              <a:rPr lang="ru-RU" sz="2000" b="1" dirty="0" err="1" smtClean="0">
                <a:solidFill>
                  <a:srgbClr val="000066"/>
                </a:solidFill>
                <a:latin typeface="+mj-lt"/>
              </a:rPr>
              <a:t>кВ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трансформаторное оборудование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35/0,4 </a:t>
            </a:r>
            <a:r>
              <a:rPr lang="ru-RU" sz="2000" b="1" dirty="0" err="1">
                <a:solidFill>
                  <a:srgbClr val="000066"/>
                </a:solidFill>
                <a:latin typeface="+mj-lt"/>
              </a:rPr>
              <a:t>кВ</a:t>
            </a:r>
            <a:r>
              <a:rPr lang="ru-RU" sz="2000" b="1" dirty="0">
                <a:solidFill>
                  <a:srgbClr val="000066"/>
                </a:solidFill>
                <a:latin typeface="+mj-lt"/>
              </a:rPr>
              <a:t> мощностью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  до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1</a:t>
            </a:r>
            <a:r>
              <a:rPr lang="en-US" sz="2000" b="1" dirty="0" smtClean="0">
                <a:solidFill>
                  <a:srgbClr val="000066"/>
                </a:solidFill>
                <a:latin typeface="+mj-lt"/>
              </a:rPr>
              <a:t>6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 МВА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статические преобразователи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электроэнергии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rgbClr val="000066"/>
                </a:solidFill>
                <a:latin typeface="+mj-lt"/>
              </a:rPr>
              <a:t>фильтркомпенсирующие</a:t>
            </a:r>
            <a:r>
              <a:rPr lang="ru-RU" sz="2000" b="1" dirty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устройства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000" b="1" dirty="0">
                <a:solidFill>
                  <a:srgbClr val="000066"/>
                </a:solidFill>
                <a:latin typeface="+mj-lt"/>
              </a:rPr>
              <a:t> системы </a:t>
            </a:r>
            <a:r>
              <a:rPr lang="ru-RU" sz="2000" b="1" dirty="0" smtClean="0">
                <a:solidFill>
                  <a:srgbClr val="000066"/>
                </a:solidFill>
                <a:latin typeface="+mj-lt"/>
              </a:rPr>
              <a:t>управления</a:t>
            </a:r>
            <a:endParaRPr lang="ru-RU" sz="2000" b="1" dirty="0">
              <a:solidFill>
                <a:srgbClr val="000066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6414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40368" y="476672"/>
            <a:ext cx="8167472" cy="647700"/>
          </a:xfrm>
        </p:spPr>
        <p:txBody>
          <a:bodyPr/>
          <a:lstStyle/>
          <a:p>
            <a:pPr eaLnBrk="1" hangingPunct="1"/>
            <a:r>
              <a:rPr lang="ru-RU" sz="1800" dirty="0" smtClean="0"/>
              <a:t>Железные дороги России</a:t>
            </a:r>
          </a:p>
        </p:txBody>
      </p:sp>
      <p:pic>
        <p:nvPicPr>
          <p:cNvPr id="6147" name="Picture 3" descr="X:\Фото объекты\Карты\Карта Ж.Д. России по родам тока.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7" y="1196753"/>
            <a:ext cx="11512480" cy="3289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96489" y="4518623"/>
            <a:ext cx="10025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99"/>
                </a:solidFill>
                <a:latin typeface="+mj-lt"/>
              </a:rPr>
              <a:t>Российские железные дороги общей протяженностью 85,2 тыс. км</a:t>
            </a:r>
            <a:br>
              <a:rPr lang="ru-RU" sz="1800" b="1" dirty="0">
                <a:solidFill>
                  <a:srgbClr val="000099"/>
                </a:solidFill>
                <a:latin typeface="+mj-lt"/>
              </a:rPr>
            </a:br>
            <a:r>
              <a:rPr lang="ru-RU" sz="1800" b="1" dirty="0">
                <a:solidFill>
                  <a:srgbClr val="000099"/>
                </a:solidFill>
                <a:latin typeface="+mj-lt"/>
              </a:rPr>
              <a:t>из них электрифицированных 43,3 тыс. км</a:t>
            </a:r>
            <a:br>
              <a:rPr lang="ru-RU" sz="1800" b="1" dirty="0">
                <a:solidFill>
                  <a:srgbClr val="000099"/>
                </a:solidFill>
                <a:latin typeface="+mj-lt"/>
              </a:rPr>
            </a:b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    - </a:t>
            </a:r>
            <a:r>
              <a:rPr lang="ru-RU" sz="1800" b="1" dirty="0">
                <a:solidFill>
                  <a:srgbClr val="000099"/>
                </a:solidFill>
                <a:latin typeface="+mj-lt"/>
              </a:rPr>
              <a:t>переменный ток </a:t>
            </a: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24,</a:t>
            </a:r>
            <a:r>
              <a:rPr lang="en-US" sz="1800" b="1" dirty="0" smtClean="0">
                <a:solidFill>
                  <a:srgbClr val="000099"/>
                </a:solidFill>
                <a:latin typeface="+mj-lt"/>
              </a:rPr>
              <a:t>7</a:t>
            </a: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+mj-lt"/>
              </a:rPr>
              <a:t>тыс. км</a:t>
            </a:r>
            <a:br>
              <a:rPr lang="ru-RU" sz="1800" b="1" dirty="0">
                <a:solidFill>
                  <a:srgbClr val="000099"/>
                </a:solidFill>
                <a:latin typeface="+mj-lt"/>
              </a:rPr>
            </a:b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    - </a:t>
            </a:r>
            <a:r>
              <a:rPr lang="ru-RU" sz="1800" b="1" dirty="0">
                <a:solidFill>
                  <a:srgbClr val="000099"/>
                </a:solidFill>
                <a:latin typeface="+mj-lt"/>
              </a:rPr>
              <a:t>постоянный ток </a:t>
            </a: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1</a:t>
            </a:r>
            <a:r>
              <a:rPr lang="en-US" sz="1800" b="1" dirty="0" smtClean="0">
                <a:solidFill>
                  <a:srgbClr val="000099"/>
                </a:solidFill>
                <a:latin typeface="+mj-lt"/>
              </a:rPr>
              <a:t>8</a:t>
            </a: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,</a:t>
            </a:r>
            <a:r>
              <a:rPr lang="en-US" sz="1800" b="1" dirty="0" smtClean="0">
                <a:solidFill>
                  <a:srgbClr val="000099"/>
                </a:solidFill>
                <a:latin typeface="+mj-lt"/>
              </a:rPr>
              <a:t>6</a:t>
            </a:r>
            <a:r>
              <a:rPr lang="ru-RU" sz="1800" b="1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ru-RU" sz="1800" b="1" dirty="0">
                <a:solidFill>
                  <a:srgbClr val="000099"/>
                </a:solidFill>
                <a:latin typeface="+mj-lt"/>
              </a:rPr>
              <a:t>тыс. км</a:t>
            </a:r>
            <a:br>
              <a:rPr lang="ru-RU" sz="1800" b="1" dirty="0">
                <a:solidFill>
                  <a:srgbClr val="000099"/>
                </a:solidFill>
                <a:latin typeface="+mj-lt"/>
              </a:rPr>
            </a:br>
            <a:r>
              <a:rPr lang="ru-RU" sz="1800" b="1" dirty="0">
                <a:solidFill>
                  <a:srgbClr val="000099"/>
                </a:solidFill>
                <a:latin typeface="+mj-lt"/>
              </a:rPr>
              <a:t>Всего тяговых подстанций - 1412</a:t>
            </a:r>
          </a:p>
        </p:txBody>
      </p:sp>
    </p:spTree>
    <p:extLst>
      <p:ext uri="{BB962C8B-B14F-4D97-AF65-F5344CB8AC3E}">
        <p14:creationId xmlns="" xmlns:p14="http://schemas.microsoft.com/office/powerpoint/2010/main" val="1043454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669" y="548680"/>
            <a:ext cx="6169985" cy="457200"/>
          </a:xfrm>
        </p:spPr>
        <p:txBody>
          <a:bodyPr/>
          <a:lstStyle/>
          <a:p>
            <a:r>
              <a:rPr lang="ru-RU" sz="1800" dirty="0" smtClean="0"/>
              <a:t>Октябрьская железная дорога</a:t>
            </a:r>
            <a:endParaRPr lang="ru-RU" sz="1800" dirty="0"/>
          </a:p>
        </p:txBody>
      </p:sp>
      <p:sp>
        <p:nvSpPr>
          <p:cNvPr id="7175" name="TextBox 7174"/>
          <p:cNvSpPr txBox="1"/>
          <p:nvPr/>
        </p:nvSpPr>
        <p:spPr>
          <a:xfrm>
            <a:off x="1129267" y="1113380"/>
            <a:ext cx="4433616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Перевод участка с постоянного тока на переменный ток Мурманск-Лоухи 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(445 км)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2001-2002 годы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129267" y="2190599"/>
            <a:ext cx="4433616" cy="132343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Новая</a:t>
            </a:r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электрификация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Волховстрой-Беломорск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Волховстрой-Череповец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(1010 км)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 2004-2007 годы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39319" y="5453395"/>
            <a:ext cx="442933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Реконструкция</a:t>
            </a:r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участка</a:t>
            </a:r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для</a:t>
            </a:r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скоростного</a:t>
            </a:r>
            <a:r>
              <a:rPr lang="ru-RU" sz="1200" dirty="0" smtClean="0">
                <a:solidFill>
                  <a:srgbClr val="000099"/>
                </a:solidFill>
              </a:rPr>
              <a:t> </a:t>
            </a:r>
            <a:r>
              <a:rPr lang="ru-RU" sz="1600" dirty="0" smtClean="0">
                <a:solidFill>
                  <a:srgbClr val="000099"/>
                </a:solidFill>
              </a:rPr>
              <a:t>движения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Санкт-Петербург-Москва (</a:t>
            </a:r>
            <a:r>
              <a:rPr lang="ru-RU" sz="1600" dirty="0">
                <a:solidFill>
                  <a:srgbClr val="000099"/>
                </a:solidFill>
              </a:rPr>
              <a:t>635 км</a:t>
            </a:r>
            <a:r>
              <a:rPr lang="ru-RU" sz="1600" dirty="0" smtClean="0">
                <a:solidFill>
                  <a:srgbClr val="000099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2007-2009 годы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29267" y="3523357"/>
            <a:ext cx="4433616" cy="1077218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</a:rPr>
              <a:t>Реконструкция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участка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для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скоростного</a:t>
            </a:r>
            <a:r>
              <a:rPr lang="ru-RU" sz="1200" dirty="0">
                <a:solidFill>
                  <a:srgbClr val="000099"/>
                </a:solidFill>
              </a:rPr>
              <a:t> </a:t>
            </a:r>
            <a:r>
              <a:rPr lang="ru-RU" sz="1600" dirty="0">
                <a:solidFill>
                  <a:srgbClr val="000099"/>
                </a:solidFill>
              </a:rPr>
              <a:t>движения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Санкт-Петербург-</a:t>
            </a:r>
            <a:r>
              <a:rPr lang="ru-RU" sz="1600" dirty="0" err="1" smtClean="0">
                <a:solidFill>
                  <a:srgbClr val="000099"/>
                </a:solidFill>
              </a:rPr>
              <a:t>Бусловская</a:t>
            </a:r>
            <a:r>
              <a:rPr lang="ru-RU" sz="1600" dirty="0" smtClean="0">
                <a:solidFill>
                  <a:srgbClr val="000099"/>
                </a:solidFill>
              </a:rPr>
              <a:t> (157 км)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2010 год</a:t>
            </a:r>
            <a:endParaRPr lang="ru-RU" sz="1600" dirty="0">
              <a:solidFill>
                <a:srgbClr val="000099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29267" y="4600576"/>
            <a:ext cx="4433616" cy="83099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99"/>
                </a:solidFill>
              </a:rPr>
              <a:t>Электрификация участка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Мга-Гатчина-Ивангород (191 </a:t>
            </a:r>
            <a:r>
              <a:rPr lang="ru-RU" sz="1600" dirty="0">
                <a:solidFill>
                  <a:srgbClr val="000099"/>
                </a:solidFill>
              </a:rPr>
              <a:t>км</a:t>
            </a:r>
            <a:r>
              <a:rPr lang="ru-RU" sz="1600" dirty="0" smtClean="0">
                <a:solidFill>
                  <a:srgbClr val="000099"/>
                </a:solidFill>
              </a:rPr>
              <a:t>)</a:t>
            </a:r>
          </a:p>
          <a:p>
            <a:r>
              <a:rPr lang="ru-RU" sz="1600" dirty="0" smtClean="0">
                <a:solidFill>
                  <a:srgbClr val="000099"/>
                </a:solidFill>
              </a:rPr>
              <a:t>2004-2012 годы</a:t>
            </a:r>
            <a:endParaRPr lang="ru-RU" sz="1600" dirty="0">
              <a:solidFill>
                <a:srgbClr val="000099"/>
              </a:solidFill>
            </a:endParaRPr>
          </a:p>
        </p:txBody>
      </p:sp>
      <p:grpSp>
        <p:nvGrpSpPr>
          <p:cNvPr id="7193" name="Группа 7192"/>
          <p:cNvGrpSpPr/>
          <p:nvPr/>
        </p:nvGrpSpPr>
        <p:grpSpPr>
          <a:xfrm>
            <a:off x="5556392" y="51262"/>
            <a:ext cx="4572003" cy="6813376"/>
            <a:chOff x="4409592" y="51262"/>
            <a:chExt cx="3628374" cy="6813376"/>
          </a:xfrm>
        </p:grpSpPr>
        <p:grpSp>
          <p:nvGrpSpPr>
            <p:cNvPr id="7179" name="Группа 7178"/>
            <p:cNvGrpSpPr/>
            <p:nvPr/>
          </p:nvGrpSpPr>
          <p:grpSpPr>
            <a:xfrm>
              <a:off x="4935441" y="51262"/>
              <a:ext cx="3102525" cy="6813376"/>
              <a:chOff x="5738628" y="44624"/>
              <a:chExt cx="3102525" cy="6813376"/>
            </a:xfrm>
          </p:grpSpPr>
          <p:pic>
            <p:nvPicPr>
              <p:cNvPr id="7169" name="Picture 1" descr="X:\Презентации 2012\Китай для Равинского\карты дорог\Октябрьская.jpg"/>
              <p:cNvPicPr>
                <a:picLocks noChangeAspect="1" noChangeArrowheads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738628" y="44624"/>
                <a:ext cx="3102525" cy="68133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178" name="Группа 7177"/>
              <p:cNvGrpSpPr/>
              <p:nvPr/>
            </p:nvGrpSpPr>
            <p:grpSpPr>
              <a:xfrm>
                <a:off x="6948264" y="548680"/>
                <a:ext cx="144016" cy="1296144"/>
                <a:chOff x="6948264" y="548680"/>
                <a:chExt cx="144016" cy="1296144"/>
              </a:xfrm>
            </p:grpSpPr>
            <p:cxnSp>
              <p:nvCxnSpPr>
                <p:cNvPr id="4" name="Прямая соединительная линия 3"/>
                <p:cNvCxnSpPr/>
                <p:nvPr/>
              </p:nvCxnSpPr>
              <p:spPr>
                <a:xfrm flipH="1" flipV="1">
                  <a:off x="7020272" y="1556792"/>
                  <a:ext cx="72008" cy="288032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Прямая соединительная линия 8"/>
                <p:cNvCxnSpPr/>
                <p:nvPr/>
              </p:nvCxnSpPr>
              <p:spPr>
                <a:xfrm flipH="1" flipV="1">
                  <a:off x="6948264" y="1484784"/>
                  <a:ext cx="72008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/>
                <p:nvPr/>
              </p:nvCxnSpPr>
              <p:spPr>
                <a:xfrm flipV="1">
                  <a:off x="6948264" y="1340768"/>
                  <a:ext cx="0" cy="14401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 flipH="1">
                  <a:off x="6948264" y="1268760"/>
                  <a:ext cx="72008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 flipH="1">
                  <a:off x="7020272" y="1232756"/>
                  <a:ext cx="72008" cy="3600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7092280" y="980728"/>
                  <a:ext cx="0" cy="2520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/>
                <p:nvPr/>
              </p:nvCxnSpPr>
              <p:spPr>
                <a:xfrm>
                  <a:off x="7020272" y="620688"/>
                  <a:ext cx="72008" cy="36004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2" name="Прямая соединительная линия 7171"/>
                <p:cNvCxnSpPr/>
                <p:nvPr/>
              </p:nvCxnSpPr>
              <p:spPr>
                <a:xfrm>
                  <a:off x="6984268" y="548680"/>
                  <a:ext cx="36004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88" name="Полилиния 7187"/>
            <p:cNvSpPr/>
            <p:nvPr/>
          </p:nvSpPr>
          <p:spPr>
            <a:xfrm>
              <a:off x="6296437" y="2567636"/>
              <a:ext cx="422518" cy="2194560"/>
            </a:xfrm>
            <a:custGeom>
              <a:avLst/>
              <a:gdLst>
                <a:gd name="connsiteX0" fmla="*/ 306644 w 422518"/>
                <a:gd name="connsiteY0" fmla="*/ 0 h 2212819"/>
                <a:gd name="connsiteX1" fmla="*/ 237150 w 422518"/>
                <a:gd name="connsiteY1" fmla="*/ 164592 h 2212819"/>
                <a:gd name="connsiteX2" fmla="*/ 339562 w 422518"/>
                <a:gd name="connsiteY2" fmla="*/ 694944 h 2212819"/>
                <a:gd name="connsiteX3" fmla="*/ 339562 w 422518"/>
                <a:gd name="connsiteY3" fmla="*/ 694944 h 2212819"/>
                <a:gd name="connsiteX4" fmla="*/ 339562 w 422518"/>
                <a:gd name="connsiteY4" fmla="*/ 910743 h 2212819"/>
                <a:gd name="connsiteX5" fmla="*/ 387111 w 422518"/>
                <a:gd name="connsiteY5" fmla="*/ 1016813 h 2212819"/>
                <a:gd name="connsiteX6" fmla="*/ 328590 w 422518"/>
                <a:gd name="connsiteY6" fmla="*/ 1071677 h 2212819"/>
                <a:gd name="connsiteX7" fmla="*/ 361508 w 422518"/>
                <a:gd name="connsiteY7" fmla="*/ 1324051 h 2212819"/>
                <a:gd name="connsiteX8" fmla="*/ 409057 w 422518"/>
                <a:gd name="connsiteY8" fmla="*/ 1353312 h 2212819"/>
                <a:gd name="connsiteX9" fmla="*/ 420030 w 422518"/>
                <a:gd name="connsiteY9" fmla="*/ 1605687 h 2212819"/>
                <a:gd name="connsiteX10" fmla="*/ 368823 w 422518"/>
                <a:gd name="connsiteY10" fmla="*/ 1656893 h 2212819"/>
                <a:gd name="connsiteX11" fmla="*/ 357850 w 422518"/>
                <a:gd name="connsiteY11" fmla="*/ 1704442 h 2212819"/>
                <a:gd name="connsiteX12" fmla="*/ 299329 w 422518"/>
                <a:gd name="connsiteY12" fmla="*/ 1766621 h 2212819"/>
                <a:gd name="connsiteX13" fmla="*/ 222519 w 422518"/>
                <a:gd name="connsiteY13" fmla="*/ 1814170 h 2212819"/>
                <a:gd name="connsiteX14" fmla="*/ 14036 w 422518"/>
                <a:gd name="connsiteY14" fmla="*/ 2179930 h 2212819"/>
                <a:gd name="connsiteX15" fmla="*/ 35982 w 422518"/>
                <a:gd name="connsiteY15" fmla="*/ 2172615 h 221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2518" h="2212819">
                  <a:moveTo>
                    <a:pt x="306644" y="0"/>
                  </a:moveTo>
                  <a:cubicBezTo>
                    <a:pt x="269154" y="24384"/>
                    <a:pt x="231664" y="48768"/>
                    <a:pt x="237150" y="164592"/>
                  </a:cubicBezTo>
                  <a:cubicBezTo>
                    <a:pt x="242636" y="280416"/>
                    <a:pt x="339562" y="694944"/>
                    <a:pt x="339562" y="694944"/>
                  </a:cubicBezTo>
                  <a:lnTo>
                    <a:pt x="339562" y="694944"/>
                  </a:lnTo>
                  <a:cubicBezTo>
                    <a:pt x="339562" y="730910"/>
                    <a:pt x="331637" y="857098"/>
                    <a:pt x="339562" y="910743"/>
                  </a:cubicBezTo>
                  <a:cubicBezTo>
                    <a:pt x="347487" y="964388"/>
                    <a:pt x="388940" y="989991"/>
                    <a:pt x="387111" y="1016813"/>
                  </a:cubicBezTo>
                  <a:cubicBezTo>
                    <a:pt x="385282" y="1043635"/>
                    <a:pt x="332857" y="1020471"/>
                    <a:pt x="328590" y="1071677"/>
                  </a:cubicBezTo>
                  <a:cubicBezTo>
                    <a:pt x="324323" y="1122883"/>
                    <a:pt x="348097" y="1277112"/>
                    <a:pt x="361508" y="1324051"/>
                  </a:cubicBezTo>
                  <a:cubicBezTo>
                    <a:pt x="374919" y="1370990"/>
                    <a:pt x="399303" y="1306373"/>
                    <a:pt x="409057" y="1353312"/>
                  </a:cubicBezTo>
                  <a:cubicBezTo>
                    <a:pt x="418811" y="1400251"/>
                    <a:pt x="426736" y="1555090"/>
                    <a:pt x="420030" y="1605687"/>
                  </a:cubicBezTo>
                  <a:cubicBezTo>
                    <a:pt x="413324" y="1656284"/>
                    <a:pt x="379186" y="1640434"/>
                    <a:pt x="368823" y="1656893"/>
                  </a:cubicBezTo>
                  <a:cubicBezTo>
                    <a:pt x="358460" y="1673352"/>
                    <a:pt x="369432" y="1686154"/>
                    <a:pt x="357850" y="1704442"/>
                  </a:cubicBezTo>
                  <a:cubicBezTo>
                    <a:pt x="346268" y="1722730"/>
                    <a:pt x="321884" y="1748333"/>
                    <a:pt x="299329" y="1766621"/>
                  </a:cubicBezTo>
                  <a:cubicBezTo>
                    <a:pt x="276774" y="1784909"/>
                    <a:pt x="270068" y="1745285"/>
                    <a:pt x="222519" y="1814170"/>
                  </a:cubicBezTo>
                  <a:cubicBezTo>
                    <a:pt x="174970" y="1883055"/>
                    <a:pt x="45125" y="2120189"/>
                    <a:pt x="14036" y="2179930"/>
                  </a:cubicBezTo>
                  <a:cubicBezTo>
                    <a:pt x="-17053" y="2239671"/>
                    <a:pt x="9464" y="2206143"/>
                    <a:pt x="35982" y="217261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89" name="Полилиния 7188"/>
            <p:cNvSpPr/>
            <p:nvPr/>
          </p:nvSpPr>
          <p:spPr>
            <a:xfrm>
              <a:off x="6296437" y="4762195"/>
              <a:ext cx="1312484" cy="200626"/>
            </a:xfrm>
            <a:custGeom>
              <a:avLst/>
              <a:gdLst>
                <a:gd name="connsiteX0" fmla="*/ 0 w 1265530"/>
                <a:gd name="connsiteY0" fmla="*/ 0 h 200626"/>
                <a:gd name="connsiteX1" fmla="*/ 230429 w 1265530"/>
                <a:gd name="connsiteY1" fmla="*/ 95098 h 200626"/>
                <a:gd name="connsiteX2" fmla="*/ 358445 w 1265530"/>
                <a:gd name="connsiteY2" fmla="*/ 95098 h 200626"/>
                <a:gd name="connsiteX3" fmla="*/ 479146 w 1265530"/>
                <a:gd name="connsiteY3" fmla="*/ 131674 h 200626"/>
                <a:gd name="connsiteX4" fmla="*/ 768096 w 1265530"/>
                <a:gd name="connsiteY4" fmla="*/ 102413 h 200626"/>
                <a:gd name="connsiteX5" fmla="*/ 1042416 w 1265530"/>
                <a:gd name="connsiteY5" fmla="*/ 193853 h 200626"/>
                <a:gd name="connsiteX6" fmla="*/ 1265530 w 1265530"/>
                <a:gd name="connsiteY6" fmla="*/ 193853 h 200626"/>
                <a:gd name="connsiteX7" fmla="*/ 1232612 w 1265530"/>
                <a:gd name="connsiteY7" fmla="*/ 193853 h 20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5530" h="200626">
                  <a:moveTo>
                    <a:pt x="0" y="0"/>
                  </a:moveTo>
                  <a:cubicBezTo>
                    <a:pt x="85344" y="39624"/>
                    <a:pt x="170688" y="79248"/>
                    <a:pt x="230429" y="95098"/>
                  </a:cubicBezTo>
                  <a:cubicBezTo>
                    <a:pt x="290170" y="110948"/>
                    <a:pt x="316992" y="89002"/>
                    <a:pt x="358445" y="95098"/>
                  </a:cubicBezTo>
                  <a:cubicBezTo>
                    <a:pt x="399898" y="101194"/>
                    <a:pt x="410871" y="130455"/>
                    <a:pt x="479146" y="131674"/>
                  </a:cubicBezTo>
                  <a:cubicBezTo>
                    <a:pt x="547421" y="132893"/>
                    <a:pt x="674218" y="92050"/>
                    <a:pt x="768096" y="102413"/>
                  </a:cubicBezTo>
                  <a:cubicBezTo>
                    <a:pt x="861974" y="112776"/>
                    <a:pt x="959510" y="178613"/>
                    <a:pt x="1042416" y="193853"/>
                  </a:cubicBezTo>
                  <a:cubicBezTo>
                    <a:pt x="1125322" y="209093"/>
                    <a:pt x="1265530" y="193853"/>
                    <a:pt x="1265530" y="193853"/>
                  </a:cubicBezTo>
                  <a:lnTo>
                    <a:pt x="1232612" y="193853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92" name="Полилиния 7191"/>
            <p:cNvSpPr/>
            <p:nvPr/>
          </p:nvSpPr>
          <p:spPr>
            <a:xfrm>
              <a:off x="5952410" y="4845079"/>
              <a:ext cx="1863351" cy="1680265"/>
            </a:xfrm>
            <a:custGeom>
              <a:avLst/>
              <a:gdLst>
                <a:gd name="connsiteX0" fmla="*/ 0 w 1980873"/>
                <a:gd name="connsiteY0" fmla="*/ 0 h 1781491"/>
                <a:gd name="connsiteX1" fmla="*/ 484094 w 1980873"/>
                <a:gd name="connsiteY1" fmla="*/ 463406 h 1781491"/>
                <a:gd name="connsiteX2" fmla="*/ 1849488 w 1980873"/>
                <a:gd name="connsiteY2" fmla="*/ 1663297 h 1781491"/>
                <a:gd name="connsiteX3" fmla="*/ 1849488 w 1980873"/>
                <a:gd name="connsiteY3" fmla="*/ 1671573 h 178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873" h="1781491">
                  <a:moveTo>
                    <a:pt x="0" y="0"/>
                  </a:moveTo>
                  <a:cubicBezTo>
                    <a:pt x="87923" y="93095"/>
                    <a:pt x="175846" y="186190"/>
                    <a:pt x="484094" y="463406"/>
                  </a:cubicBezTo>
                  <a:cubicBezTo>
                    <a:pt x="792342" y="740622"/>
                    <a:pt x="1621922" y="1461936"/>
                    <a:pt x="1849488" y="1663297"/>
                  </a:cubicBezTo>
                  <a:cubicBezTo>
                    <a:pt x="2077054" y="1864658"/>
                    <a:pt x="1963271" y="1768115"/>
                    <a:pt x="1849488" y="167157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77" name="Прямая со стрелкой 7176"/>
            <p:cNvCxnSpPr>
              <a:stCxn id="7175" idx="3"/>
            </p:cNvCxnSpPr>
            <p:nvPr/>
          </p:nvCxnSpPr>
          <p:spPr>
            <a:xfrm flipV="1">
              <a:off x="4414743" y="1419415"/>
              <a:ext cx="1730334" cy="232574"/>
            </a:xfrm>
            <a:prstGeom prst="straightConnector1">
              <a:avLst/>
            </a:prstGeom>
            <a:ln w="95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Группа 31"/>
            <p:cNvGrpSpPr/>
            <p:nvPr/>
          </p:nvGrpSpPr>
          <p:grpSpPr>
            <a:xfrm>
              <a:off x="4414743" y="2852318"/>
              <a:ext cx="2678288" cy="2012290"/>
              <a:chOff x="4414743" y="2852318"/>
              <a:chExt cx="2678288" cy="2012290"/>
            </a:xfrm>
          </p:grpSpPr>
          <p:cxnSp>
            <p:nvCxnSpPr>
              <p:cNvPr id="7195" name="Прямая со стрелкой 7194"/>
              <p:cNvCxnSpPr>
                <a:stCxn id="57" idx="3"/>
                <a:endCxn id="7188" idx="5"/>
              </p:cNvCxnSpPr>
              <p:nvPr/>
            </p:nvCxnSpPr>
            <p:spPr>
              <a:xfrm>
                <a:off x="4414743" y="2852318"/>
                <a:ext cx="2268805" cy="723741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7" name="Прямая со стрелкой 7196"/>
              <p:cNvCxnSpPr>
                <a:stCxn id="57" idx="3"/>
                <a:endCxn id="7189" idx="4"/>
              </p:cNvCxnSpPr>
              <p:nvPr/>
            </p:nvCxnSpPr>
            <p:spPr>
              <a:xfrm>
                <a:off x="4414743" y="2852318"/>
                <a:ext cx="2678288" cy="2012290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/>
            <p:nvPr/>
          </p:nvCxnSpPr>
          <p:spPr>
            <a:xfrm flipV="1">
              <a:off x="4409592" y="5685211"/>
              <a:ext cx="2464765" cy="30679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Полилиния 2"/>
            <p:cNvSpPr/>
            <p:nvPr/>
          </p:nvSpPr>
          <p:spPr>
            <a:xfrm>
              <a:off x="5495925" y="4413250"/>
              <a:ext cx="399816" cy="374650"/>
            </a:xfrm>
            <a:custGeom>
              <a:avLst/>
              <a:gdLst>
                <a:gd name="connsiteX0" fmla="*/ 0 w 399816"/>
                <a:gd name="connsiteY0" fmla="*/ 0 h 374650"/>
                <a:gd name="connsiteX1" fmla="*/ 146050 w 399816"/>
                <a:gd name="connsiteY1" fmla="*/ 161925 h 374650"/>
                <a:gd name="connsiteX2" fmla="*/ 196850 w 399816"/>
                <a:gd name="connsiteY2" fmla="*/ 219075 h 374650"/>
                <a:gd name="connsiteX3" fmla="*/ 314325 w 399816"/>
                <a:gd name="connsiteY3" fmla="*/ 260350 h 374650"/>
                <a:gd name="connsiteX4" fmla="*/ 393700 w 399816"/>
                <a:gd name="connsiteY4" fmla="*/ 311150 h 374650"/>
                <a:gd name="connsiteX5" fmla="*/ 396875 w 399816"/>
                <a:gd name="connsiteY5" fmla="*/ 3746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816" h="374650">
                  <a:moveTo>
                    <a:pt x="0" y="0"/>
                  </a:moveTo>
                  <a:lnTo>
                    <a:pt x="146050" y="161925"/>
                  </a:lnTo>
                  <a:cubicBezTo>
                    <a:pt x="178858" y="198438"/>
                    <a:pt x="168804" y="202671"/>
                    <a:pt x="196850" y="219075"/>
                  </a:cubicBezTo>
                  <a:cubicBezTo>
                    <a:pt x="224896" y="235479"/>
                    <a:pt x="281517" y="245004"/>
                    <a:pt x="314325" y="260350"/>
                  </a:cubicBezTo>
                  <a:cubicBezTo>
                    <a:pt x="347133" y="275696"/>
                    <a:pt x="379942" y="292100"/>
                    <a:pt x="393700" y="311150"/>
                  </a:cubicBezTo>
                  <a:cubicBezTo>
                    <a:pt x="407458" y="330200"/>
                    <a:pt x="393171" y="370946"/>
                    <a:pt x="396875" y="37465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>
              <a:stCxn id="33" idx="3"/>
              <a:endCxn id="3" idx="1"/>
            </p:cNvCxnSpPr>
            <p:nvPr/>
          </p:nvCxnSpPr>
          <p:spPr>
            <a:xfrm>
              <a:off x="4414743" y="4061966"/>
              <a:ext cx="1227232" cy="51320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олилиния 19"/>
            <p:cNvSpPr/>
            <p:nvPr/>
          </p:nvSpPr>
          <p:spPr>
            <a:xfrm>
              <a:off x="5389322" y="4328160"/>
              <a:ext cx="112318" cy="95250"/>
            </a:xfrm>
            <a:custGeom>
              <a:avLst/>
              <a:gdLst>
                <a:gd name="connsiteX0" fmla="*/ 112318 w 112318"/>
                <a:gd name="connsiteY0" fmla="*/ 95250 h 95250"/>
                <a:gd name="connsiteX1" fmla="*/ 1828 w 112318"/>
                <a:gd name="connsiteY1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318" h="95250">
                  <a:moveTo>
                    <a:pt x="112318" y="95250"/>
                  </a:moveTo>
                  <a:cubicBezTo>
                    <a:pt x="50405" y="54927"/>
                    <a:pt x="-11507" y="14605"/>
                    <a:pt x="1828" y="0"/>
                  </a:cubicBez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300663" y="4833938"/>
              <a:ext cx="723900" cy="195262"/>
            </a:xfrm>
            <a:custGeom>
              <a:avLst/>
              <a:gdLst>
                <a:gd name="connsiteX0" fmla="*/ 723900 w 723900"/>
                <a:gd name="connsiteY0" fmla="*/ 0 h 195262"/>
                <a:gd name="connsiteX1" fmla="*/ 638175 w 723900"/>
                <a:gd name="connsiteY1" fmla="*/ 100012 h 195262"/>
                <a:gd name="connsiteX2" fmla="*/ 561975 w 723900"/>
                <a:gd name="connsiteY2" fmla="*/ 114300 h 195262"/>
                <a:gd name="connsiteX3" fmla="*/ 500062 w 723900"/>
                <a:gd name="connsiteY3" fmla="*/ 138112 h 195262"/>
                <a:gd name="connsiteX4" fmla="*/ 442912 w 723900"/>
                <a:gd name="connsiteY4" fmla="*/ 119062 h 195262"/>
                <a:gd name="connsiteX5" fmla="*/ 395287 w 723900"/>
                <a:gd name="connsiteY5" fmla="*/ 157162 h 195262"/>
                <a:gd name="connsiteX6" fmla="*/ 219075 w 723900"/>
                <a:gd name="connsiteY6" fmla="*/ 185737 h 195262"/>
                <a:gd name="connsiteX7" fmla="*/ 0 w 723900"/>
                <a:gd name="connsiteY7" fmla="*/ 195262 h 1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900" h="195262">
                  <a:moveTo>
                    <a:pt x="723900" y="0"/>
                  </a:moveTo>
                  <a:cubicBezTo>
                    <a:pt x="694531" y="40481"/>
                    <a:pt x="665162" y="80962"/>
                    <a:pt x="638175" y="100012"/>
                  </a:cubicBezTo>
                  <a:cubicBezTo>
                    <a:pt x="611188" y="119062"/>
                    <a:pt x="584994" y="107950"/>
                    <a:pt x="561975" y="114300"/>
                  </a:cubicBezTo>
                  <a:cubicBezTo>
                    <a:pt x="538956" y="120650"/>
                    <a:pt x="519906" y="137318"/>
                    <a:pt x="500062" y="138112"/>
                  </a:cubicBezTo>
                  <a:cubicBezTo>
                    <a:pt x="480218" y="138906"/>
                    <a:pt x="460374" y="115887"/>
                    <a:pt x="442912" y="119062"/>
                  </a:cubicBezTo>
                  <a:cubicBezTo>
                    <a:pt x="425449" y="122237"/>
                    <a:pt x="432593" y="146050"/>
                    <a:pt x="395287" y="157162"/>
                  </a:cubicBezTo>
                  <a:cubicBezTo>
                    <a:pt x="357981" y="168274"/>
                    <a:pt x="284956" y="179387"/>
                    <a:pt x="219075" y="185737"/>
                  </a:cubicBezTo>
                  <a:cubicBezTo>
                    <a:pt x="153194" y="192087"/>
                    <a:pt x="34925" y="193674"/>
                    <a:pt x="0" y="19526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73" name="Прямая со стрелкой 7172"/>
            <p:cNvCxnSpPr>
              <a:stCxn id="48" idx="3"/>
              <a:endCxn id="5" idx="5"/>
            </p:cNvCxnSpPr>
            <p:nvPr/>
          </p:nvCxnSpPr>
          <p:spPr>
            <a:xfrm flipV="1">
              <a:off x="4414743" y="4991100"/>
              <a:ext cx="1281207" cy="2497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824967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432" y="568442"/>
            <a:ext cx="10609598" cy="457200"/>
          </a:xfrm>
        </p:spPr>
        <p:txBody>
          <a:bodyPr/>
          <a:lstStyle/>
          <a:p>
            <a:r>
              <a:rPr lang="ru-RU" sz="1800" dirty="0" smtClean="0"/>
              <a:t>Железные дороги</a:t>
            </a:r>
            <a:br>
              <a:rPr lang="ru-RU" sz="1800" dirty="0" smtClean="0"/>
            </a:br>
            <a:r>
              <a:rPr lang="ru-RU" sz="1800" dirty="0" smtClean="0"/>
              <a:t>Реконструкция транспортной инфраструктуры к олимпиаде в Сочи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245094" y="1782108"/>
            <a:ext cx="4453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000066"/>
                </a:solidFill>
                <a:latin typeface="+mj-lt"/>
              </a:defRPr>
            </a:lvl1pPr>
          </a:lstStyle>
          <a:p>
            <a:r>
              <a:rPr lang="ru-RU" dirty="0"/>
              <a:t>Электрификация участка Адлер-</a:t>
            </a:r>
            <a:r>
              <a:rPr lang="ru-RU" dirty="0" err="1"/>
              <a:t>Альпика</a:t>
            </a:r>
            <a:r>
              <a:rPr lang="ru-RU" dirty="0"/>
              <a:t>-Сервис </a:t>
            </a:r>
            <a:r>
              <a:rPr lang="ru-RU" dirty="0" smtClean="0"/>
              <a:t>(</a:t>
            </a:r>
            <a:r>
              <a:rPr lang="ru-RU" dirty="0"/>
              <a:t>50 км)</a:t>
            </a:r>
          </a:p>
          <a:p>
            <a:r>
              <a:rPr lang="ru-RU" dirty="0"/>
              <a:t>2011-2012 годы</a:t>
            </a:r>
          </a:p>
          <a:p>
            <a:r>
              <a:rPr lang="ru-RU" dirty="0"/>
              <a:t>и усиление электроснабжение участка </a:t>
            </a:r>
            <a:r>
              <a:rPr lang="ru-RU" dirty="0" smtClean="0"/>
              <a:t>Туапсе-Адлер (</a:t>
            </a:r>
            <a:r>
              <a:rPr lang="ru-RU" dirty="0"/>
              <a:t>103 км)</a:t>
            </a:r>
          </a:p>
          <a:p>
            <a:r>
              <a:rPr lang="ru-RU" dirty="0"/>
              <a:t>2007-2010 годы</a:t>
            </a:r>
          </a:p>
        </p:txBody>
      </p:sp>
      <p:pic>
        <p:nvPicPr>
          <p:cNvPr id="3074" name="Picture 2" descr="http://transportyuga.ru/files/2007_1-2/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806" y="4127996"/>
            <a:ext cx="7201297" cy="2114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74" y="1298461"/>
            <a:ext cx="4934544" cy="3886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70336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ИИЭФА-ЭНЕРГО">
  <a:themeElements>
    <a:clrScheme name="НИИЭФА-ЭНЕРГО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00E7"/>
      </a:accent6>
      <a:hlink>
        <a:srgbClr val="CC00CC"/>
      </a:hlink>
      <a:folHlink>
        <a:srgbClr val="C0C0C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НИИЭФА-ЭНЕРГО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ИИЭФА-ЭНЕРГО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ЭФА-ЭНЕРГО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ЭФА-ЭНЕРГО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ЭФА-ЭНЕРГО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ЭФА-ЭНЕРГО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ИИЭФА-ЭНЕРГО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9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8780</TotalTime>
  <Words>1008</Words>
  <Application>Microsoft Office PowerPoint</Application>
  <PresentationFormat>Произвольный</PresentationFormat>
  <Paragraphs>228</Paragraphs>
  <Slides>23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НИИЭФА-ЭНЕРГО</vt:lpstr>
      <vt:lpstr>VISIO</vt:lpstr>
      <vt:lpstr>Слайд 1</vt:lpstr>
      <vt:lpstr>Слайд 2</vt:lpstr>
      <vt:lpstr>История образования ООО «НИИЭФА-ЭНЕРГО»</vt:lpstr>
      <vt:lpstr>Основная специализация на примере схемы силовых цепей тяговой подстанции железных дорог</vt:lpstr>
      <vt:lpstr>Виды выполняемых работ</vt:lpstr>
      <vt:lpstr>Виды производимого оборудования</vt:lpstr>
      <vt:lpstr>Железные дороги России</vt:lpstr>
      <vt:lpstr>Октябрьская железная дорога</vt:lpstr>
      <vt:lpstr>Железные дороги Реконструкция транспортной инфраструктуры к олимпиаде в Сочи</vt:lpstr>
      <vt:lpstr>Железные дороги Новая железнодорожная линия Журавка-Миллерово – обход Украины </vt:lpstr>
      <vt:lpstr>Железные дороги  Реконструкция и развитие Малого кольца Московской ж.д.</vt:lpstr>
      <vt:lpstr>Железные дороги Реконструкция объектов Восточного полигона и БАМа</vt:lpstr>
      <vt:lpstr>Железные дороги  Этапы электрификации ж.д. линий Байкало-Амурской магистрали</vt:lpstr>
      <vt:lpstr>Железные дороги ВСМ Москва-Казань общая информация</vt:lpstr>
      <vt:lpstr>Производство оборудования для тяговых подстанций и тяговой сети метрополитенов - Петербургский метрополитен</vt:lpstr>
      <vt:lpstr>Производство оборудования для тяговых подстанций и тяговой сети метрополитенов - Московский метрополитен</vt:lpstr>
      <vt:lpstr>Производство оборудования для тяговых подстанций и тяговой сети метрополитенов - Казанский метрополитен</vt:lpstr>
      <vt:lpstr>Городской электрический транспорт  Первая линия легкорельсового транспорта в РФ  ООО «Транспортная концессионная компания»</vt:lpstr>
      <vt:lpstr>Городской электрический транспорт Трамвайная линия в г. Самара</vt:lpstr>
      <vt:lpstr>Порядок допуска электротехнической продукции к применению в электроустановках железнодорожной инфраструктуры</vt:lpstr>
      <vt:lpstr>Порядок допуска электротехнической продукции к применению в электроустановках железнодорожной инфраструктуры</vt:lpstr>
      <vt:lpstr>Порядок допуска электротехнической продукции к применению в электроустановках железнодорожной инфраструктуры</vt:lpstr>
      <vt:lpstr>Порядок допуска электротехнической продукции к применению в электроустановках железнодорожной инфраструктуры</vt:lpstr>
    </vt:vector>
  </TitlesOfParts>
  <Company>НИИЭФА-ЭНЕРГО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afletonova</dc:creator>
  <cp:lastModifiedBy>HP</cp:lastModifiedBy>
  <cp:revision>537</cp:revision>
  <cp:lastPrinted>2017-11-22T13:55:13Z</cp:lastPrinted>
  <dcterms:created xsi:type="dcterms:W3CDTF">2012-08-28T07:34:40Z</dcterms:created>
  <dcterms:modified xsi:type="dcterms:W3CDTF">2019-02-14T10:34:31Z</dcterms:modified>
</cp:coreProperties>
</file>