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  <p:sldMasterId id="2147484034" r:id="rId2"/>
  </p:sldMasterIdLst>
  <p:notesMasterIdLst>
    <p:notesMasterId r:id="rId12"/>
  </p:notesMasterIdLst>
  <p:sldIdLst>
    <p:sldId id="366" r:id="rId3"/>
    <p:sldId id="368" r:id="rId4"/>
    <p:sldId id="388" r:id="rId5"/>
    <p:sldId id="349" r:id="rId6"/>
    <p:sldId id="381" r:id="rId7"/>
    <p:sldId id="391" r:id="rId8"/>
    <p:sldId id="385" r:id="rId9"/>
    <p:sldId id="371" r:id="rId10"/>
    <p:sldId id="3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226"/>
    <a:srgbClr val="784131"/>
    <a:srgbClr val="00863D"/>
    <a:srgbClr val="FE8002"/>
    <a:srgbClr val="003399"/>
    <a:srgbClr val="007434"/>
    <a:srgbClr val="318587"/>
    <a:srgbClr val="007DDA"/>
    <a:srgbClr val="FDAA03"/>
    <a:srgbClr val="A26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9558" autoAdjust="0"/>
  </p:normalViewPr>
  <p:slideViewPr>
    <p:cSldViewPr>
      <p:cViewPr>
        <p:scale>
          <a:sx n="85" d="100"/>
          <a:sy n="85" d="100"/>
        </p:scale>
        <p:origin x="-148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8A033-971E-465D-B926-99BA07EFC35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FDCF40C-B8AE-4897-A642-5AB3AB6AEF94}">
      <dgm:prSet phldrT="[Текст]" custT="1"/>
      <dgm:spPr>
        <a:solidFill>
          <a:schemeClr val="accent6">
            <a:lumMod val="75000"/>
            <a:alpha val="75000"/>
          </a:schemeClr>
        </a:solidFill>
      </dgm:spPr>
      <dgm:t>
        <a:bodyPr lIns="360000"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Демографическая яма</a:t>
          </a:r>
          <a:endParaRPr lang="ru-RU" sz="1600" dirty="0">
            <a:solidFill>
              <a:schemeClr val="tx1"/>
            </a:solidFill>
          </a:endParaRPr>
        </a:p>
      </dgm:t>
    </dgm:pt>
    <dgm:pt modelId="{DFEE77E1-126D-434E-AE17-94EE8D517B77}" type="parTrans" cxnId="{AD3FED9B-2109-4DF0-AEFE-97737A6D4CF3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2F0211EC-3A50-4684-BACB-3F0EB9F2541A}" type="sibTrans" cxnId="{AD3FED9B-2109-4DF0-AEFE-97737A6D4CF3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4D42A59B-BC5F-496C-92B1-B31361FC0674}">
      <dgm:prSet phldrT="[Текст]" custT="1"/>
      <dgm:spPr>
        <a:solidFill>
          <a:schemeClr val="accent6">
            <a:lumMod val="75000"/>
            <a:alpha val="75000"/>
          </a:schemeClr>
        </a:solidFill>
      </dgm:spPr>
      <dgm:t>
        <a:bodyPr lIns="360000"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Вступление в силу </a:t>
          </a:r>
          <a:r>
            <a:rPr lang="ru-RU" sz="1600" b="0" dirty="0" smtClean="0">
              <a:solidFill>
                <a:schemeClr val="tx1"/>
              </a:solidFill>
            </a:rPr>
            <a:t>N 238-ФЗ от 3 июля 2016 г "О независимой оценке квалификации"</a:t>
          </a:r>
          <a:endParaRPr lang="ru-RU" sz="1600" dirty="0">
            <a:solidFill>
              <a:schemeClr val="tx1"/>
            </a:solidFill>
          </a:endParaRPr>
        </a:p>
      </dgm:t>
    </dgm:pt>
    <dgm:pt modelId="{EF9D15B7-6598-44C2-9EF5-6CC09628705A}" type="parTrans" cxnId="{DB6CC4FE-0C56-479D-A8B1-88BDA0A41E51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FCD8AAEF-BBE5-4365-971C-37EAC1523199}" type="sibTrans" cxnId="{DB6CC4FE-0C56-479D-A8B1-88BDA0A41E51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774B2843-9B9B-4915-86E2-F120B2947295}">
      <dgm:prSet phldrT="[Текст]" custT="1"/>
      <dgm:spPr>
        <a:solidFill>
          <a:schemeClr val="accent6">
            <a:lumMod val="75000"/>
            <a:alpha val="75000"/>
          </a:schemeClr>
        </a:solidFill>
      </dgm:spPr>
      <dgm:t>
        <a:bodyPr lIns="360000"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Слабая информированность потенциальных кандидатов о возможностях</a:t>
          </a:r>
          <a:endParaRPr lang="ru-RU" sz="1600" dirty="0">
            <a:solidFill>
              <a:schemeClr val="tx1"/>
            </a:solidFill>
          </a:endParaRPr>
        </a:p>
      </dgm:t>
    </dgm:pt>
    <dgm:pt modelId="{75C79426-F0C3-4B23-95B2-E717D7C96F17}" type="parTrans" cxnId="{2B6E850E-5946-4D93-99F2-59FE3E0CD00F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A5C24F44-C266-4351-AE20-45FF0D29E3F3}" type="sibTrans" cxnId="{2B6E850E-5946-4D93-99F2-59FE3E0CD00F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A83F4DA4-D00B-427B-A126-5693AB360201}">
      <dgm:prSet phldrT="[Текст]" custT="1"/>
      <dgm:spPr>
        <a:solidFill>
          <a:schemeClr val="accent6">
            <a:lumMod val="75000"/>
            <a:alpha val="75000"/>
          </a:schemeClr>
        </a:solidFill>
      </dgm:spPr>
      <dgm:t>
        <a:bodyPr lIns="360000"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Острый дефицит профессиональных кадров</a:t>
          </a:r>
          <a:endParaRPr lang="ru-RU" sz="1600" dirty="0">
            <a:solidFill>
              <a:schemeClr val="tx1"/>
            </a:solidFill>
          </a:endParaRPr>
        </a:p>
      </dgm:t>
    </dgm:pt>
    <dgm:pt modelId="{6E72E579-80CF-4E41-8C4A-E4671F99F48B}" type="sibTrans" cxnId="{0EAE065E-16A5-42CE-BF3F-C84533B0AB89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CB9B3871-2F7F-4163-B359-3BC809AA08AC}" type="parTrans" cxnId="{0EAE065E-16A5-42CE-BF3F-C84533B0AB89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</a:endParaRPr>
        </a:p>
      </dgm:t>
    </dgm:pt>
    <dgm:pt modelId="{F8809089-A215-4AF5-9FF5-F5561CF61E94}">
      <dgm:prSet phldrT="[Текст]" custT="1"/>
      <dgm:spPr>
        <a:solidFill>
          <a:schemeClr val="accent6">
            <a:lumMod val="75000"/>
            <a:alpha val="75000"/>
          </a:schemeClr>
        </a:solidFill>
      </dgm:spPr>
      <dgm:t>
        <a:bodyPr lIns="360000"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Значительные потребности в персонале</a:t>
          </a:r>
          <a:endParaRPr lang="ru-RU" sz="1600" dirty="0">
            <a:solidFill>
              <a:schemeClr val="tx1"/>
            </a:solidFill>
          </a:endParaRPr>
        </a:p>
      </dgm:t>
    </dgm:pt>
    <dgm:pt modelId="{441A34A0-557B-4ADD-95FA-7F663C6C8565}" type="parTrans" cxnId="{99685A2F-5F12-4A3E-ADBF-6908330FD7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F84185-4249-45C0-A3EE-9CF952266B3A}" type="sibTrans" cxnId="{99685A2F-5F12-4A3E-ADBF-6908330FD7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096B8A-0398-4CBD-B0D1-48C2463979D8}" type="pres">
      <dgm:prSet presAssocID="{7EE8A033-971E-465D-B926-99BA07EFC353}" presName="linearFlow" presStyleCnt="0">
        <dgm:presLayoutVars>
          <dgm:dir/>
          <dgm:resizeHandles val="exact"/>
        </dgm:presLayoutVars>
      </dgm:prSet>
      <dgm:spPr/>
    </dgm:pt>
    <dgm:pt modelId="{31F1CCE2-7FF9-4558-A6DE-BD0A3F6DC965}" type="pres">
      <dgm:prSet presAssocID="{F8809089-A215-4AF5-9FF5-F5561CF61E94}" presName="composite" presStyleCnt="0"/>
      <dgm:spPr/>
    </dgm:pt>
    <dgm:pt modelId="{27ACDF3A-8D3F-4B6F-BD1C-01BB6E364C55}" type="pres">
      <dgm:prSet presAssocID="{F8809089-A215-4AF5-9FF5-F5561CF61E94}" presName="imgShp" presStyleLbl="fgImgPlace1" presStyleIdx="0" presStyleCnt="5" custLinFactNeighborX="25230" custLinFactNeighborY="16048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0BAEA5F0-2926-4FC8-8A0F-65B8F74647DE}" type="pres">
      <dgm:prSet presAssocID="{F8809089-A215-4AF5-9FF5-F5561CF61E94}" presName="txShp" presStyleLbl="node1" presStyleIdx="0" presStyleCnt="5" custScaleX="122176" custScaleY="100001" custLinFactNeighborX="12349" custLinFactNeighborY="1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308B4-3329-4CA0-9CA8-07C6ED2584C5}" type="pres">
      <dgm:prSet presAssocID="{0BF84185-4249-45C0-A3EE-9CF952266B3A}" presName="spacing" presStyleCnt="0"/>
      <dgm:spPr/>
    </dgm:pt>
    <dgm:pt modelId="{E4066142-0012-4F10-B823-0A341F27747B}" type="pres">
      <dgm:prSet presAssocID="{AFDCF40C-B8AE-4897-A642-5AB3AB6AEF94}" presName="composite" presStyleCnt="0"/>
      <dgm:spPr/>
    </dgm:pt>
    <dgm:pt modelId="{43B2D92C-5655-4173-8D60-DEEC5C01B2DA}" type="pres">
      <dgm:prSet presAssocID="{AFDCF40C-B8AE-4897-A642-5AB3AB6AEF94}" presName="imgShp" presStyleLbl="fgImgPlace1" presStyleIdx="1" presStyleCnt="5" custLinFactNeighborX="20158" custLinFactNeighborY="8976"/>
      <dgm:spPr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0C217F-E0DB-4340-9581-7820F315A904}" type="pres">
      <dgm:prSet presAssocID="{AFDCF40C-B8AE-4897-A642-5AB3AB6AEF94}" presName="txShp" presStyleLbl="node1" presStyleIdx="1" presStyleCnt="5" custScaleX="122176" custLinFactNeighborX="12546" custLinFactNeighborY="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C6E8E-A798-472F-B40B-5049B3DBEEC1}" type="pres">
      <dgm:prSet presAssocID="{2F0211EC-3A50-4684-BACB-3F0EB9F2541A}" presName="spacing" presStyleCnt="0"/>
      <dgm:spPr/>
    </dgm:pt>
    <dgm:pt modelId="{577246B0-3ADD-46C1-90D1-BB686A6ABF4C}" type="pres">
      <dgm:prSet presAssocID="{A83F4DA4-D00B-427B-A126-5693AB360201}" presName="composite" presStyleCnt="0"/>
      <dgm:spPr/>
    </dgm:pt>
    <dgm:pt modelId="{FF3C7E34-C3E3-4332-826A-2D9C1AFDF05B}" type="pres">
      <dgm:prSet presAssocID="{A83F4DA4-D00B-427B-A126-5693AB360201}" presName="imgShp" presStyleLbl="fgImgPlace1" presStyleIdx="2" presStyleCnt="5" custLinFactNeighborX="23522" custLinFactNeighborY="-395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39A236CA-BD02-4464-BFE3-41AB1AD20AE2}" type="pres">
      <dgm:prSet presAssocID="{A83F4DA4-D00B-427B-A126-5693AB360201}" presName="txShp" presStyleLbl="node1" presStyleIdx="2" presStyleCnt="5" custScaleX="122176" custLinFactNeighborX="1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01CEA-8BA2-4FEA-A87B-8FB979AE2783}" type="pres">
      <dgm:prSet presAssocID="{6E72E579-80CF-4E41-8C4A-E4671F99F48B}" presName="spacing" presStyleCnt="0"/>
      <dgm:spPr/>
    </dgm:pt>
    <dgm:pt modelId="{F64C76B2-70ED-4CE2-8F3C-5A2064E43A96}" type="pres">
      <dgm:prSet presAssocID="{4D42A59B-BC5F-496C-92B1-B31361FC0674}" presName="composite" presStyleCnt="0"/>
      <dgm:spPr/>
    </dgm:pt>
    <dgm:pt modelId="{2930335C-6F99-40C5-AB29-D8A344CCDD27}" type="pres">
      <dgm:prSet presAssocID="{4D42A59B-BC5F-496C-92B1-B31361FC0674}" presName="imgShp" presStyleLbl="fgImgPlace1" presStyleIdx="3" presStyleCnt="5" custLinFactNeighborX="20158" custLinFactNeighborY="-1068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136B85E2-7DF4-4E7A-9820-21A782D0E371}" type="pres">
      <dgm:prSet presAssocID="{4D42A59B-BC5F-496C-92B1-B31361FC0674}" presName="txShp" presStyleLbl="node1" presStyleIdx="3" presStyleCnt="5" custScaleX="122176" custLinFactNeighborX="1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085BA-8CBC-45AF-8744-BBB6D4309424}" type="pres">
      <dgm:prSet presAssocID="{FCD8AAEF-BBE5-4365-971C-37EAC1523199}" presName="spacing" presStyleCnt="0"/>
      <dgm:spPr/>
    </dgm:pt>
    <dgm:pt modelId="{E567C232-282A-4E3C-A6B4-2C927FCEF021}" type="pres">
      <dgm:prSet presAssocID="{774B2843-9B9B-4915-86E2-F120B2947295}" presName="composite" presStyleCnt="0"/>
      <dgm:spPr/>
    </dgm:pt>
    <dgm:pt modelId="{6F35AE8A-010B-4C0A-ACB8-2D767126DAAB}" type="pres">
      <dgm:prSet presAssocID="{774B2843-9B9B-4915-86E2-F120B2947295}" presName="imgShp" presStyleLbl="fgImgPlace1" presStyleIdx="4" presStyleCnt="5" custLinFactNeighborX="20158" custLinFactNeighborY="-10684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DA663F60-C195-4EBE-9836-ED4E280287EE}" type="pres">
      <dgm:prSet presAssocID="{774B2843-9B9B-4915-86E2-F120B2947295}" presName="txShp" presStyleLbl="node1" presStyleIdx="4" presStyleCnt="5" custScaleX="122176" custLinFactNeighborX="1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CC4FE-0C56-479D-A8B1-88BDA0A41E51}" srcId="{7EE8A033-971E-465D-B926-99BA07EFC353}" destId="{4D42A59B-BC5F-496C-92B1-B31361FC0674}" srcOrd="3" destOrd="0" parTransId="{EF9D15B7-6598-44C2-9EF5-6CC09628705A}" sibTransId="{FCD8AAEF-BBE5-4365-971C-37EAC1523199}"/>
    <dgm:cxn modelId="{99685A2F-5F12-4A3E-ADBF-6908330FD791}" srcId="{7EE8A033-971E-465D-B926-99BA07EFC353}" destId="{F8809089-A215-4AF5-9FF5-F5561CF61E94}" srcOrd="0" destOrd="0" parTransId="{441A34A0-557B-4ADD-95FA-7F663C6C8565}" sibTransId="{0BF84185-4249-45C0-A3EE-9CF952266B3A}"/>
    <dgm:cxn modelId="{7191D69C-6AB8-46EB-A30B-B00A10499E52}" type="presOf" srcId="{F8809089-A215-4AF5-9FF5-F5561CF61E94}" destId="{0BAEA5F0-2926-4FC8-8A0F-65B8F74647DE}" srcOrd="0" destOrd="0" presId="urn:microsoft.com/office/officeart/2005/8/layout/vList3#1"/>
    <dgm:cxn modelId="{C99FB661-9BFE-4B67-A624-3C134FF259DB}" type="presOf" srcId="{AFDCF40C-B8AE-4897-A642-5AB3AB6AEF94}" destId="{C20C217F-E0DB-4340-9581-7820F315A904}" srcOrd="0" destOrd="0" presId="urn:microsoft.com/office/officeart/2005/8/layout/vList3#1"/>
    <dgm:cxn modelId="{AD3FED9B-2109-4DF0-AEFE-97737A6D4CF3}" srcId="{7EE8A033-971E-465D-B926-99BA07EFC353}" destId="{AFDCF40C-B8AE-4897-A642-5AB3AB6AEF94}" srcOrd="1" destOrd="0" parTransId="{DFEE77E1-126D-434E-AE17-94EE8D517B77}" sibTransId="{2F0211EC-3A50-4684-BACB-3F0EB9F2541A}"/>
    <dgm:cxn modelId="{5AAB1F44-51D6-41D7-A3F0-F7557B8D165F}" type="presOf" srcId="{A83F4DA4-D00B-427B-A126-5693AB360201}" destId="{39A236CA-BD02-4464-BFE3-41AB1AD20AE2}" srcOrd="0" destOrd="0" presId="urn:microsoft.com/office/officeart/2005/8/layout/vList3#1"/>
    <dgm:cxn modelId="{067D0DBE-E6B1-422D-BC91-70B9AAA4C038}" type="presOf" srcId="{774B2843-9B9B-4915-86E2-F120B2947295}" destId="{DA663F60-C195-4EBE-9836-ED4E280287EE}" srcOrd="0" destOrd="0" presId="urn:microsoft.com/office/officeart/2005/8/layout/vList3#1"/>
    <dgm:cxn modelId="{2B6E850E-5946-4D93-99F2-59FE3E0CD00F}" srcId="{7EE8A033-971E-465D-B926-99BA07EFC353}" destId="{774B2843-9B9B-4915-86E2-F120B2947295}" srcOrd="4" destOrd="0" parTransId="{75C79426-F0C3-4B23-95B2-E717D7C96F17}" sibTransId="{A5C24F44-C266-4351-AE20-45FF0D29E3F3}"/>
    <dgm:cxn modelId="{0EAE065E-16A5-42CE-BF3F-C84533B0AB89}" srcId="{7EE8A033-971E-465D-B926-99BA07EFC353}" destId="{A83F4DA4-D00B-427B-A126-5693AB360201}" srcOrd="2" destOrd="0" parTransId="{CB9B3871-2F7F-4163-B359-3BC809AA08AC}" sibTransId="{6E72E579-80CF-4E41-8C4A-E4671F99F48B}"/>
    <dgm:cxn modelId="{DD411419-F471-43CD-8AA3-4C5C65814EA2}" type="presOf" srcId="{7EE8A033-971E-465D-B926-99BA07EFC353}" destId="{1C096B8A-0398-4CBD-B0D1-48C2463979D8}" srcOrd="0" destOrd="0" presId="urn:microsoft.com/office/officeart/2005/8/layout/vList3#1"/>
    <dgm:cxn modelId="{89912192-224D-4B61-810B-2F508883233F}" type="presOf" srcId="{4D42A59B-BC5F-496C-92B1-B31361FC0674}" destId="{136B85E2-7DF4-4E7A-9820-21A782D0E371}" srcOrd="0" destOrd="0" presId="urn:microsoft.com/office/officeart/2005/8/layout/vList3#1"/>
    <dgm:cxn modelId="{FACFD748-D33F-42DC-AFCE-E4594277CBC9}" type="presParOf" srcId="{1C096B8A-0398-4CBD-B0D1-48C2463979D8}" destId="{31F1CCE2-7FF9-4558-A6DE-BD0A3F6DC965}" srcOrd="0" destOrd="0" presId="urn:microsoft.com/office/officeart/2005/8/layout/vList3#1"/>
    <dgm:cxn modelId="{E5763B3C-A9A1-4AD7-A531-C5B98A027E19}" type="presParOf" srcId="{31F1CCE2-7FF9-4558-A6DE-BD0A3F6DC965}" destId="{27ACDF3A-8D3F-4B6F-BD1C-01BB6E364C55}" srcOrd="0" destOrd="0" presId="urn:microsoft.com/office/officeart/2005/8/layout/vList3#1"/>
    <dgm:cxn modelId="{E064AEF2-3ECC-4F22-9C18-DE349AB0E03A}" type="presParOf" srcId="{31F1CCE2-7FF9-4558-A6DE-BD0A3F6DC965}" destId="{0BAEA5F0-2926-4FC8-8A0F-65B8F74647DE}" srcOrd="1" destOrd="0" presId="urn:microsoft.com/office/officeart/2005/8/layout/vList3#1"/>
    <dgm:cxn modelId="{7E85EA92-7DC3-4DB3-B8E6-B3D0075326FB}" type="presParOf" srcId="{1C096B8A-0398-4CBD-B0D1-48C2463979D8}" destId="{C73308B4-3329-4CA0-9CA8-07C6ED2584C5}" srcOrd="1" destOrd="0" presId="urn:microsoft.com/office/officeart/2005/8/layout/vList3#1"/>
    <dgm:cxn modelId="{7AB80ECF-631E-4020-A7EB-03CC90154CF8}" type="presParOf" srcId="{1C096B8A-0398-4CBD-B0D1-48C2463979D8}" destId="{E4066142-0012-4F10-B823-0A341F27747B}" srcOrd="2" destOrd="0" presId="urn:microsoft.com/office/officeart/2005/8/layout/vList3#1"/>
    <dgm:cxn modelId="{D9739B59-D5CF-4A4A-A355-738A1559A10C}" type="presParOf" srcId="{E4066142-0012-4F10-B823-0A341F27747B}" destId="{43B2D92C-5655-4173-8D60-DEEC5C01B2DA}" srcOrd="0" destOrd="0" presId="urn:microsoft.com/office/officeart/2005/8/layout/vList3#1"/>
    <dgm:cxn modelId="{765DC65C-8305-4D81-A912-704A2B2C696E}" type="presParOf" srcId="{E4066142-0012-4F10-B823-0A341F27747B}" destId="{C20C217F-E0DB-4340-9581-7820F315A904}" srcOrd="1" destOrd="0" presId="urn:microsoft.com/office/officeart/2005/8/layout/vList3#1"/>
    <dgm:cxn modelId="{4E60ACD7-6277-4A0E-9F7C-A5C66ACB894F}" type="presParOf" srcId="{1C096B8A-0398-4CBD-B0D1-48C2463979D8}" destId="{3A2C6E8E-A798-472F-B40B-5049B3DBEEC1}" srcOrd="3" destOrd="0" presId="urn:microsoft.com/office/officeart/2005/8/layout/vList3#1"/>
    <dgm:cxn modelId="{2C289683-BD99-4479-9B0E-22CD8FDF9010}" type="presParOf" srcId="{1C096B8A-0398-4CBD-B0D1-48C2463979D8}" destId="{577246B0-3ADD-46C1-90D1-BB686A6ABF4C}" srcOrd="4" destOrd="0" presId="urn:microsoft.com/office/officeart/2005/8/layout/vList3#1"/>
    <dgm:cxn modelId="{24E9EBCC-BACF-49A4-859C-8F6B927C9099}" type="presParOf" srcId="{577246B0-3ADD-46C1-90D1-BB686A6ABF4C}" destId="{FF3C7E34-C3E3-4332-826A-2D9C1AFDF05B}" srcOrd="0" destOrd="0" presId="urn:microsoft.com/office/officeart/2005/8/layout/vList3#1"/>
    <dgm:cxn modelId="{DC89ED85-53E1-42C8-B546-7D07005D1C22}" type="presParOf" srcId="{577246B0-3ADD-46C1-90D1-BB686A6ABF4C}" destId="{39A236CA-BD02-4464-BFE3-41AB1AD20AE2}" srcOrd="1" destOrd="0" presId="urn:microsoft.com/office/officeart/2005/8/layout/vList3#1"/>
    <dgm:cxn modelId="{1C4A74BB-1BC4-44E1-9B7D-96CA0CA25160}" type="presParOf" srcId="{1C096B8A-0398-4CBD-B0D1-48C2463979D8}" destId="{6A701CEA-8BA2-4FEA-A87B-8FB979AE2783}" srcOrd="5" destOrd="0" presId="urn:microsoft.com/office/officeart/2005/8/layout/vList3#1"/>
    <dgm:cxn modelId="{896B9981-E0B9-4B27-9E61-EF590A77F2AA}" type="presParOf" srcId="{1C096B8A-0398-4CBD-B0D1-48C2463979D8}" destId="{F64C76B2-70ED-4CE2-8F3C-5A2064E43A96}" srcOrd="6" destOrd="0" presId="urn:microsoft.com/office/officeart/2005/8/layout/vList3#1"/>
    <dgm:cxn modelId="{88856E0C-CD15-4F84-8239-FD7F36CD47A0}" type="presParOf" srcId="{F64C76B2-70ED-4CE2-8F3C-5A2064E43A96}" destId="{2930335C-6F99-40C5-AB29-D8A344CCDD27}" srcOrd="0" destOrd="0" presId="urn:microsoft.com/office/officeart/2005/8/layout/vList3#1"/>
    <dgm:cxn modelId="{003D267E-90B5-4607-8B48-A9D3A259566F}" type="presParOf" srcId="{F64C76B2-70ED-4CE2-8F3C-5A2064E43A96}" destId="{136B85E2-7DF4-4E7A-9820-21A782D0E371}" srcOrd="1" destOrd="0" presId="urn:microsoft.com/office/officeart/2005/8/layout/vList3#1"/>
    <dgm:cxn modelId="{8E539494-0EAC-4090-9132-84E790F44832}" type="presParOf" srcId="{1C096B8A-0398-4CBD-B0D1-48C2463979D8}" destId="{E84085BA-8CBC-45AF-8744-BBB6D4309424}" srcOrd="7" destOrd="0" presId="urn:microsoft.com/office/officeart/2005/8/layout/vList3#1"/>
    <dgm:cxn modelId="{7ECE0158-A45F-4C1A-B349-67DEE9D6FAB4}" type="presParOf" srcId="{1C096B8A-0398-4CBD-B0D1-48C2463979D8}" destId="{E567C232-282A-4E3C-A6B4-2C927FCEF021}" srcOrd="8" destOrd="0" presId="urn:microsoft.com/office/officeart/2005/8/layout/vList3#1"/>
    <dgm:cxn modelId="{21352B58-F5DF-45B9-A5B5-65021E98D7E5}" type="presParOf" srcId="{E567C232-282A-4E3C-A6B4-2C927FCEF021}" destId="{6F35AE8A-010B-4C0A-ACB8-2D767126DAAB}" srcOrd="0" destOrd="0" presId="urn:microsoft.com/office/officeart/2005/8/layout/vList3#1"/>
    <dgm:cxn modelId="{84C34B15-F4D0-44BA-8A49-955493EBBE45}" type="presParOf" srcId="{E567C232-282A-4E3C-A6B4-2C927FCEF021}" destId="{DA663F60-C195-4EBE-9836-ED4E280287E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C90E9-74F3-41FF-A429-363E2FC19E8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99B47-2CAA-4D21-B7AA-0DAFCCC17DB5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latin typeface="+mn-lt"/>
            </a:rPr>
            <a:t>Поиск и подбор необходимых специалистов</a:t>
          </a:r>
          <a:endParaRPr lang="ru-RU" sz="1800" dirty="0">
            <a:latin typeface="+mn-lt"/>
          </a:endParaRPr>
        </a:p>
      </dgm:t>
    </dgm:pt>
    <dgm:pt modelId="{49A024B3-0232-4392-89ED-195FD1975B60}" type="parTrans" cxnId="{D6EE02E8-64E2-46DA-8B70-CB1636AA913E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CF3B2E25-E545-4C09-A9BC-8F2B45941D1D}" type="sibTrans" cxnId="{D6EE02E8-64E2-46DA-8B70-CB1636AA913E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A5231F3C-A235-4501-9CE6-A8596D5C52F0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latin typeface="+mn-lt"/>
            </a:rPr>
            <a:t>Организация центров оценки квалификации ФЗ № 238 от 03.07.16 </a:t>
          </a:r>
          <a:endParaRPr lang="ru-RU" sz="1800" dirty="0">
            <a:latin typeface="+mn-lt"/>
          </a:endParaRPr>
        </a:p>
      </dgm:t>
    </dgm:pt>
    <dgm:pt modelId="{9E64942E-FCBA-46AD-9C84-2F0D82354A2A}" type="parTrans" cxnId="{96D7FE77-0E83-44FF-BE79-80BD5D103DE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8C04B695-C163-4456-9780-5C97F0BEE1E3}" type="sibTrans" cxnId="{96D7FE77-0E83-44FF-BE79-80BD5D103DE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17351CB0-A92E-4767-8E2C-42F00324A1D2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solidFill>
                <a:prstClr val="black"/>
              </a:solidFill>
              <a:latin typeface="+mn-lt"/>
            </a:rPr>
            <a:t>Создание и поддержание актуальной базы кандидатского резерва</a:t>
          </a:r>
          <a:r>
            <a:rPr lang="ru-RU" sz="1800" dirty="0" smtClean="0">
              <a:latin typeface="+mn-lt"/>
            </a:rPr>
            <a:t> </a:t>
          </a:r>
          <a:endParaRPr lang="ru-RU" sz="1800" dirty="0">
            <a:latin typeface="+mn-lt"/>
          </a:endParaRPr>
        </a:p>
      </dgm:t>
    </dgm:pt>
    <dgm:pt modelId="{D6ED2315-2D10-4569-B7B1-4E143E4ED662}" type="parTrans" cxnId="{525D3EBB-A1BC-4C90-B4BE-C1BE7951A00B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8BB963A0-1593-4CA3-B636-F1E33B6EFA2E}" type="sibTrans" cxnId="{525D3EBB-A1BC-4C90-B4BE-C1BE7951A00B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4E5744EB-82E5-41E6-B2BE-9C883EE12538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latin typeface="+mn-lt"/>
            </a:rPr>
            <a:t>Организация вахтового метода работы </a:t>
          </a:r>
          <a:endParaRPr lang="ru-RU" sz="1800" dirty="0">
            <a:latin typeface="+mn-lt"/>
          </a:endParaRPr>
        </a:p>
      </dgm:t>
    </dgm:pt>
    <dgm:pt modelId="{AC8D9B90-9189-4834-8E45-EC68C48715B6}" type="parTrans" cxnId="{DB2485C4-EF92-4126-A042-798CD9140F6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76941280-77F1-4AD3-8750-D35084F32291}" type="sibTrans" cxnId="{DB2485C4-EF92-4126-A042-798CD9140F6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8999F37F-9B1A-48FD-BC2C-1462FDB2AFE1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latin typeface="+mn-lt"/>
            </a:rPr>
            <a:t>Услуги по предоставлению персонала ФЗ №116 от 22.04. 14</a:t>
          </a:r>
          <a:endParaRPr lang="ru-RU" sz="1800" dirty="0">
            <a:latin typeface="+mn-lt"/>
          </a:endParaRPr>
        </a:p>
      </dgm:t>
    </dgm:pt>
    <dgm:pt modelId="{8549F4E7-1DBD-41B8-A9F2-012108DE3265}" type="parTrans" cxnId="{126E805A-F3E3-4FAB-8EDB-F6CC7375A12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6D2EC10A-E7C7-4AD9-80B5-19BB4B506499}" type="sibTrans" cxnId="{126E805A-F3E3-4FAB-8EDB-F6CC7375A127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4F1E18C7-579E-424E-8447-F12406E28DD3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  <dgm:t>
        <a:bodyPr/>
        <a:lstStyle/>
        <a:p>
          <a:r>
            <a:rPr lang="ru-RU" sz="1800" dirty="0" smtClean="0">
              <a:latin typeface="+mn-lt"/>
            </a:rPr>
            <a:t>Организация и проведение региональных встреч с кандидатами  </a:t>
          </a:r>
          <a:endParaRPr lang="ru-RU" sz="1800" dirty="0">
            <a:latin typeface="+mn-lt"/>
          </a:endParaRPr>
        </a:p>
      </dgm:t>
    </dgm:pt>
    <dgm:pt modelId="{FC5F4526-5D00-4D01-A292-00B62A4A38CC}" type="parTrans" cxnId="{54961612-5D11-4A3C-B989-4B0F1663A575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F7B90950-D06C-4484-B1F3-2CF39CBFB56A}" type="sibTrans" cxnId="{54961612-5D11-4A3C-B989-4B0F1663A575}">
      <dgm:prSet/>
      <dgm:spPr/>
      <dgm:t>
        <a:bodyPr/>
        <a:lstStyle/>
        <a:p>
          <a:endParaRPr lang="ru-RU" sz="3200">
            <a:latin typeface="+mn-lt"/>
          </a:endParaRPr>
        </a:p>
      </dgm:t>
    </dgm:pt>
    <dgm:pt modelId="{13060036-5729-463B-B91C-FA6331769944}" type="pres">
      <dgm:prSet presAssocID="{CCDC90E9-74F3-41FF-A429-363E2FC19E8B}" presName="linear" presStyleCnt="0">
        <dgm:presLayoutVars>
          <dgm:dir/>
          <dgm:animLvl val="lvl"/>
          <dgm:resizeHandles val="exact"/>
        </dgm:presLayoutVars>
      </dgm:prSet>
      <dgm:spPr/>
    </dgm:pt>
    <dgm:pt modelId="{23503CFD-695C-4F2C-959E-1BB8BA9A7E9F}" type="pres">
      <dgm:prSet presAssocID="{C0C99B47-2CAA-4D21-B7AA-0DAFCCC17DB5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408DA15A-0B63-49CA-B5D7-148F626EA435}" type="pres">
      <dgm:prSet presAssocID="{C0C99B47-2CAA-4D21-B7AA-0DAFCCC17DB5}" presName="parentLeftMargin" presStyleLbl="node1" presStyleIdx="0" presStyleCnt="6"/>
      <dgm:spPr/>
    </dgm:pt>
    <dgm:pt modelId="{CB81A28C-20D3-465F-9D3C-AE08965BB452}" type="pres">
      <dgm:prSet presAssocID="{C0C99B47-2CAA-4D21-B7AA-0DAFCCC17DB5}" presName="parentText" presStyleLbl="node1" presStyleIdx="0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9C1A-76E7-406B-88E0-CA534CD1BECD}" type="pres">
      <dgm:prSet presAssocID="{C0C99B47-2CAA-4D21-B7AA-0DAFCCC17DB5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400C2B89-678D-4F57-BE40-BC5DC5CF44B1}" type="pres">
      <dgm:prSet presAssocID="{C0C99B47-2CAA-4D21-B7AA-0DAFCCC17DB5}" presName="childText" presStyleLbl="conFgAcc1" presStyleIdx="0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191E4E50-8A14-4CB4-A818-B36303D6AC87}" type="pres">
      <dgm:prSet presAssocID="{CF3B2E25-E545-4C09-A9BC-8F2B45941D1D}" presName="spaceBetweenRectangles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71ACC32C-3B17-4B74-A75D-C832EFF5F0FA}" type="pres">
      <dgm:prSet presAssocID="{A5231F3C-A235-4501-9CE6-A8596D5C52F0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D833C582-BD65-4AB7-8ACC-28D90835A2D3}" type="pres">
      <dgm:prSet presAssocID="{A5231F3C-A235-4501-9CE6-A8596D5C52F0}" presName="parentLeftMargin" presStyleLbl="node1" presStyleIdx="0" presStyleCnt="6"/>
      <dgm:spPr/>
    </dgm:pt>
    <dgm:pt modelId="{D91EAEE6-556B-4367-9032-8D2B1F11D0BE}" type="pres">
      <dgm:prSet presAssocID="{A5231F3C-A235-4501-9CE6-A8596D5C52F0}" presName="parentText" presStyleLbl="node1" presStyleIdx="1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1769D-14A0-4A8F-B4D8-B17F3E54622C}" type="pres">
      <dgm:prSet presAssocID="{A5231F3C-A235-4501-9CE6-A8596D5C52F0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C2C539CB-4640-4796-B2D6-3484D0D82B41}" type="pres">
      <dgm:prSet presAssocID="{A5231F3C-A235-4501-9CE6-A8596D5C52F0}" presName="childText" presStyleLbl="conFgAcc1" presStyleIdx="1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99004810-F110-4F2D-BE5A-F714189517F3}" type="pres">
      <dgm:prSet presAssocID="{8C04B695-C163-4456-9780-5C97F0BEE1E3}" presName="spaceBetweenRectangles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7E2B2FD3-823E-4DEF-8921-5440641FB1CC}" type="pres">
      <dgm:prSet presAssocID="{17351CB0-A92E-4767-8E2C-42F00324A1D2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573C056B-A0B6-4534-AB07-941D9B66B8FB}" type="pres">
      <dgm:prSet presAssocID="{17351CB0-A92E-4767-8E2C-42F00324A1D2}" presName="parentLeftMargin" presStyleLbl="node1" presStyleIdx="1" presStyleCnt="6"/>
      <dgm:spPr/>
    </dgm:pt>
    <dgm:pt modelId="{BCF0DD22-D781-4D45-8312-994EBE58D85D}" type="pres">
      <dgm:prSet presAssocID="{17351CB0-A92E-4767-8E2C-42F00324A1D2}" presName="parentText" presStyleLbl="node1" presStyleIdx="2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45C71-E1E1-414E-8D0A-4363CFB4B0D0}" type="pres">
      <dgm:prSet presAssocID="{17351CB0-A92E-4767-8E2C-42F00324A1D2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6EF4863C-8AA4-4CC7-8D7E-9DEF2C3AE13D}" type="pres">
      <dgm:prSet presAssocID="{17351CB0-A92E-4767-8E2C-42F00324A1D2}" presName="childText" presStyleLbl="conFgAcc1" presStyleIdx="2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111C1FE8-BE2D-48E7-B468-C9A08CB2FE5D}" type="pres">
      <dgm:prSet presAssocID="{8BB963A0-1593-4CA3-B636-F1E33B6EFA2E}" presName="spaceBetweenRectangles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2511C56F-38C1-4977-AF6C-DAB268B64760}" type="pres">
      <dgm:prSet presAssocID="{4E5744EB-82E5-41E6-B2BE-9C883EE12538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BCCCF721-C3BF-4614-8686-7D8BBEB21BE5}" type="pres">
      <dgm:prSet presAssocID="{4E5744EB-82E5-41E6-B2BE-9C883EE12538}" presName="parentLeftMargin" presStyleLbl="node1" presStyleIdx="2" presStyleCnt="6"/>
      <dgm:spPr/>
    </dgm:pt>
    <dgm:pt modelId="{45EE1621-A1EB-423A-9AE0-3A5BE9BDD5E2}" type="pres">
      <dgm:prSet presAssocID="{4E5744EB-82E5-41E6-B2BE-9C883EE12538}" presName="parentText" presStyleLbl="node1" presStyleIdx="3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D3418-4220-438B-BE35-A9C4443DBEE9}" type="pres">
      <dgm:prSet presAssocID="{4E5744EB-82E5-41E6-B2BE-9C883EE12538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05E9C785-4244-49C0-B9BD-CACFEC95E8C7}" type="pres">
      <dgm:prSet presAssocID="{4E5744EB-82E5-41E6-B2BE-9C883EE12538}" presName="childText" presStyleLbl="conFgAcc1" presStyleIdx="3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9BEEF92E-9996-4DE1-8F6E-D592B6F54C98}" type="pres">
      <dgm:prSet presAssocID="{76941280-77F1-4AD3-8750-D35084F32291}" presName="spaceBetweenRectangles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A2E651D8-F2EC-43A9-8343-489817E920A9}" type="pres">
      <dgm:prSet presAssocID="{8999F37F-9B1A-48FD-BC2C-1462FDB2AFE1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E7A4D29D-2B71-4C56-908F-16E1C9AEFE39}" type="pres">
      <dgm:prSet presAssocID="{8999F37F-9B1A-48FD-BC2C-1462FDB2AFE1}" presName="parentLeftMargin" presStyleLbl="node1" presStyleIdx="3" presStyleCnt="6"/>
      <dgm:spPr/>
    </dgm:pt>
    <dgm:pt modelId="{FB3D41ED-3FCF-4637-9738-E7E086E26962}" type="pres">
      <dgm:prSet presAssocID="{8999F37F-9B1A-48FD-BC2C-1462FDB2AFE1}" presName="parentText" presStyleLbl="node1" presStyleIdx="4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2E3CE-562C-42D4-8044-BC7CE2E17A14}" type="pres">
      <dgm:prSet presAssocID="{8999F37F-9B1A-48FD-BC2C-1462FDB2AFE1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68D55D2B-92DA-48E4-9CC3-ACDBDBA3DF69}" type="pres">
      <dgm:prSet presAssocID="{8999F37F-9B1A-48FD-BC2C-1462FDB2AFE1}" presName="childText" presStyleLbl="conFgAcc1" presStyleIdx="4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30C5C74A-0586-46D0-A883-A5FBAF300B2F}" type="pres">
      <dgm:prSet presAssocID="{6D2EC10A-E7C7-4AD9-80B5-19BB4B506499}" presName="spaceBetweenRectangles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0E48971C-2B9A-43FD-B34D-C1A722D17C43}" type="pres">
      <dgm:prSet presAssocID="{4F1E18C7-579E-424E-8447-F12406E28DD3}" presName="parentLin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1A917746-571D-4C6F-B535-6203FDF357C4}" type="pres">
      <dgm:prSet presAssocID="{4F1E18C7-579E-424E-8447-F12406E28DD3}" presName="parentLeftMargin" presStyleLbl="node1" presStyleIdx="4" presStyleCnt="6"/>
      <dgm:spPr/>
    </dgm:pt>
    <dgm:pt modelId="{774CFDB6-2A97-47A0-BAB7-ED8CD669EC36}" type="pres">
      <dgm:prSet presAssocID="{4F1E18C7-579E-424E-8447-F12406E28DD3}" presName="parentText" presStyleLbl="node1" presStyleIdx="5" presStyleCnt="6" custScaleX="13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AEE5F-CAB6-48A5-B9C7-58C51444902E}" type="pres">
      <dgm:prSet presAssocID="{4F1E18C7-579E-424E-8447-F12406E28DD3}" presName="negativeSpace" presStyleCnt="0"/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  <dgm:pt modelId="{7BA3E24B-B6E2-48C8-AC3F-79D008BCD07A}" type="pres">
      <dgm:prSet presAssocID="{4F1E18C7-579E-424E-8447-F12406E28DD3}" presName="childText" presStyleLbl="conFgAcc1" presStyleIdx="5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gm:spPr>
    </dgm:pt>
  </dgm:ptLst>
  <dgm:cxnLst>
    <dgm:cxn modelId="{525D3EBB-A1BC-4C90-B4BE-C1BE7951A00B}" srcId="{CCDC90E9-74F3-41FF-A429-363E2FC19E8B}" destId="{17351CB0-A92E-4767-8E2C-42F00324A1D2}" srcOrd="2" destOrd="0" parTransId="{D6ED2315-2D10-4569-B7B1-4E143E4ED662}" sibTransId="{8BB963A0-1593-4CA3-B636-F1E33B6EFA2E}"/>
    <dgm:cxn modelId="{6BA0B51C-6F36-411B-901F-88C3AD54E678}" type="presOf" srcId="{C0C99B47-2CAA-4D21-B7AA-0DAFCCC17DB5}" destId="{CB81A28C-20D3-465F-9D3C-AE08965BB452}" srcOrd="1" destOrd="0" presId="urn:microsoft.com/office/officeart/2005/8/layout/list1"/>
    <dgm:cxn modelId="{9A73D7A1-558C-482D-89D2-AD76A9324F8F}" type="presOf" srcId="{A5231F3C-A235-4501-9CE6-A8596D5C52F0}" destId="{D833C582-BD65-4AB7-8ACC-28D90835A2D3}" srcOrd="0" destOrd="0" presId="urn:microsoft.com/office/officeart/2005/8/layout/list1"/>
    <dgm:cxn modelId="{5C60DEA8-027E-444B-94EC-546FC678E6DF}" type="presOf" srcId="{CCDC90E9-74F3-41FF-A429-363E2FC19E8B}" destId="{13060036-5729-463B-B91C-FA6331769944}" srcOrd="0" destOrd="0" presId="urn:microsoft.com/office/officeart/2005/8/layout/list1"/>
    <dgm:cxn modelId="{3B9A217D-B860-49B8-B1C0-487CFF6902BF}" type="presOf" srcId="{8999F37F-9B1A-48FD-BC2C-1462FDB2AFE1}" destId="{E7A4D29D-2B71-4C56-908F-16E1C9AEFE39}" srcOrd="0" destOrd="0" presId="urn:microsoft.com/office/officeart/2005/8/layout/list1"/>
    <dgm:cxn modelId="{54961612-5D11-4A3C-B989-4B0F1663A575}" srcId="{CCDC90E9-74F3-41FF-A429-363E2FC19E8B}" destId="{4F1E18C7-579E-424E-8447-F12406E28DD3}" srcOrd="5" destOrd="0" parTransId="{FC5F4526-5D00-4D01-A292-00B62A4A38CC}" sibTransId="{F7B90950-D06C-4484-B1F3-2CF39CBFB56A}"/>
    <dgm:cxn modelId="{23AB818E-8B82-4924-ACDA-56EBE6A00FC8}" type="presOf" srcId="{4F1E18C7-579E-424E-8447-F12406E28DD3}" destId="{774CFDB6-2A97-47A0-BAB7-ED8CD669EC36}" srcOrd="1" destOrd="0" presId="urn:microsoft.com/office/officeart/2005/8/layout/list1"/>
    <dgm:cxn modelId="{52C607BE-1A24-470D-B116-E209DA3724A8}" type="presOf" srcId="{8999F37F-9B1A-48FD-BC2C-1462FDB2AFE1}" destId="{FB3D41ED-3FCF-4637-9738-E7E086E26962}" srcOrd="1" destOrd="0" presId="urn:microsoft.com/office/officeart/2005/8/layout/list1"/>
    <dgm:cxn modelId="{AAE0838C-D001-4D75-B1AD-5C643914B6D8}" type="presOf" srcId="{C0C99B47-2CAA-4D21-B7AA-0DAFCCC17DB5}" destId="{408DA15A-0B63-49CA-B5D7-148F626EA435}" srcOrd="0" destOrd="0" presId="urn:microsoft.com/office/officeart/2005/8/layout/list1"/>
    <dgm:cxn modelId="{83F6D9D1-9CDE-4F80-9F76-4EBC3F72F3E2}" type="presOf" srcId="{4E5744EB-82E5-41E6-B2BE-9C883EE12538}" destId="{45EE1621-A1EB-423A-9AE0-3A5BE9BDD5E2}" srcOrd="1" destOrd="0" presId="urn:microsoft.com/office/officeart/2005/8/layout/list1"/>
    <dgm:cxn modelId="{DB2485C4-EF92-4126-A042-798CD9140F67}" srcId="{CCDC90E9-74F3-41FF-A429-363E2FC19E8B}" destId="{4E5744EB-82E5-41E6-B2BE-9C883EE12538}" srcOrd="3" destOrd="0" parTransId="{AC8D9B90-9189-4834-8E45-EC68C48715B6}" sibTransId="{76941280-77F1-4AD3-8750-D35084F32291}"/>
    <dgm:cxn modelId="{1BF48EE9-D230-48FC-83EF-6C181867D9B4}" type="presOf" srcId="{17351CB0-A92E-4767-8E2C-42F00324A1D2}" destId="{573C056B-A0B6-4534-AB07-941D9B66B8FB}" srcOrd="0" destOrd="0" presId="urn:microsoft.com/office/officeart/2005/8/layout/list1"/>
    <dgm:cxn modelId="{D6EE02E8-64E2-46DA-8B70-CB1636AA913E}" srcId="{CCDC90E9-74F3-41FF-A429-363E2FC19E8B}" destId="{C0C99B47-2CAA-4D21-B7AA-0DAFCCC17DB5}" srcOrd="0" destOrd="0" parTransId="{49A024B3-0232-4392-89ED-195FD1975B60}" sibTransId="{CF3B2E25-E545-4C09-A9BC-8F2B45941D1D}"/>
    <dgm:cxn modelId="{6FDA7D71-681C-4B53-8D50-3678A798D9F9}" type="presOf" srcId="{4F1E18C7-579E-424E-8447-F12406E28DD3}" destId="{1A917746-571D-4C6F-B535-6203FDF357C4}" srcOrd="0" destOrd="0" presId="urn:microsoft.com/office/officeart/2005/8/layout/list1"/>
    <dgm:cxn modelId="{49F9B11B-1D41-4D43-846A-487829BA44A1}" type="presOf" srcId="{4E5744EB-82E5-41E6-B2BE-9C883EE12538}" destId="{BCCCF721-C3BF-4614-8686-7D8BBEB21BE5}" srcOrd="0" destOrd="0" presId="urn:microsoft.com/office/officeart/2005/8/layout/list1"/>
    <dgm:cxn modelId="{F059CCC0-B09F-4F92-A33A-9D8DCA9E195F}" type="presOf" srcId="{A5231F3C-A235-4501-9CE6-A8596D5C52F0}" destId="{D91EAEE6-556B-4367-9032-8D2B1F11D0BE}" srcOrd="1" destOrd="0" presId="urn:microsoft.com/office/officeart/2005/8/layout/list1"/>
    <dgm:cxn modelId="{3A7FED1B-1003-4552-9F43-9B552739558B}" type="presOf" srcId="{17351CB0-A92E-4767-8E2C-42F00324A1D2}" destId="{BCF0DD22-D781-4D45-8312-994EBE58D85D}" srcOrd="1" destOrd="0" presId="urn:microsoft.com/office/officeart/2005/8/layout/list1"/>
    <dgm:cxn modelId="{126E805A-F3E3-4FAB-8EDB-F6CC7375A127}" srcId="{CCDC90E9-74F3-41FF-A429-363E2FC19E8B}" destId="{8999F37F-9B1A-48FD-BC2C-1462FDB2AFE1}" srcOrd="4" destOrd="0" parTransId="{8549F4E7-1DBD-41B8-A9F2-012108DE3265}" sibTransId="{6D2EC10A-E7C7-4AD9-80B5-19BB4B506499}"/>
    <dgm:cxn modelId="{96D7FE77-0E83-44FF-BE79-80BD5D103DE7}" srcId="{CCDC90E9-74F3-41FF-A429-363E2FC19E8B}" destId="{A5231F3C-A235-4501-9CE6-A8596D5C52F0}" srcOrd="1" destOrd="0" parTransId="{9E64942E-FCBA-46AD-9C84-2F0D82354A2A}" sibTransId="{8C04B695-C163-4456-9780-5C97F0BEE1E3}"/>
    <dgm:cxn modelId="{5A461430-2690-45EC-8671-80C29CFF403D}" type="presParOf" srcId="{13060036-5729-463B-B91C-FA6331769944}" destId="{23503CFD-695C-4F2C-959E-1BB8BA9A7E9F}" srcOrd="0" destOrd="0" presId="urn:microsoft.com/office/officeart/2005/8/layout/list1"/>
    <dgm:cxn modelId="{66EA7507-A264-44DD-91BA-0612A8EDA0C0}" type="presParOf" srcId="{23503CFD-695C-4F2C-959E-1BB8BA9A7E9F}" destId="{408DA15A-0B63-49CA-B5D7-148F626EA435}" srcOrd="0" destOrd="0" presId="urn:microsoft.com/office/officeart/2005/8/layout/list1"/>
    <dgm:cxn modelId="{819C4DF6-113A-4A2A-BC06-534AD5EACFFB}" type="presParOf" srcId="{23503CFD-695C-4F2C-959E-1BB8BA9A7E9F}" destId="{CB81A28C-20D3-465F-9D3C-AE08965BB452}" srcOrd="1" destOrd="0" presId="urn:microsoft.com/office/officeart/2005/8/layout/list1"/>
    <dgm:cxn modelId="{A75889B2-C3F4-4FC8-B6C0-C3E4CDC670F1}" type="presParOf" srcId="{13060036-5729-463B-B91C-FA6331769944}" destId="{BEE89C1A-76E7-406B-88E0-CA534CD1BECD}" srcOrd="1" destOrd="0" presId="urn:microsoft.com/office/officeart/2005/8/layout/list1"/>
    <dgm:cxn modelId="{631EF7E2-580E-46CB-93D1-B4446096F449}" type="presParOf" srcId="{13060036-5729-463B-B91C-FA6331769944}" destId="{400C2B89-678D-4F57-BE40-BC5DC5CF44B1}" srcOrd="2" destOrd="0" presId="urn:microsoft.com/office/officeart/2005/8/layout/list1"/>
    <dgm:cxn modelId="{85C3DB7A-5A38-4933-B2B0-EC9EF2AAF72E}" type="presParOf" srcId="{13060036-5729-463B-B91C-FA6331769944}" destId="{191E4E50-8A14-4CB4-A818-B36303D6AC87}" srcOrd="3" destOrd="0" presId="urn:microsoft.com/office/officeart/2005/8/layout/list1"/>
    <dgm:cxn modelId="{18695590-2900-409C-A292-5C48834EF8EE}" type="presParOf" srcId="{13060036-5729-463B-B91C-FA6331769944}" destId="{71ACC32C-3B17-4B74-A75D-C832EFF5F0FA}" srcOrd="4" destOrd="0" presId="urn:microsoft.com/office/officeart/2005/8/layout/list1"/>
    <dgm:cxn modelId="{8AAE760C-8A97-4BDD-88C5-CAB794859148}" type="presParOf" srcId="{71ACC32C-3B17-4B74-A75D-C832EFF5F0FA}" destId="{D833C582-BD65-4AB7-8ACC-28D90835A2D3}" srcOrd="0" destOrd="0" presId="urn:microsoft.com/office/officeart/2005/8/layout/list1"/>
    <dgm:cxn modelId="{9ABCA27B-E453-4B76-8319-889F9D8E81A0}" type="presParOf" srcId="{71ACC32C-3B17-4B74-A75D-C832EFF5F0FA}" destId="{D91EAEE6-556B-4367-9032-8D2B1F11D0BE}" srcOrd="1" destOrd="0" presId="urn:microsoft.com/office/officeart/2005/8/layout/list1"/>
    <dgm:cxn modelId="{D90ED0C7-5A3C-4961-A09D-DB4A422DAAC0}" type="presParOf" srcId="{13060036-5729-463B-B91C-FA6331769944}" destId="{64B1769D-14A0-4A8F-B4D8-B17F3E54622C}" srcOrd="5" destOrd="0" presId="urn:microsoft.com/office/officeart/2005/8/layout/list1"/>
    <dgm:cxn modelId="{920F82A6-D834-4C60-806C-91488FE36FD2}" type="presParOf" srcId="{13060036-5729-463B-B91C-FA6331769944}" destId="{C2C539CB-4640-4796-B2D6-3484D0D82B41}" srcOrd="6" destOrd="0" presId="urn:microsoft.com/office/officeart/2005/8/layout/list1"/>
    <dgm:cxn modelId="{4820C57D-7303-44E7-B2ED-4C1EDEAC6B77}" type="presParOf" srcId="{13060036-5729-463B-B91C-FA6331769944}" destId="{99004810-F110-4F2D-BE5A-F714189517F3}" srcOrd="7" destOrd="0" presId="urn:microsoft.com/office/officeart/2005/8/layout/list1"/>
    <dgm:cxn modelId="{70366082-727D-4616-A681-18FEE00F2CA2}" type="presParOf" srcId="{13060036-5729-463B-B91C-FA6331769944}" destId="{7E2B2FD3-823E-4DEF-8921-5440641FB1CC}" srcOrd="8" destOrd="0" presId="urn:microsoft.com/office/officeart/2005/8/layout/list1"/>
    <dgm:cxn modelId="{CE022BE7-8934-494E-AD19-3F68D1764F4E}" type="presParOf" srcId="{7E2B2FD3-823E-4DEF-8921-5440641FB1CC}" destId="{573C056B-A0B6-4534-AB07-941D9B66B8FB}" srcOrd="0" destOrd="0" presId="urn:microsoft.com/office/officeart/2005/8/layout/list1"/>
    <dgm:cxn modelId="{A5705F01-6E07-420C-961A-31429F16CC8F}" type="presParOf" srcId="{7E2B2FD3-823E-4DEF-8921-5440641FB1CC}" destId="{BCF0DD22-D781-4D45-8312-994EBE58D85D}" srcOrd="1" destOrd="0" presId="urn:microsoft.com/office/officeart/2005/8/layout/list1"/>
    <dgm:cxn modelId="{D0F10B07-E31B-422A-A51A-37F2F170798C}" type="presParOf" srcId="{13060036-5729-463B-B91C-FA6331769944}" destId="{3F945C71-E1E1-414E-8D0A-4363CFB4B0D0}" srcOrd="9" destOrd="0" presId="urn:microsoft.com/office/officeart/2005/8/layout/list1"/>
    <dgm:cxn modelId="{33CCD70D-8615-4E93-965C-D3B3DAFE9521}" type="presParOf" srcId="{13060036-5729-463B-B91C-FA6331769944}" destId="{6EF4863C-8AA4-4CC7-8D7E-9DEF2C3AE13D}" srcOrd="10" destOrd="0" presId="urn:microsoft.com/office/officeart/2005/8/layout/list1"/>
    <dgm:cxn modelId="{0382D2A2-999F-433F-A350-4B88DD78E76F}" type="presParOf" srcId="{13060036-5729-463B-B91C-FA6331769944}" destId="{111C1FE8-BE2D-48E7-B468-C9A08CB2FE5D}" srcOrd="11" destOrd="0" presId="urn:microsoft.com/office/officeart/2005/8/layout/list1"/>
    <dgm:cxn modelId="{25E32BC2-D22B-4332-8E4C-036BC6E3C343}" type="presParOf" srcId="{13060036-5729-463B-B91C-FA6331769944}" destId="{2511C56F-38C1-4977-AF6C-DAB268B64760}" srcOrd="12" destOrd="0" presId="urn:microsoft.com/office/officeart/2005/8/layout/list1"/>
    <dgm:cxn modelId="{D6083A53-0EC9-4EA0-918A-FF7C4CE81448}" type="presParOf" srcId="{2511C56F-38C1-4977-AF6C-DAB268B64760}" destId="{BCCCF721-C3BF-4614-8686-7D8BBEB21BE5}" srcOrd="0" destOrd="0" presId="urn:microsoft.com/office/officeart/2005/8/layout/list1"/>
    <dgm:cxn modelId="{7458D03E-5E3F-4EB4-9657-D8D60B1B821C}" type="presParOf" srcId="{2511C56F-38C1-4977-AF6C-DAB268B64760}" destId="{45EE1621-A1EB-423A-9AE0-3A5BE9BDD5E2}" srcOrd="1" destOrd="0" presId="urn:microsoft.com/office/officeart/2005/8/layout/list1"/>
    <dgm:cxn modelId="{D701B39B-126E-4109-B61C-8568680F4682}" type="presParOf" srcId="{13060036-5729-463B-B91C-FA6331769944}" destId="{9EED3418-4220-438B-BE35-A9C4443DBEE9}" srcOrd="13" destOrd="0" presId="urn:microsoft.com/office/officeart/2005/8/layout/list1"/>
    <dgm:cxn modelId="{227E6A91-2D55-4EA2-B47A-885C03060F89}" type="presParOf" srcId="{13060036-5729-463B-B91C-FA6331769944}" destId="{05E9C785-4244-49C0-B9BD-CACFEC95E8C7}" srcOrd="14" destOrd="0" presId="urn:microsoft.com/office/officeart/2005/8/layout/list1"/>
    <dgm:cxn modelId="{BD6CA4A5-16F2-41D9-BC35-A184BFBAF1AE}" type="presParOf" srcId="{13060036-5729-463B-B91C-FA6331769944}" destId="{9BEEF92E-9996-4DE1-8F6E-D592B6F54C98}" srcOrd="15" destOrd="0" presId="urn:microsoft.com/office/officeart/2005/8/layout/list1"/>
    <dgm:cxn modelId="{258E7D80-7E8D-423F-9C6A-ECE4FBE52073}" type="presParOf" srcId="{13060036-5729-463B-B91C-FA6331769944}" destId="{A2E651D8-F2EC-43A9-8343-489817E920A9}" srcOrd="16" destOrd="0" presId="urn:microsoft.com/office/officeart/2005/8/layout/list1"/>
    <dgm:cxn modelId="{EB5355D8-6C92-4FDE-849B-03710EAFDDC4}" type="presParOf" srcId="{A2E651D8-F2EC-43A9-8343-489817E920A9}" destId="{E7A4D29D-2B71-4C56-908F-16E1C9AEFE39}" srcOrd="0" destOrd="0" presId="urn:microsoft.com/office/officeart/2005/8/layout/list1"/>
    <dgm:cxn modelId="{20F51500-1385-47C7-A477-7E12C136A5D1}" type="presParOf" srcId="{A2E651D8-F2EC-43A9-8343-489817E920A9}" destId="{FB3D41ED-3FCF-4637-9738-E7E086E26962}" srcOrd="1" destOrd="0" presId="urn:microsoft.com/office/officeart/2005/8/layout/list1"/>
    <dgm:cxn modelId="{EF769FEE-3140-49F9-880E-3BFEF9C9CB0F}" type="presParOf" srcId="{13060036-5729-463B-B91C-FA6331769944}" destId="{3D42E3CE-562C-42D4-8044-BC7CE2E17A14}" srcOrd="17" destOrd="0" presId="urn:microsoft.com/office/officeart/2005/8/layout/list1"/>
    <dgm:cxn modelId="{4938E5FC-EA2C-4AF3-A07A-486F4D79AC67}" type="presParOf" srcId="{13060036-5729-463B-B91C-FA6331769944}" destId="{68D55D2B-92DA-48E4-9CC3-ACDBDBA3DF69}" srcOrd="18" destOrd="0" presId="urn:microsoft.com/office/officeart/2005/8/layout/list1"/>
    <dgm:cxn modelId="{2F636E64-443B-4372-87B3-F1F8B751729A}" type="presParOf" srcId="{13060036-5729-463B-B91C-FA6331769944}" destId="{30C5C74A-0586-46D0-A883-A5FBAF300B2F}" srcOrd="19" destOrd="0" presId="urn:microsoft.com/office/officeart/2005/8/layout/list1"/>
    <dgm:cxn modelId="{EDB97527-2B64-4AAE-BD17-3BDA5C51A046}" type="presParOf" srcId="{13060036-5729-463B-B91C-FA6331769944}" destId="{0E48971C-2B9A-43FD-B34D-C1A722D17C43}" srcOrd="20" destOrd="0" presId="urn:microsoft.com/office/officeart/2005/8/layout/list1"/>
    <dgm:cxn modelId="{0EB847ED-1B5F-4A69-9C97-0785624FED3E}" type="presParOf" srcId="{0E48971C-2B9A-43FD-B34D-C1A722D17C43}" destId="{1A917746-571D-4C6F-B535-6203FDF357C4}" srcOrd="0" destOrd="0" presId="urn:microsoft.com/office/officeart/2005/8/layout/list1"/>
    <dgm:cxn modelId="{C6C2E094-E06E-418D-A71E-7C62365E94C4}" type="presParOf" srcId="{0E48971C-2B9A-43FD-B34D-C1A722D17C43}" destId="{774CFDB6-2A97-47A0-BAB7-ED8CD669EC36}" srcOrd="1" destOrd="0" presId="urn:microsoft.com/office/officeart/2005/8/layout/list1"/>
    <dgm:cxn modelId="{969BC999-C01D-4753-8EE6-3935C3FD74C4}" type="presParOf" srcId="{13060036-5729-463B-B91C-FA6331769944}" destId="{B4BAEE5F-CAB6-48A5-B9C7-58C51444902E}" srcOrd="21" destOrd="0" presId="urn:microsoft.com/office/officeart/2005/8/layout/list1"/>
    <dgm:cxn modelId="{E2B208D4-A7EF-4B2C-8C2A-E855CABB39AD}" type="presParOf" srcId="{13060036-5729-463B-B91C-FA6331769944}" destId="{7BA3E24B-B6E2-48C8-AC3F-79D008BCD0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86996-8608-4E24-82E5-8C4579BEF62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850CC-157E-4E0C-86C4-E8857A6B7F47}">
      <dgm:prSet phldrT="[Текст]" custT="1"/>
      <dgm:spPr>
        <a:solidFill>
          <a:schemeClr val="accent6"/>
        </a:solidFill>
      </dgm:spPr>
      <dgm:t>
        <a:bodyPr lIns="0"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chemeClr val="tx1"/>
              </a:solidFill>
              <a:cs typeface="Times New Roman" pitchFamily="18" charset="0"/>
            </a:rPr>
            <a:t>Качественный поток необходимых </a:t>
          </a:r>
          <a:r>
            <a:rPr lang="ru-RU" sz="1600" dirty="0" smtClean="0">
              <a:solidFill>
                <a:schemeClr val="tx1"/>
              </a:solidFill>
              <a:cs typeface="Times New Roman" pitchFamily="18" charset="0"/>
            </a:rPr>
            <a:t>кадров</a:t>
          </a:r>
          <a:endParaRPr lang="ru-RU" sz="1600" dirty="0">
            <a:solidFill>
              <a:schemeClr val="tx1"/>
            </a:solidFill>
          </a:endParaRPr>
        </a:p>
      </dgm:t>
    </dgm:pt>
    <dgm:pt modelId="{E0DC402F-5BEF-48A9-B167-B25F61600F19}" type="parTrans" cxnId="{87825A77-F347-46C9-B501-EB50ED1F9D6E}">
      <dgm:prSet/>
      <dgm:spPr/>
      <dgm:t>
        <a:bodyPr/>
        <a:lstStyle/>
        <a:p>
          <a:endParaRPr lang="ru-RU" sz="1400"/>
        </a:p>
      </dgm:t>
    </dgm:pt>
    <dgm:pt modelId="{AC142731-E6A2-4C96-B684-958977FD9574}" type="sibTrans" cxnId="{87825A77-F347-46C9-B501-EB50ED1F9D6E}">
      <dgm:prSet/>
      <dgm:spPr/>
      <dgm:t>
        <a:bodyPr/>
        <a:lstStyle/>
        <a:p>
          <a:endParaRPr lang="ru-RU" sz="1400"/>
        </a:p>
      </dgm:t>
    </dgm:pt>
    <dgm:pt modelId="{59235F14-B027-4A1B-8F01-052F58A13DA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chemeClr val="tx1"/>
              </a:solidFill>
              <a:cs typeface="Times New Roman" pitchFamily="18" charset="0"/>
            </a:rPr>
            <a:t>Наличие актуальной базы различных категорий специалистов, с пониманием их готовности приступить к работе</a:t>
          </a:r>
          <a:endParaRPr lang="ru-RU" sz="1600" dirty="0">
            <a:solidFill>
              <a:schemeClr val="tx1"/>
            </a:solidFill>
          </a:endParaRPr>
        </a:p>
      </dgm:t>
    </dgm:pt>
    <dgm:pt modelId="{AF8294E2-5B79-4AC0-BAD7-F61F8B74C001}" type="parTrans" cxnId="{0F3BC597-A23F-4A96-A272-F362CE7C3C9A}">
      <dgm:prSet/>
      <dgm:spPr/>
      <dgm:t>
        <a:bodyPr/>
        <a:lstStyle/>
        <a:p>
          <a:endParaRPr lang="ru-RU" sz="1400"/>
        </a:p>
      </dgm:t>
    </dgm:pt>
    <dgm:pt modelId="{D9A183EE-E807-407F-9A16-85C2A696FA27}" type="sibTrans" cxnId="{0F3BC597-A23F-4A96-A272-F362CE7C3C9A}">
      <dgm:prSet/>
      <dgm:spPr/>
      <dgm:t>
        <a:bodyPr/>
        <a:lstStyle/>
        <a:p>
          <a:endParaRPr lang="ru-RU" sz="1400"/>
        </a:p>
      </dgm:t>
    </dgm:pt>
    <dgm:pt modelId="{AAE978EA-B533-47CA-B67E-DE785FE47AE4}">
      <dgm:prSet phldrT="[Текст]" custT="1"/>
      <dgm:spPr>
        <a:solidFill>
          <a:schemeClr val="accent6"/>
        </a:solidFill>
      </dgm:spPr>
      <dgm:t>
        <a:bodyPr lIns="0"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chemeClr val="tx1"/>
              </a:solidFill>
              <a:cs typeface="Times New Roman" pitchFamily="18" charset="0"/>
            </a:rPr>
            <a:t>Представление всей деятельности в он-лайн режиме, на специализированном информационном ресурсе</a:t>
          </a:r>
          <a:endParaRPr lang="ru-RU" sz="1600" dirty="0">
            <a:solidFill>
              <a:schemeClr val="tx1"/>
            </a:solidFill>
          </a:endParaRPr>
        </a:p>
      </dgm:t>
    </dgm:pt>
    <dgm:pt modelId="{82C0F973-DDE3-4E41-88DA-178B7B37FFFC}" type="parTrans" cxnId="{AAC160B3-C7DC-42B3-A182-25D92D4BF148}">
      <dgm:prSet/>
      <dgm:spPr/>
      <dgm:t>
        <a:bodyPr/>
        <a:lstStyle/>
        <a:p>
          <a:endParaRPr lang="ru-RU" sz="1400"/>
        </a:p>
      </dgm:t>
    </dgm:pt>
    <dgm:pt modelId="{9605A558-EF36-4574-90AC-4AFF6089EE3B}" type="sibTrans" cxnId="{AAC160B3-C7DC-42B3-A182-25D92D4BF148}">
      <dgm:prSet/>
      <dgm:spPr/>
      <dgm:t>
        <a:bodyPr/>
        <a:lstStyle/>
        <a:p>
          <a:endParaRPr lang="ru-RU" sz="1400"/>
        </a:p>
      </dgm:t>
    </dgm:pt>
    <dgm:pt modelId="{25CCF30B-F9E1-4443-A23D-8C21295499A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lIns="0"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chemeClr val="tx1"/>
              </a:solidFill>
              <a:cs typeface="Times New Roman" pitchFamily="18" charset="0"/>
            </a:rPr>
            <a:t>Наличие альтернативного канала по работе с кандидатами</a:t>
          </a:r>
          <a:endParaRPr lang="ru-RU" sz="1600" dirty="0">
            <a:solidFill>
              <a:schemeClr val="tx1"/>
            </a:solidFill>
          </a:endParaRPr>
        </a:p>
      </dgm:t>
    </dgm:pt>
    <dgm:pt modelId="{22A4E123-EC61-43EC-9242-691C67AA0F5E}" type="parTrans" cxnId="{C06D4831-B5B9-4323-A738-64D9B6E98E35}">
      <dgm:prSet/>
      <dgm:spPr/>
      <dgm:t>
        <a:bodyPr/>
        <a:lstStyle/>
        <a:p>
          <a:endParaRPr lang="ru-RU" sz="1400"/>
        </a:p>
      </dgm:t>
    </dgm:pt>
    <dgm:pt modelId="{C4BE5EB9-D997-4434-9542-77AD6C48E122}" type="sibTrans" cxnId="{C06D4831-B5B9-4323-A738-64D9B6E98E35}">
      <dgm:prSet/>
      <dgm:spPr/>
      <dgm:t>
        <a:bodyPr/>
        <a:lstStyle/>
        <a:p>
          <a:endParaRPr lang="ru-RU" sz="1400"/>
        </a:p>
      </dgm:t>
    </dgm:pt>
    <dgm:pt modelId="{E964E6E1-8A0B-4586-960F-0A1D50C36E87}" type="pres">
      <dgm:prSet presAssocID="{E4186996-8608-4E24-82E5-8C4579BEF6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DE3E7-08C6-40C7-A62F-E2AC333E670B}" type="pres">
      <dgm:prSet presAssocID="{9D7850CC-157E-4E0C-86C4-E8857A6B7F47}" presName="comp" presStyleCnt="0"/>
      <dgm:spPr/>
    </dgm:pt>
    <dgm:pt modelId="{1A9233A1-8CF5-4A6B-83E7-F5175B5AAB2F}" type="pres">
      <dgm:prSet presAssocID="{9D7850CC-157E-4E0C-86C4-E8857A6B7F47}" presName="box" presStyleLbl="node1" presStyleIdx="0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422482B-6967-4801-A3ED-45ADC6131D6E}" type="pres">
      <dgm:prSet presAssocID="{9D7850CC-157E-4E0C-86C4-E8857A6B7F47}" presName="img" presStyleLbl="fgImgPlace1" presStyleIdx="0" presStyleCnt="4" custScaleX="71454" custScaleY="109182" custLinFactNeighborX="-17208" custLinFactNeighborY="-1225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7F0E16F3-A421-4DF1-9DEB-C9C58FEC8C12}" type="pres">
      <dgm:prSet presAssocID="{9D7850CC-157E-4E0C-86C4-E8857A6B7F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3EA32-2707-4245-AC2D-A3DBD3A17A50}" type="pres">
      <dgm:prSet presAssocID="{AC142731-E6A2-4C96-B684-958977FD9574}" presName="spacer" presStyleCnt="0"/>
      <dgm:spPr/>
    </dgm:pt>
    <dgm:pt modelId="{6BF3BD18-671E-448B-BA11-0289891C21C0}" type="pres">
      <dgm:prSet presAssocID="{59235F14-B027-4A1B-8F01-052F58A13DA2}" presName="comp" presStyleCnt="0"/>
      <dgm:spPr/>
    </dgm:pt>
    <dgm:pt modelId="{ECDB6FF8-3E05-4559-9D0F-1C9B652C53EE}" type="pres">
      <dgm:prSet presAssocID="{59235F14-B027-4A1B-8F01-052F58A13DA2}" presName="box" presStyleLbl="node1" presStyleIdx="1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F82727-EF8A-4E89-B927-D096CA1A6D7B}" type="pres">
      <dgm:prSet presAssocID="{59235F14-B027-4A1B-8F01-052F58A13DA2}" presName="img" presStyleLbl="fgImgPlace1" presStyleIdx="1" presStyleCnt="4" custScaleX="71454" custScaleY="109182" custLinFactNeighborX="-17208" custLinFactNeighborY="-122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B3E2F9CE-118C-42FF-90F4-08FF76FA7D23}" type="pres">
      <dgm:prSet presAssocID="{59235F14-B027-4A1B-8F01-052F58A13DA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61886-325F-4DCF-A4FF-2089DC3DCC8D}" type="pres">
      <dgm:prSet presAssocID="{D9A183EE-E807-407F-9A16-85C2A696FA27}" presName="spacer" presStyleCnt="0"/>
      <dgm:spPr/>
    </dgm:pt>
    <dgm:pt modelId="{551460C2-8F74-49B5-ACC6-4EE009022F0B}" type="pres">
      <dgm:prSet presAssocID="{AAE978EA-B533-47CA-B67E-DE785FE47AE4}" presName="comp" presStyleCnt="0"/>
      <dgm:spPr/>
    </dgm:pt>
    <dgm:pt modelId="{AEEB0D82-02A7-43B3-B380-0F7E029DD430}" type="pres">
      <dgm:prSet presAssocID="{AAE978EA-B533-47CA-B67E-DE785FE47AE4}" presName="box" presStyleLbl="node1" presStyleIdx="2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B2E1BF-5679-4185-8F76-5A44B7D4957A}" type="pres">
      <dgm:prSet presAssocID="{AAE978EA-B533-47CA-B67E-DE785FE47AE4}" presName="img" presStyleLbl="fgImgPlace1" presStyleIdx="2" presStyleCnt="4" custScaleX="71454" custScaleY="109182" custLinFactNeighborX="-17208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CD7147D9-70C9-4BA2-9799-625D781F562A}" type="pres">
      <dgm:prSet presAssocID="{AAE978EA-B533-47CA-B67E-DE785FE47AE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C119E-22CA-4C3C-B267-509E93CDFA5B}" type="pres">
      <dgm:prSet presAssocID="{9605A558-EF36-4574-90AC-4AFF6089EE3B}" presName="spacer" presStyleCnt="0"/>
      <dgm:spPr/>
    </dgm:pt>
    <dgm:pt modelId="{541E2EC7-C554-4DA1-8062-FC07C414626D}" type="pres">
      <dgm:prSet presAssocID="{25CCF30B-F9E1-4443-A23D-8C21295499AE}" presName="comp" presStyleCnt="0"/>
      <dgm:spPr/>
    </dgm:pt>
    <dgm:pt modelId="{D766B583-65D2-4C49-8C8B-81DF66F6B690}" type="pres">
      <dgm:prSet presAssocID="{25CCF30B-F9E1-4443-A23D-8C21295499AE}" presName="box" presStyleLbl="node1" presStyleIdx="3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B365580-CF13-4CE0-BB9F-5D434A1F0E12}" type="pres">
      <dgm:prSet presAssocID="{25CCF30B-F9E1-4443-A23D-8C21295499AE}" presName="img" presStyleLbl="fgImgPlace1" presStyleIdx="3" presStyleCnt="4" custScaleX="71454" custScaleY="109182" custLinFactNeighborX="-17208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/>
          </a:solidFill>
        </a:ln>
      </dgm:spPr>
    </dgm:pt>
    <dgm:pt modelId="{9BD97793-131D-415E-8641-2F6EB685CD24}" type="pres">
      <dgm:prSet presAssocID="{25CCF30B-F9E1-4443-A23D-8C21295499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160B3-C7DC-42B3-A182-25D92D4BF148}" srcId="{E4186996-8608-4E24-82E5-8C4579BEF622}" destId="{AAE978EA-B533-47CA-B67E-DE785FE47AE4}" srcOrd="2" destOrd="0" parTransId="{82C0F973-DDE3-4E41-88DA-178B7B37FFFC}" sibTransId="{9605A558-EF36-4574-90AC-4AFF6089EE3B}"/>
    <dgm:cxn modelId="{0F3BC597-A23F-4A96-A272-F362CE7C3C9A}" srcId="{E4186996-8608-4E24-82E5-8C4579BEF622}" destId="{59235F14-B027-4A1B-8F01-052F58A13DA2}" srcOrd="1" destOrd="0" parTransId="{AF8294E2-5B79-4AC0-BAD7-F61F8B74C001}" sibTransId="{D9A183EE-E807-407F-9A16-85C2A696FA27}"/>
    <dgm:cxn modelId="{C06D4831-B5B9-4323-A738-64D9B6E98E35}" srcId="{E4186996-8608-4E24-82E5-8C4579BEF622}" destId="{25CCF30B-F9E1-4443-A23D-8C21295499AE}" srcOrd="3" destOrd="0" parTransId="{22A4E123-EC61-43EC-9242-691C67AA0F5E}" sibTransId="{C4BE5EB9-D997-4434-9542-77AD6C48E122}"/>
    <dgm:cxn modelId="{0F44C884-962B-48B1-9B5D-E0F7A3EA82DC}" type="presOf" srcId="{25CCF30B-F9E1-4443-A23D-8C21295499AE}" destId="{9BD97793-131D-415E-8641-2F6EB685CD24}" srcOrd="1" destOrd="0" presId="urn:microsoft.com/office/officeart/2005/8/layout/vList4#1"/>
    <dgm:cxn modelId="{99907579-9B62-471C-BC9B-6E5FD50721B9}" type="presOf" srcId="{9D7850CC-157E-4E0C-86C4-E8857A6B7F47}" destId="{7F0E16F3-A421-4DF1-9DEB-C9C58FEC8C12}" srcOrd="1" destOrd="0" presId="urn:microsoft.com/office/officeart/2005/8/layout/vList4#1"/>
    <dgm:cxn modelId="{A6443596-D42A-4A33-896E-E76969CD66F7}" type="presOf" srcId="{59235F14-B027-4A1B-8F01-052F58A13DA2}" destId="{B3E2F9CE-118C-42FF-90F4-08FF76FA7D23}" srcOrd="1" destOrd="0" presId="urn:microsoft.com/office/officeart/2005/8/layout/vList4#1"/>
    <dgm:cxn modelId="{B8536F06-577A-4E66-A920-FD2236635659}" type="presOf" srcId="{E4186996-8608-4E24-82E5-8C4579BEF622}" destId="{E964E6E1-8A0B-4586-960F-0A1D50C36E87}" srcOrd="0" destOrd="0" presId="urn:microsoft.com/office/officeart/2005/8/layout/vList4#1"/>
    <dgm:cxn modelId="{6F176F5E-562A-4173-BDEA-7978FEE28714}" type="presOf" srcId="{9D7850CC-157E-4E0C-86C4-E8857A6B7F47}" destId="{1A9233A1-8CF5-4A6B-83E7-F5175B5AAB2F}" srcOrd="0" destOrd="0" presId="urn:microsoft.com/office/officeart/2005/8/layout/vList4#1"/>
    <dgm:cxn modelId="{87825A77-F347-46C9-B501-EB50ED1F9D6E}" srcId="{E4186996-8608-4E24-82E5-8C4579BEF622}" destId="{9D7850CC-157E-4E0C-86C4-E8857A6B7F47}" srcOrd="0" destOrd="0" parTransId="{E0DC402F-5BEF-48A9-B167-B25F61600F19}" sibTransId="{AC142731-E6A2-4C96-B684-958977FD9574}"/>
    <dgm:cxn modelId="{7A9E87D3-1596-47E8-AE26-D1A351AA83CF}" type="presOf" srcId="{AAE978EA-B533-47CA-B67E-DE785FE47AE4}" destId="{AEEB0D82-02A7-43B3-B380-0F7E029DD430}" srcOrd="0" destOrd="0" presId="urn:microsoft.com/office/officeart/2005/8/layout/vList4#1"/>
    <dgm:cxn modelId="{7CAEFB68-462D-47E3-B739-149D791B8613}" type="presOf" srcId="{25CCF30B-F9E1-4443-A23D-8C21295499AE}" destId="{D766B583-65D2-4C49-8C8B-81DF66F6B690}" srcOrd="0" destOrd="0" presId="urn:microsoft.com/office/officeart/2005/8/layout/vList4#1"/>
    <dgm:cxn modelId="{29652753-E9A1-49E3-B6AB-E5750B2A57C0}" type="presOf" srcId="{AAE978EA-B533-47CA-B67E-DE785FE47AE4}" destId="{CD7147D9-70C9-4BA2-9799-625D781F562A}" srcOrd="1" destOrd="0" presId="urn:microsoft.com/office/officeart/2005/8/layout/vList4#1"/>
    <dgm:cxn modelId="{BAF6A96A-985E-4E0D-A85E-3C4DB4698ADC}" type="presOf" srcId="{59235F14-B027-4A1B-8F01-052F58A13DA2}" destId="{ECDB6FF8-3E05-4559-9D0F-1C9B652C53EE}" srcOrd="0" destOrd="0" presId="urn:microsoft.com/office/officeart/2005/8/layout/vList4#1"/>
    <dgm:cxn modelId="{8A7E62E0-5BBD-421D-9429-2844D0F56632}" type="presParOf" srcId="{E964E6E1-8A0B-4586-960F-0A1D50C36E87}" destId="{9B0DE3E7-08C6-40C7-A62F-E2AC333E670B}" srcOrd="0" destOrd="0" presId="urn:microsoft.com/office/officeart/2005/8/layout/vList4#1"/>
    <dgm:cxn modelId="{38E28AC2-962C-49B0-9A3D-1D4332D5BBC2}" type="presParOf" srcId="{9B0DE3E7-08C6-40C7-A62F-E2AC333E670B}" destId="{1A9233A1-8CF5-4A6B-83E7-F5175B5AAB2F}" srcOrd="0" destOrd="0" presId="urn:microsoft.com/office/officeart/2005/8/layout/vList4#1"/>
    <dgm:cxn modelId="{C1389437-07A5-4396-AE04-89AEE5E7D509}" type="presParOf" srcId="{9B0DE3E7-08C6-40C7-A62F-E2AC333E670B}" destId="{7422482B-6967-4801-A3ED-45ADC6131D6E}" srcOrd="1" destOrd="0" presId="urn:microsoft.com/office/officeart/2005/8/layout/vList4#1"/>
    <dgm:cxn modelId="{DFA321FB-DB17-4A31-9629-A28FC9828161}" type="presParOf" srcId="{9B0DE3E7-08C6-40C7-A62F-E2AC333E670B}" destId="{7F0E16F3-A421-4DF1-9DEB-C9C58FEC8C12}" srcOrd="2" destOrd="0" presId="urn:microsoft.com/office/officeart/2005/8/layout/vList4#1"/>
    <dgm:cxn modelId="{6FF200C0-D0E7-46B9-98D5-6FF53D4BFADF}" type="presParOf" srcId="{E964E6E1-8A0B-4586-960F-0A1D50C36E87}" destId="{A5A3EA32-2707-4245-AC2D-A3DBD3A17A50}" srcOrd="1" destOrd="0" presId="urn:microsoft.com/office/officeart/2005/8/layout/vList4#1"/>
    <dgm:cxn modelId="{EAC37B54-DE4A-4BD3-BE7C-86B6692C19BA}" type="presParOf" srcId="{E964E6E1-8A0B-4586-960F-0A1D50C36E87}" destId="{6BF3BD18-671E-448B-BA11-0289891C21C0}" srcOrd="2" destOrd="0" presId="urn:microsoft.com/office/officeart/2005/8/layout/vList4#1"/>
    <dgm:cxn modelId="{1D324041-131D-4176-8916-1C047F3723D2}" type="presParOf" srcId="{6BF3BD18-671E-448B-BA11-0289891C21C0}" destId="{ECDB6FF8-3E05-4559-9D0F-1C9B652C53EE}" srcOrd="0" destOrd="0" presId="urn:microsoft.com/office/officeart/2005/8/layout/vList4#1"/>
    <dgm:cxn modelId="{7702BDAB-A56D-4B4A-BB3C-6F2B91372921}" type="presParOf" srcId="{6BF3BD18-671E-448B-BA11-0289891C21C0}" destId="{8FF82727-EF8A-4E89-B927-D096CA1A6D7B}" srcOrd="1" destOrd="0" presId="urn:microsoft.com/office/officeart/2005/8/layout/vList4#1"/>
    <dgm:cxn modelId="{AB9B8EAB-1833-4DA4-8A4A-32FDB199E253}" type="presParOf" srcId="{6BF3BD18-671E-448B-BA11-0289891C21C0}" destId="{B3E2F9CE-118C-42FF-90F4-08FF76FA7D23}" srcOrd="2" destOrd="0" presId="urn:microsoft.com/office/officeart/2005/8/layout/vList4#1"/>
    <dgm:cxn modelId="{D8C66EEE-A89B-40D5-B25D-C798DB6D157B}" type="presParOf" srcId="{E964E6E1-8A0B-4586-960F-0A1D50C36E87}" destId="{9F961886-325F-4DCF-A4FF-2089DC3DCC8D}" srcOrd="3" destOrd="0" presId="urn:microsoft.com/office/officeart/2005/8/layout/vList4#1"/>
    <dgm:cxn modelId="{506DECFB-AA16-4D24-8379-893F21CBDE66}" type="presParOf" srcId="{E964E6E1-8A0B-4586-960F-0A1D50C36E87}" destId="{551460C2-8F74-49B5-ACC6-4EE009022F0B}" srcOrd="4" destOrd="0" presId="urn:microsoft.com/office/officeart/2005/8/layout/vList4#1"/>
    <dgm:cxn modelId="{74B521A4-6CF6-4885-AEEA-AEAEBFE6DF2A}" type="presParOf" srcId="{551460C2-8F74-49B5-ACC6-4EE009022F0B}" destId="{AEEB0D82-02A7-43B3-B380-0F7E029DD430}" srcOrd="0" destOrd="0" presId="urn:microsoft.com/office/officeart/2005/8/layout/vList4#1"/>
    <dgm:cxn modelId="{107D4E63-EED8-4B42-9A87-0EEA5A395B33}" type="presParOf" srcId="{551460C2-8F74-49B5-ACC6-4EE009022F0B}" destId="{BBB2E1BF-5679-4185-8F76-5A44B7D4957A}" srcOrd="1" destOrd="0" presId="urn:microsoft.com/office/officeart/2005/8/layout/vList4#1"/>
    <dgm:cxn modelId="{5ED98FED-4C2D-467F-9EB4-1A780ECA95D0}" type="presParOf" srcId="{551460C2-8F74-49B5-ACC6-4EE009022F0B}" destId="{CD7147D9-70C9-4BA2-9799-625D781F562A}" srcOrd="2" destOrd="0" presId="urn:microsoft.com/office/officeart/2005/8/layout/vList4#1"/>
    <dgm:cxn modelId="{779834FB-0658-4AE4-981C-F20A9B85D61D}" type="presParOf" srcId="{E964E6E1-8A0B-4586-960F-0A1D50C36E87}" destId="{373C119E-22CA-4C3C-B267-509E93CDFA5B}" srcOrd="5" destOrd="0" presId="urn:microsoft.com/office/officeart/2005/8/layout/vList4#1"/>
    <dgm:cxn modelId="{0708B2D3-5C0C-4299-A705-7FF97076EA6E}" type="presParOf" srcId="{E964E6E1-8A0B-4586-960F-0A1D50C36E87}" destId="{541E2EC7-C554-4DA1-8062-FC07C414626D}" srcOrd="6" destOrd="0" presId="urn:microsoft.com/office/officeart/2005/8/layout/vList4#1"/>
    <dgm:cxn modelId="{EF86D280-8F0F-4216-A557-0E1B0A1569E2}" type="presParOf" srcId="{541E2EC7-C554-4DA1-8062-FC07C414626D}" destId="{D766B583-65D2-4C49-8C8B-81DF66F6B690}" srcOrd="0" destOrd="0" presId="urn:microsoft.com/office/officeart/2005/8/layout/vList4#1"/>
    <dgm:cxn modelId="{7045A1FD-00D2-49DF-ABF9-D2CA8E99EF18}" type="presParOf" srcId="{541E2EC7-C554-4DA1-8062-FC07C414626D}" destId="{DB365580-CF13-4CE0-BB9F-5D434A1F0E12}" srcOrd="1" destOrd="0" presId="urn:microsoft.com/office/officeart/2005/8/layout/vList4#1"/>
    <dgm:cxn modelId="{B7538A07-B532-4E5B-AB38-1ADAE107A0B1}" type="presParOf" srcId="{541E2EC7-C554-4DA1-8062-FC07C414626D}" destId="{9BD97793-131D-415E-8641-2F6EB685CD2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EA5F0-2926-4FC8-8A0F-65B8F74647DE}">
      <dsp:nvSpPr>
        <dsp:cNvPr id="0" name=""/>
        <dsp:cNvSpPr/>
      </dsp:nvSpPr>
      <dsp:spPr>
        <a:xfrm rot="10800000">
          <a:off x="1557816" y="124311"/>
          <a:ext cx="7196037" cy="801180"/>
        </a:xfrm>
        <a:prstGeom prst="homePlat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Значительные потребности в персонале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758111" y="124311"/>
        <a:ext cx="6995742" cy="801180"/>
      </dsp:txXfrm>
    </dsp:sp>
    <dsp:sp modelId="{27ACDF3A-8D3F-4B6F-BD1C-01BB6E364C55}">
      <dsp:nvSpPr>
        <dsp:cNvPr id="0" name=""/>
        <dsp:cNvSpPr/>
      </dsp:nvSpPr>
      <dsp:spPr>
        <a:xfrm>
          <a:off x="1285094" y="131605"/>
          <a:ext cx="801172" cy="8011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C217F-E0DB-4340-9581-7820F315A904}">
      <dsp:nvSpPr>
        <dsp:cNvPr id="0" name=""/>
        <dsp:cNvSpPr/>
      </dsp:nvSpPr>
      <dsp:spPr>
        <a:xfrm rot="10800000">
          <a:off x="1569419" y="1097268"/>
          <a:ext cx="7196037" cy="801172"/>
        </a:xfrm>
        <a:prstGeom prst="homePlat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Демографическая яма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769712" y="1097268"/>
        <a:ext cx="6995744" cy="801172"/>
      </dsp:txXfrm>
    </dsp:sp>
    <dsp:sp modelId="{43B2D92C-5655-4173-8D60-DEEC5C01B2DA}">
      <dsp:nvSpPr>
        <dsp:cNvPr id="0" name=""/>
        <dsp:cNvSpPr/>
      </dsp:nvSpPr>
      <dsp:spPr>
        <a:xfrm>
          <a:off x="1244459" y="1115279"/>
          <a:ext cx="801172" cy="801172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36CA-BD02-4464-BFE3-41AB1AD20AE2}">
      <dsp:nvSpPr>
        <dsp:cNvPr id="0" name=""/>
        <dsp:cNvSpPr/>
      </dsp:nvSpPr>
      <dsp:spPr>
        <a:xfrm rot="10800000">
          <a:off x="1569419" y="2083693"/>
          <a:ext cx="7196037" cy="801172"/>
        </a:xfrm>
        <a:prstGeom prst="homePlat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Острый дефицит профессиональных кадров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769712" y="2083693"/>
        <a:ext cx="6995744" cy="801172"/>
      </dsp:txXfrm>
    </dsp:sp>
    <dsp:sp modelId="{FF3C7E34-C3E3-4332-826A-2D9C1AFDF05B}">
      <dsp:nvSpPr>
        <dsp:cNvPr id="0" name=""/>
        <dsp:cNvSpPr/>
      </dsp:nvSpPr>
      <dsp:spPr>
        <a:xfrm>
          <a:off x="1271410" y="2051999"/>
          <a:ext cx="801172" cy="801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B85E2-7DF4-4E7A-9820-21A782D0E371}">
      <dsp:nvSpPr>
        <dsp:cNvPr id="0" name=""/>
        <dsp:cNvSpPr/>
      </dsp:nvSpPr>
      <dsp:spPr>
        <a:xfrm rot="10800000">
          <a:off x="1569419" y="3124021"/>
          <a:ext cx="7196037" cy="801172"/>
        </a:xfrm>
        <a:prstGeom prst="homePlat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Вступление в силу </a:t>
          </a:r>
          <a:r>
            <a:rPr lang="ru-RU" sz="1600" b="0" kern="1200" dirty="0" smtClean="0">
              <a:solidFill>
                <a:schemeClr val="tx1"/>
              </a:solidFill>
            </a:rPr>
            <a:t>N 238-ФЗ от 3 июля 2016 г "О независимой оценке квалификации"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769712" y="3124021"/>
        <a:ext cx="6995744" cy="801172"/>
      </dsp:txXfrm>
    </dsp:sp>
    <dsp:sp modelId="{2930335C-6F99-40C5-AB29-D8A344CCDD27}">
      <dsp:nvSpPr>
        <dsp:cNvPr id="0" name=""/>
        <dsp:cNvSpPr/>
      </dsp:nvSpPr>
      <dsp:spPr>
        <a:xfrm>
          <a:off x="1244459" y="3038424"/>
          <a:ext cx="801172" cy="801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63F60-C195-4EBE-9836-ED4E280287EE}">
      <dsp:nvSpPr>
        <dsp:cNvPr id="0" name=""/>
        <dsp:cNvSpPr/>
      </dsp:nvSpPr>
      <dsp:spPr>
        <a:xfrm rot="10800000">
          <a:off x="1569419" y="4164349"/>
          <a:ext cx="7196037" cy="801172"/>
        </a:xfrm>
        <a:prstGeom prst="homePlat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Слабая информированность потенциальных кандидатов о возможностях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769712" y="4164349"/>
        <a:ext cx="6995744" cy="801172"/>
      </dsp:txXfrm>
    </dsp:sp>
    <dsp:sp modelId="{6F35AE8A-010B-4C0A-ACB8-2D767126DAAB}">
      <dsp:nvSpPr>
        <dsp:cNvPr id="0" name=""/>
        <dsp:cNvSpPr/>
      </dsp:nvSpPr>
      <dsp:spPr>
        <a:xfrm>
          <a:off x="1244459" y="4078752"/>
          <a:ext cx="801172" cy="801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2B89-678D-4F57-BE40-BC5DC5CF44B1}">
      <dsp:nvSpPr>
        <dsp:cNvPr id="0" name=""/>
        <dsp:cNvSpPr/>
      </dsp:nvSpPr>
      <dsp:spPr>
        <a:xfrm>
          <a:off x="0" y="385119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1A28C-20D3-465F-9D3C-AE08965BB452}">
      <dsp:nvSpPr>
        <dsp:cNvPr id="0" name=""/>
        <dsp:cNvSpPr/>
      </dsp:nvSpPr>
      <dsp:spPr>
        <a:xfrm>
          <a:off x="374441" y="119439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Поиск и подбор необходимых специалистов</a:t>
          </a:r>
          <a:endParaRPr lang="ru-RU" sz="1800" kern="1200" dirty="0">
            <a:latin typeface="+mn-lt"/>
          </a:endParaRPr>
        </a:p>
      </dsp:txBody>
      <dsp:txXfrm>
        <a:off x="400380" y="145378"/>
        <a:ext cx="6918494" cy="479482"/>
      </dsp:txXfrm>
    </dsp:sp>
    <dsp:sp modelId="{C2C539CB-4640-4796-B2D6-3484D0D82B41}">
      <dsp:nvSpPr>
        <dsp:cNvPr id="0" name=""/>
        <dsp:cNvSpPr/>
      </dsp:nvSpPr>
      <dsp:spPr>
        <a:xfrm>
          <a:off x="0" y="1201599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EAEE6-556B-4367-9032-8D2B1F11D0BE}">
      <dsp:nvSpPr>
        <dsp:cNvPr id="0" name=""/>
        <dsp:cNvSpPr/>
      </dsp:nvSpPr>
      <dsp:spPr>
        <a:xfrm>
          <a:off x="374441" y="935919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Организация центров оценки квалификации ФЗ № 238 от 03.07.16 </a:t>
          </a:r>
          <a:endParaRPr lang="ru-RU" sz="1800" kern="1200" dirty="0">
            <a:latin typeface="+mn-lt"/>
          </a:endParaRPr>
        </a:p>
      </dsp:txBody>
      <dsp:txXfrm>
        <a:off x="400380" y="961858"/>
        <a:ext cx="6918494" cy="479482"/>
      </dsp:txXfrm>
    </dsp:sp>
    <dsp:sp modelId="{6EF4863C-8AA4-4CC7-8D7E-9DEF2C3AE13D}">
      <dsp:nvSpPr>
        <dsp:cNvPr id="0" name=""/>
        <dsp:cNvSpPr/>
      </dsp:nvSpPr>
      <dsp:spPr>
        <a:xfrm>
          <a:off x="0" y="2018079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0DD22-D781-4D45-8312-994EBE58D85D}">
      <dsp:nvSpPr>
        <dsp:cNvPr id="0" name=""/>
        <dsp:cNvSpPr/>
      </dsp:nvSpPr>
      <dsp:spPr>
        <a:xfrm>
          <a:off x="374441" y="1752399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prstClr val="black"/>
              </a:solidFill>
              <a:latin typeface="+mn-lt"/>
            </a:rPr>
            <a:t>Создание и поддержание актуальной базы кандидатского резерва</a:t>
          </a:r>
          <a:r>
            <a:rPr lang="ru-RU" sz="1800" kern="1200" dirty="0" smtClean="0">
              <a:latin typeface="+mn-lt"/>
            </a:rPr>
            <a:t> </a:t>
          </a:r>
          <a:endParaRPr lang="ru-RU" sz="1800" kern="1200" dirty="0">
            <a:latin typeface="+mn-lt"/>
          </a:endParaRPr>
        </a:p>
      </dsp:txBody>
      <dsp:txXfrm>
        <a:off x="400380" y="1778338"/>
        <a:ext cx="6918494" cy="479482"/>
      </dsp:txXfrm>
    </dsp:sp>
    <dsp:sp modelId="{05E9C785-4244-49C0-B9BD-CACFEC95E8C7}">
      <dsp:nvSpPr>
        <dsp:cNvPr id="0" name=""/>
        <dsp:cNvSpPr/>
      </dsp:nvSpPr>
      <dsp:spPr>
        <a:xfrm>
          <a:off x="0" y="2834560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E1621-A1EB-423A-9AE0-3A5BE9BDD5E2}">
      <dsp:nvSpPr>
        <dsp:cNvPr id="0" name=""/>
        <dsp:cNvSpPr/>
      </dsp:nvSpPr>
      <dsp:spPr>
        <a:xfrm>
          <a:off x="374441" y="2568879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Организация вахтового метода работы </a:t>
          </a:r>
          <a:endParaRPr lang="ru-RU" sz="1800" kern="1200" dirty="0">
            <a:latin typeface="+mn-lt"/>
          </a:endParaRPr>
        </a:p>
      </dsp:txBody>
      <dsp:txXfrm>
        <a:off x="400380" y="2594818"/>
        <a:ext cx="6918494" cy="479482"/>
      </dsp:txXfrm>
    </dsp:sp>
    <dsp:sp modelId="{68D55D2B-92DA-48E4-9CC3-ACDBDBA3DF69}">
      <dsp:nvSpPr>
        <dsp:cNvPr id="0" name=""/>
        <dsp:cNvSpPr/>
      </dsp:nvSpPr>
      <dsp:spPr>
        <a:xfrm>
          <a:off x="0" y="3651040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D41ED-3FCF-4637-9738-E7E086E26962}">
      <dsp:nvSpPr>
        <dsp:cNvPr id="0" name=""/>
        <dsp:cNvSpPr/>
      </dsp:nvSpPr>
      <dsp:spPr>
        <a:xfrm>
          <a:off x="374441" y="3385360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Услуги по предоставлению персонала ФЗ №116 от 22.04. 14</a:t>
          </a:r>
          <a:endParaRPr lang="ru-RU" sz="1800" kern="1200" dirty="0">
            <a:latin typeface="+mn-lt"/>
          </a:endParaRPr>
        </a:p>
      </dsp:txBody>
      <dsp:txXfrm>
        <a:off x="400380" y="3411299"/>
        <a:ext cx="6918494" cy="479482"/>
      </dsp:txXfrm>
    </dsp:sp>
    <dsp:sp modelId="{7BA3E24B-B6E2-48C8-AC3F-79D008BCD07A}">
      <dsp:nvSpPr>
        <dsp:cNvPr id="0" name=""/>
        <dsp:cNvSpPr/>
      </dsp:nvSpPr>
      <dsp:spPr>
        <a:xfrm>
          <a:off x="0" y="4467520"/>
          <a:ext cx="74888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CFDB6-2A97-47A0-BAB7-ED8CD669EC36}">
      <dsp:nvSpPr>
        <dsp:cNvPr id="0" name=""/>
        <dsp:cNvSpPr/>
      </dsp:nvSpPr>
      <dsp:spPr>
        <a:xfrm>
          <a:off x="374441" y="4201840"/>
          <a:ext cx="6970372" cy="5313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chemeClr val="bg2">
              <a:lumMod val="90000"/>
            </a:schemeClr>
          </a:extrusion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Организация и проведение региональных встреч с кандидатами  </a:t>
          </a:r>
          <a:endParaRPr lang="ru-RU" sz="1800" kern="1200" dirty="0">
            <a:latin typeface="+mn-lt"/>
          </a:endParaRPr>
        </a:p>
      </dsp:txBody>
      <dsp:txXfrm>
        <a:off x="400380" y="4227779"/>
        <a:ext cx="691849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233A1-8CF5-4A6B-83E7-F5175B5AAB2F}">
      <dsp:nvSpPr>
        <dsp:cNvPr id="0" name=""/>
        <dsp:cNvSpPr/>
      </dsp:nvSpPr>
      <dsp:spPr>
        <a:xfrm>
          <a:off x="0" y="0"/>
          <a:ext cx="7776864" cy="11380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cs typeface="Times New Roman" pitchFamily="18" charset="0"/>
            </a:rPr>
            <a:t>Качественный поток необходимых </a:t>
          </a:r>
          <a:r>
            <a:rPr lang="ru-RU" sz="1600" kern="1200" dirty="0" smtClean="0">
              <a:solidFill>
                <a:schemeClr val="tx1"/>
              </a:solidFill>
              <a:cs typeface="Times New Roman" pitchFamily="18" charset="0"/>
            </a:rPr>
            <a:t>кадров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69179" y="0"/>
        <a:ext cx="6107684" cy="1138063"/>
      </dsp:txXfrm>
    </dsp:sp>
    <dsp:sp modelId="{7422482B-6967-4801-A3ED-45ADC6131D6E}">
      <dsp:nvSpPr>
        <dsp:cNvPr id="0" name=""/>
        <dsp:cNvSpPr/>
      </dsp:nvSpPr>
      <dsp:spPr>
        <a:xfrm>
          <a:off x="68156" y="60854"/>
          <a:ext cx="1111376" cy="9940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6FF8-3E05-4559-9D0F-1C9B652C53EE}">
      <dsp:nvSpPr>
        <dsp:cNvPr id="0" name=""/>
        <dsp:cNvSpPr/>
      </dsp:nvSpPr>
      <dsp:spPr>
        <a:xfrm>
          <a:off x="0" y="1251870"/>
          <a:ext cx="7776864" cy="11380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cs typeface="Times New Roman" pitchFamily="18" charset="0"/>
            </a:rPr>
            <a:t>Наличие актуальной базы различных категорий специалистов, с пониманием их готовности приступить к работе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69179" y="1251870"/>
        <a:ext cx="6107684" cy="1138063"/>
      </dsp:txXfrm>
    </dsp:sp>
    <dsp:sp modelId="{8FF82727-EF8A-4E89-B927-D096CA1A6D7B}">
      <dsp:nvSpPr>
        <dsp:cNvPr id="0" name=""/>
        <dsp:cNvSpPr/>
      </dsp:nvSpPr>
      <dsp:spPr>
        <a:xfrm>
          <a:off x="68156" y="1312724"/>
          <a:ext cx="1111376" cy="9940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B0D82-02A7-43B3-B380-0F7E029DD430}">
      <dsp:nvSpPr>
        <dsp:cNvPr id="0" name=""/>
        <dsp:cNvSpPr/>
      </dsp:nvSpPr>
      <dsp:spPr>
        <a:xfrm>
          <a:off x="0" y="2503740"/>
          <a:ext cx="7776864" cy="11380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cs typeface="Times New Roman" pitchFamily="18" charset="0"/>
            </a:rPr>
            <a:t>Представление всей деятельности в он-лайн режиме, на специализированном информационном ресурсе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69179" y="2503740"/>
        <a:ext cx="6107684" cy="1138063"/>
      </dsp:txXfrm>
    </dsp:sp>
    <dsp:sp modelId="{BBB2E1BF-5679-4185-8F76-5A44B7D4957A}">
      <dsp:nvSpPr>
        <dsp:cNvPr id="0" name=""/>
        <dsp:cNvSpPr/>
      </dsp:nvSpPr>
      <dsp:spPr>
        <a:xfrm>
          <a:off x="68156" y="2575748"/>
          <a:ext cx="1111376" cy="99404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6B583-65D2-4C49-8C8B-81DF66F6B690}">
      <dsp:nvSpPr>
        <dsp:cNvPr id="0" name=""/>
        <dsp:cNvSpPr/>
      </dsp:nvSpPr>
      <dsp:spPr>
        <a:xfrm>
          <a:off x="0" y="3755610"/>
          <a:ext cx="7776864" cy="11380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cs typeface="Times New Roman" pitchFamily="18" charset="0"/>
            </a:rPr>
            <a:t>Наличие альтернативного канала по работе с кандидатами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69179" y="3755610"/>
        <a:ext cx="6107684" cy="1138063"/>
      </dsp:txXfrm>
    </dsp:sp>
    <dsp:sp modelId="{DB365580-CF13-4CE0-BB9F-5D434A1F0E12}">
      <dsp:nvSpPr>
        <dsp:cNvPr id="0" name=""/>
        <dsp:cNvSpPr/>
      </dsp:nvSpPr>
      <dsp:spPr>
        <a:xfrm>
          <a:off x="68156" y="3827618"/>
          <a:ext cx="1111376" cy="99404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96329E-6858-42E4-8B5F-53A1515E657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3EB2A1-D207-4B68-AE29-A69654F78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7D92-34CA-437F-87CA-70A55A6834F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Фаломеев</a:t>
            </a:r>
            <a:r>
              <a:rPr lang="ru-RU" smtClean="0"/>
              <a:t>,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3EB2A1-D207-4B68-AE29-A69654F7866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4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ле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6064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LOGO_INDUSTR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6354" y="156064"/>
            <a:ext cx="2040142" cy="82466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853873" y="0"/>
            <a:ext cx="45719" cy="184482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3608" y="560874"/>
            <a:ext cx="3650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Times New Roman" pitchFamily="18" charset="0"/>
              </a:rPr>
              <a:t>ANCOR Industry </a:t>
            </a:r>
            <a:endParaRPr lang="ru-RU" sz="4000" dirty="0">
              <a:solidFill>
                <a:srgbClr val="F79646">
                  <a:lumMod val="75000"/>
                </a:srgbClr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8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6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3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120680" cy="77809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pic>
        <p:nvPicPr>
          <p:cNvPr id="7" name="Рисунок 6" descr="Indusry_agr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3656997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115616" y="1844824"/>
            <a:ext cx="7345363" cy="3960812"/>
          </a:xfrm>
        </p:spPr>
        <p:txBody>
          <a:bodyPr/>
          <a:lstStyle>
            <a:lvl1pPr>
              <a:buFont typeface="Arial" pitchFamily="34" charset="0"/>
              <a:buNone/>
              <a:defRPr>
                <a:latin typeface="+mn-lt"/>
                <a:cs typeface="Times New Roman" pitchFamily="18" charset="0"/>
              </a:defRPr>
            </a:lvl1pPr>
            <a:lvl2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en-US" dirty="0" smtClean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43608" y="26064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43608" y="26064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120680" cy="77809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71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115616" y="1844824"/>
            <a:ext cx="7345363" cy="3960812"/>
          </a:xfrm>
        </p:spPr>
        <p:txBody>
          <a:bodyPr/>
          <a:lstStyle>
            <a:lvl1pPr>
              <a:buFont typeface="Arial" pitchFamily="34" charset="0"/>
              <a:buNone/>
              <a:defRPr>
                <a:latin typeface="+mn-lt"/>
                <a:cs typeface="Times New Roman" pitchFamily="18" charset="0"/>
              </a:defRPr>
            </a:lvl1pPr>
            <a:lvl2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en-US" dirty="0" smtClean="0"/>
          </a:p>
        </p:txBody>
      </p:sp>
      <p:pic>
        <p:nvPicPr>
          <p:cNvPr id="12" name="Рисунок 11" descr="Indusry_agr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3656997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43608" y="26064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43608" y="26064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63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387B2-3230-43AB-912F-4D5481246C87}" type="datetimeFigureOut">
              <a:rPr lang="ru-RU" smtClean="0">
                <a:solidFill>
                  <a:prstClr val="black"/>
                </a:solidFill>
              </a:rPr>
              <a:pPr/>
              <a:t>22.06.2017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827584" y="837704"/>
            <a:ext cx="6624736" cy="1727200"/>
          </a:xfrm>
        </p:spPr>
        <p:txBody>
          <a:bodyPr anchor="ctr">
            <a:normAutofit/>
          </a:bodyPr>
          <a:lstStyle>
            <a:lvl1pPr marL="72000" indent="0">
              <a:buNone/>
              <a:defRPr sz="4000" i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53873" y="0"/>
            <a:ext cx="4438207" cy="260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pic>
        <p:nvPicPr>
          <p:cNvPr id="12" name="Рисунок 11" descr="farmland_handshak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584" y="3068960"/>
            <a:ext cx="4273296" cy="2849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927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387B2-3230-43AB-912F-4D5481246C87}" type="datetimeFigureOut">
              <a:rPr lang="ru-RU" smtClean="0">
                <a:solidFill>
                  <a:prstClr val="black"/>
                </a:solidFill>
              </a:rPr>
              <a:pPr/>
              <a:t>22.06.2017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827584" y="837704"/>
            <a:ext cx="6624736" cy="1727200"/>
          </a:xfrm>
        </p:spPr>
        <p:txBody>
          <a:bodyPr anchor="ctr">
            <a:normAutofit/>
          </a:bodyPr>
          <a:lstStyle>
            <a:lvl1pPr marL="72000" indent="0">
              <a:buNone/>
              <a:defRPr sz="4000" i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7" name="Рисунок 1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853873" y="0"/>
            <a:ext cx="4438207" cy="260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1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булли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44" y="261075"/>
            <a:ext cx="758241" cy="12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189" y="716365"/>
            <a:ext cx="1008562" cy="3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4"/>
          <p:cNvSpPr txBox="1">
            <a:spLocks/>
          </p:cNvSpPr>
          <p:nvPr userDrawn="1"/>
        </p:nvSpPr>
        <p:spPr>
          <a:xfrm>
            <a:off x="144083" y="475988"/>
            <a:ext cx="828097" cy="79277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B362FD61-C6E5-4023-82CF-C9582F0B7C3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6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15"/>
          <p:cNvSpPr>
            <a:spLocks noGrp="1"/>
          </p:cNvSpPr>
          <p:nvPr>
            <p:ph type="body" sz="quarter" idx="22"/>
          </p:nvPr>
        </p:nvSpPr>
        <p:spPr>
          <a:xfrm>
            <a:off x="971600" y="2204864"/>
            <a:ext cx="7344816" cy="3744416"/>
          </a:xfrm>
        </p:spPr>
        <p:txBody>
          <a:bodyPr>
            <a:noAutofit/>
          </a:bodyPr>
          <a:lstStyle>
            <a:lvl1pPr marL="180000" indent="-180000" algn="l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Ø"/>
              <a:defRPr sz="12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399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260351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144464" y="476251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20B3AEA7-42D2-42A5-832F-21B6D11D75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6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144463" y="476250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6698EC12-5D0A-4E66-9216-A6B8C927F7D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040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144463" y="476250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6698EC12-5D0A-4E66-9216-A6B8C927F7D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6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ыделение информ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04988"/>
            <a:ext cx="42481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4"/>
          <p:cNvSpPr txBox="1">
            <a:spLocks/>
          </p:cNvSpPr>
          <p:nvPr userDrawn="1"/>
        </p:nvSpPr>
        <p:spPr>
          <a:xfrm>
            <a:off x="144463" y="476250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B8A6CD61-0208-4E39-85B2-9CEAB322111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5"/>
          </p:nvPr>
        </p:nvSpPr>
        <p:spPr>
          <a:xfrm>
            <a:off x="4788024" y="3717032"/>
            <a:ext cx="3528392" cy="223224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8"/>
          </p:nvPr>
        </p:nvSpPr>
        <p:spPr>
          <a:xfrm>
            <a:off x="971600" y="2204864"/>
            <a:ext cx="3384376" cy="4104456"/>
          </a:xfrm>
        </p:spPr>
        <p:txBody>
          <a:bodyPr>
            <a:normAutofit/>
          </a:bodyPr>
          <a:lstStyle>
            <a:lvl1pPr marL="0" indent="0" algn="l">
              <a:spcBef>
                <a:spcPts val="264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9"/>
          </p:nvPr>
        </p:nvSpPr>
        <p:spPr>
          <a:xfrm>
            <a:off x="4788023" y="2210937"/>
            <a:ext cx="3312369" cy="79208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621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260351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rojects\ancor\ppt-leasing\links\e-le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144464" y="476251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BE93E337-45B5-4FD5-BABE-0FB3848550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3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115616" y="1844824"/>
            <a:ext cx="7345363" cy="3960812"/>
          </a:xfrm>
        </p:spPr>
        <p:txBody>
          <a:bodyPr/>
          <a:lstStyle>
            <a:lvl1pPr>
              <a:buFont typeface="Arial" pitchFamily="34" charset="0"/>
              <a:buNone/>
              <a:defRPr>
                <a:latin typeface="+mn-lt"/>
                <a:cs typeface="Times New Roman" pitchFamily="18" charset="0"/>
              </a:defRPr>
            </a:lvl1pPr>
            <a:lvl2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en-US" dirty="0" smtClean="0"/>
          </a:p>
        </p:txBody>
      </p:sp>
      <p:pic>
        <p:nvPicPr>
          <p:cNvPr id="12" name="Рисунок 11" descr="Indusry_agr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3656997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260351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rojects\ancor\ppt-leasing\links\e-le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144464" y="476251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BE93E337-45B5-4FD5-BABE-0FB3848550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332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4"/>
          <p:cNvSpPr txBox="1">
            <a:spLocks/>
          </p:cNvSpPr>
          <p:nvPr userDrawn="1"/>
        </p:nvSpPr>
        <p:spPr>
          <a:xfrm>
            <a:off x="144463" y="476250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99848D9E-9282-47BB-8D9B-605688AB83A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15"/>
          <p:cNvSpPr>
            <a:spLocks noGrp="1"/>
          </p:cNvSpPr>
          <p:nvPr>
            <p:ph type="body" sz="quarter" idx="22"/>
          </p:nvPr>
        </p:nvSpPr>
        <p:spPr>
          <a:xfrm>
            <a:off x="971600" y="2204864"/>
            <a:ext cx="7344816" cy="3744416"/>
          </a:xfrm>
        </p:spPr>
        <p:txBody>
          <a:bodyPr>
            <a:noAutofit/>
          </a:bodyPr>
          <a:lstStyle>
            <a:lvl1pPr marL="180000" indent="-180000" algn="l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5000"/>
              <a:buFontTx/>
              <a:buBlip>
                <a:blip r:embed="rId3"/>
              </a:buBlip>
              <a:defRPr sz="11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2" descr="Y:\Internal\STAFF_DOCS\Bednaya\НУЖНО\Логотип\LOGO_NEW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93725"/>
            <a:ext cx="16922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902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572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projects\ancor\ppt-leasing\links\e-leas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7159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144463" y="476250"/>
            <a:ext cx="827087" cy="79216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0</a:t>
            </a:r>
            <a:fld id="{89295BBB-9D9D-4504-BD30-33C5E0B8656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11430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5"/>
          </p:nvPr>
        </p:nvSpPr>
        <p:spPr>
          <a:xfrm>
            <a:off x="4788024" y="2204864"/>
            <a:ext cx="3528392" cy="374441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8"/>
          </p:nvPr>
        </p:nvSpPr>
        <p:spPr>
          <a:xfrm>
            <a:off x="971600" y="2204864"/>
            <a:ext cx="3384376" cy="3744416"/>
          </a:xfrm>
        </p:spPr>
        <p:txBody>
          <a:bodyPr>
            <a:normAutofit/>
          </a:bodyPr>
          <a:lstStyle>
            <a:lvl1pPr marL="0" indent="0" algn="l">
              <a:spcBef>
                <a:spcPts val="264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009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387B2-3230-43AB-912F-4D5481246C87}" type="datetimeFigureOut">
              <a:rPr lang="ru-RU" smtClean="0">
                <a:solidFill>
                  <a:prstClr val="black"/>
                </a:solidFill>
              </a:rPr>
              <a:pPr/>
              <a:t>22.06.2017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827584" y="837704"/>
            <a:ext cx="6624736" cy="1727200"/>
          </a:xfrm>
        </p:spPr>
        <p:txBody>
          <a:bodyPr anchor="ctr">
            <a:normAutofit/>
          </a:bodyPr>
          <a:lstStyle>
            <a:lvl1pPr marL="72000" indent="0">
              <a:buNone/>
              <a:defRPr sz="4000" i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53873" y="0"/>
            <a:ext cx="4438207" cy="260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pic>
        <p:nvPicPr>
          <p:cNvPr id="12" name="Рисунок 11" descr="farmland_handshak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584" y="3068960"/>
            <a:ext cx="4273296" cy="28498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387B2-3230-43AB-912F-4D5481246C87}" type="datetimeFigureOut">
              <a:rPr lang="ru-RU" smtClean="0">
                <a:solidFill>
                  <a:prstClr val="black"/>
                </a:solidFill>
              </a:rPr>
              <a:pPr/>
              <a:t>22.06.2017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827584" y="837704"/>
            <a:ext cx="6624736" cy="1727200"/>
          </a:xfrm>
        </p:spPr>
        <p:txBody>
          <a:bodyPr anchor="ctr">
            <a:normAutofit/>
          </a:bodyPr>
          <a:lstStyle>
            <a:lvl1pPr marL="72000" indent="0">
              <a:buNone/>
              <a:defRPr sz="4000" i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7" name="Рисунок 1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853873" y="0"/>
            <a:ext cx="4438207" cy="260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gears.jpg"/>
          <p:cNvPicPr>
            <a:picLocks noChangeAspect="1"/>
          </p:cNvPicPr>
          <p:nvPr userDrawn="1"/>
        </p:nvPicPr>
        <p:blipFill>
          <a:blip r:embed="rId3" cstate="print"/>
          <a:srcRect t="22500" r="8126"/>
          <a:stretch>
            <a:fillRect/>
          </a:stretch>
        </p:blipFill>
        <p:spPr>
          <a:xfrm>
            <a:off x="899592" y="3429000"/>
            <a:ext cx="3528392" cy="29763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87B2-3230-43AB-912F-4D5481246C8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LOGO_INDUST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0312" y="215797"/>
            <a:ext cx="1536086" cy="62091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115616" y="1844824"/>
            <a:ext cx="7345363" cy="3960812"/>
          </a:xfrm>
        </p:spPr>
        <p:txBody>
          <a:bodyPr/>
          <a:lstStyle>
            <a:lvl1pPr>
              <a:buFont typeface="Arial" pitchFamily="34" charset="0"/>
              <a:buNone/>
              <a:defRPr>
                <a:latin typeface="+mn-lt"/>
                <a:cs typeface="Times New Roman" pitchFamily="18" charset="0"/>
              </a:defRPr>
            </a:lvl1pPr>
            <a:lvl2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en-US" dirty="0" smtClean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27584" y="0"/>
            <a:ext cx="45719" cy="112474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2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43608" y="26064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43608" y="26064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120680" cy="77809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1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4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7387B2-3230-43AB-912F-4D5481246C8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A9CD5A-0844-4B6A-9DE3-61018BFA4B0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1" r:id="rId4"/>
    <p:sldLayoutId id="2147483992" r:id="rId5"/>
    <p:sldLayoutId id="2147483993" r:id="rId6"/>
    <p:sldLayoutId id="21474840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082CA9-6B1E-4896-AF71-EADAF3AE76F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FF8274-7D3F-47B7-B7EE-912A1BF1AD0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42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3558786" y="2708920"/>
            <a:ext cx="5436096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Кадровое обеспечение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0177" y="2420888"/>
            <a:ext cx="45719" cy="184482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LOGO_INDUST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857" y="2780928"/>
            <a:ext cx="267211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ANCO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470124"/>
            <a:ext cx="294855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539750" y="5300663"/>
            <a:ext cx="8496300" cy="1512887"/>
            <a:chOff x="539552" y="5301208"/>
            <a:chExt cx="8496944" cy="1512168"/>
          </a:xfrm>
        </p:grpSpPr>
        <p:grpSp>
          <p:nvGrpSpPr>
            <p:cNvPr id="3" name="Группа 27"/>
            <p:cNvGrpSpPr>
              <a:grpSpLocks/>
            </p:cNvGrpSpPr>
            <p:nvPr/>
          </p:nvGrpSpPr>
          <p:grpSpPr bwMode="auto">
            <a:xfrm>
              <a:off x="539552" y="5301208"/>
              <a:ext cx="8496944" cy="1512168"/>
              <a:chOff x="476435" y="5373216"/>
              <a:chExt cx="8667565" cy="1512168"/>
            </a:xfrm>
          </p:grpSpPr>
          <p:pic>
            <p:nvPicPr>
              <p:cNvPr id="35860" name="Рисунок 18" descr="Partnery_eng.jpg"/>
              <p:cNvPicPr>
                <a:picLocks noChangeAspect="1"/>
              </p:cNvPicPr>
              <p:nvPr/>
            </p:nvPicPr>
            <p:blipFill>
              <a:blip r:embed="rId3" cstate="print"/>
              <a:srcRect l="29309" t="25090"/>
              <a:stretch>
                <a:fillRect/>
              </a:stretch>
            </p:blipFill>
            <p:spPr bwMode="auto">
              <a:xfrm>
                <a:off x="2680053" y="5661248"/>
                <a:ext cx="6463947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6435" y="5373216"/>
                <a:ext cx="8042438" cy="3697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  <a:cs typeface="Times New Roman" pitchFamily="18" charset="0"/>
                  </a:rPr>
                  <a:t>ПАРТНЕРЫ</a:t>
                </a:r>
              </a:p>
            </p:txBody>
          </p:sp>
        </p:grpSp>
        <p:pic>
          <p:nvPicPr>
            <p:cNvPr id="35859" name="Рисунок 2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5982419"/>
              <a:ext cx="21621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Заголовок 7"/>
          <p:cNvSpPr txBox="1">
            <a:spLocks/>
          </p:cNvSpPr>
          <p:nvPr/>
        </p:nvSpPr>
        <p:spPr bwMode="auto">
          <a:xfrm>
            <a:off x="4716784" y="764704"/>
            <a:ext cx="410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400" dirty="0">
                <a:solidFill>
                  <a:srgbClr val="784131"/>
                </a:solidFill>
                <a:latin typeface="Calibri" pitchFamily="34" charset="0"/>
                <a:cs typeface="Times New Roman" pitchFamily="18" charset="0"/>
              </a:rPr>
              <a:t>Рекрутмент | Стаффинг | Аутсорсинг | Консалтинг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237442" y="2228083"/>
            <a:ext cx="2627312" cy="251936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4</a:t>
            </a:r>
            <a:r>
              <a:rPr lang="ru-RU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000 000+ </a:t>
            </a:r>
            <a:r>
              <a:rPr lang="en-US" sz="4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кандидатов в базе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60 000+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трудоустроенных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20 </a:t>
            </a:r>
            <a:r>
              <a:rPr lang="ru-RU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000+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проектных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сотрудников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371850" y="2205038"/>
            <a:ext cx="2413000" cy="273685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fontAlgn="auto">
              <a:spcBef>
                <a:spcPts val="230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10</a:t>
            </a:r>
            <a:r>
              <a:rPr lang="ru-RU" sz="21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компаний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230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43</a:t>
            </a:r>
            <a:r>
              <a:rPr lang="ru-RU" sz="1600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офиса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230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1</a:t>
            </a:r>
            <a:r>
              <a:rPr lang="ru-RU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4,5 млрд.</a:t>
            </a:r>
            <a:r>
              <a:rPr lang="en-US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руб.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выручка-2016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140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1000+</a:t>
            </a:r>
            <a:r>
              <a:rPr lang="ru-RU" sz="1600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штатных сотрудников</a:t>
            </a:r>
            <a:endParaRPr lang="ru-RU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11188" y="2205038"/>
            <a:ext cx="2592387" cy="2736850"/>
          </a:xfrm>
          <a:prstGeom prst="rect">
            <a:avLst/>
          </a:prstGeom>
        </p:spPr>
        <p:txBody>
          <a:bodyPr lIns="0" tIns="0" rIns="0" bIns="0">
            <a:normAutofit fontScale="90000" lnSpcReduction="20000"/>
          </a:bodyPr>
          <a:lstStyle/>
          <a:p>
            <a:pPr fontAlgn="auto">
              <a:spcBef>
                <a:spcPts val="29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27 </a:t>
            </a:r>
            <a:r>
              <a:rPr lang="ru-RU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лет</a:t>
            </a:r>
            <a:endParaRPr lang="en-US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29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84131"/>
                </a:solidFill>
                <a:latin typeface="Calibri"/>
                <a:cs typeface="Times New Roman" pitchFamily="18" charset="0"/>
              </a:rPr>
              <a:t>25 </a:t>
            </a:r>
            <a:r>
              <a:rPr lang="ru-RU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услуг</a:t>
            </a:r>
            <a:endParaRPr lang="en-US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29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1800+ </a:t>
            </a:r>
            <a:r>
              <a:rPr lang="ru-RU" sz="1600" b="1" dirty="0">
                <a:solidFill>
                  <a:srgbClr val="7D3520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D3520"/>
                </a:solidFill>
                <a:latin typeface="Calibri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клиентов ежегодно</a:t>
            </a:r>
            <a:endParaRPr lang="en-US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29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rgbClr val="784131"/>
                </a:solidFill>
                <a:latin typeface="Calibri"/>
                <a:cs typeface="Times New Roman" pitchFamily="18" charset="0"/>
              </a:rPr>
              <a:t> 000+ </a:t>
            </a:r>
            <a:r>
              <a:rPr lang="ru-RU" sz="1600" b="1" dirty="0">
                <a:solidFill>
                  <a:srgbClr val="7D3520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D3520"/>
                </a:solidFill>
                <a:latin typeface="Calibri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проектов ежегодно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1188" y="2708275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11188" y="3329588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1188" y="4149725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71850" y="2708275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1850" y="3324225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371850" y="4162348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77117" y="2947965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77117" y="3740127"/>
            <a:ext cx="2413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7" name="TextBox 21"/>
          <p:cNvSpPr txBox="1">
            <a:spLocks noChangeArrowheads="1"/>
          </p:cNvSpPr>
          <p:nvPr/>
        </p:nvSpPr>
        <p:spPr bwMode="auto">
          <a:xfrm>
            <a:off x="611560" y="1268413"/>
            <a:ext cx="442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Кадровый холдинг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АНКОР: </a:t>
            </a:r>
            <a:endParaRPr lang="ru-RU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6119812" cy="777875"/>
          </a:xfrm>
        </p:spPr>
        <p:txBody>
          <a:bodyPr/>
          <a:lstStyle/>
          <a:p>
            <a:r>
              <a:rPr lang="ru-RU" altLang="ru-RU" sz="2800" smtClean="0"/>
              <a:t>Об АНКОРе</a:t>
            </a:r>
          </a:p>
        </p:txBody>
      </p:sp>
      <p:pic>
        <p:nvPicPr>
          <p:cNvPr id="46086" name="Содержимое 3" descr="Map_Russia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96279"/>
            <a:ext cx="6408712" cy="40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539552" y="4605253"/>
            <a:ext cx="860444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Офисы АНКОР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Россия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Великий Новгород, Владивосток, Владимир, Волгоград, Воронеж, Екатеринбург, Иркутск, Казань, Калининград, Калуга, Кемерово, Краснодар, Красноярск, Липецк, Москва, Нижний Новгород, Новокузнецк, Новосибирск, Омск, Пермь, Ростов-на-Дону, Рязань, Самара, Санкт-Петербург, Саратов, Тверь, Томск, Тула, Тюмень, Ульяновск, Уфа, Хабаровск, Челябинск, Южно-Сахалинск, Ярославль;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Украина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Днепропетровск, Киев, Кривой рог, Львов, Одесса;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Беларусь 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Минск;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2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Актобе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Алматы</a:t>
            </a: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Астана, Атырау.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38186" y="4941168"/>
            <a:ext cx="4930775" cy="0"/>
          </a:xfrm>
          <a:prstGeom prst="line">
            <a:avLst/>
          </a:prstGeom>
          <a:ln>
            <a:solidFill>
              <a:srgbClr val="F67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5013176"/>
            <a:ext cx="91440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284984"/>
            <a:ext cx="91440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628800"/>
            <a:ext cx="91440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465"/>
            <a:ext cx="6624736" cy="57626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+mn-lt"/>
              </a:rPr>
              <a:t>Обслуживаемые рынки</a:t>
            </a:r>
            <a:endParaRPr lang="en-US" sz="3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32780" y="3465141"/>
            <a:ext cx="1368000" cy="1224000"/>
          </a:xfrm>
          <a:prstGeom prst="roundRect">
            <a:avLst>
              <a:gd name="adj" fmla="val 12365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20758" y="5157280"/>
            <a:ext cx="1368000" cy="1224000"/>
          </a:xfrm>
          <a:prstGeom prst="roundRect">
            <a:avLst>
              <a:gd name="adj" fmla="val 1107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7938" y="1740390"/>
            <a:ext cx="1368000" cy="1224000"/>
          </a:xfrm>
          <a:prstGeom prst="roundRect">
            <a:avLst>
              <a:gd name="adj" fmla="val 10645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2444" y="3454740"/>
            <a:ext cx="2808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Агропромышленный комплекс </a:t>
            </a:r>
            <a:endParaRPr lang="ru-RU" sz="14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Сельское хозяйство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Средства защиты растений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Пищевые добавки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Ингредиенты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3429000"/>
            <a:ext cx="280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Технологическое  оборудование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Тяжелая промышленность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Легкая промышленность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Электрика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Отопление, вентиляция, кондиционирование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447" y="1827401"/>
            <a:ext cx="2808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Машиностроение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Спецтехника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Авиация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Судостроение/Судоремонт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Рельсовый транспорт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2688" y="1827401"/>
            <a:ext cx="2808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ТЭК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Геологоразведка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Добыча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Химическая промышленность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Энергетика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2688" y="5150222"/>
            <a:ext cx="29878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Транспорт и логистика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Склад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Транспорт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Таможня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Клиентские сервис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5157192"/>
            <a:ext cx="27363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Металлургия и горное дело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Рудные полезные ископаемые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Нерудные полезные ископаемые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Черная и цветная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металлургия</a:t>
            </a:r>
          </a:p>
        </p:txBody>
      </p:sp>
      <p:pic>
        <p:nvPicPr>
          <p:cNvPr id="20" name="Рисунок 19" descr="706326.jpg"/>
          <p:cNvPicPr>
            <a:picLocks/>
          </p:cNvPicPr>
          <p:nvPr/>
        </p:nvPicPr>
        <p:blipFill>
          <a:blip r:embed="rId5" cstate="print"/>
          <a:srcRect l="20534" r="16199"/>
          <a:stretch>
            <a:fillRect/>
          </a:stretch>
        </p:blipFill>
        <p:spPr>
          <a:xfrm>
            <a:off x="3017938" y="3458366"/>
            <a:ext cx="1368000" cy="1224000"/>
          </a:xfrm>
          <a:prstGeom prst="roundRect">
            <a:avLst>
              <a:gd name="adj" fmla="val 9818"/>
            </a:avLst>
          </a:prstGeom>
        </p:spPr>
      </p:pic>
      <p:pic>
        <p:nvPicPr>
          <p:cNvPr id="21" name="Рисунок 20" descr="mining-boom-image.jpg"/>
          <p:cNvPicPr>
            <a:picLocks/>
          </p:cNvPicPr>
          <p:nvPr/>
        </p:nvPicPr>
        <p:blipFill>
          <a:blip r:embed="rId6" cstate="print"/>
          <a:srcRect l="5113" r="12201"/>
          <a:stretch>
            <a:fillRect/>
          </a:stretch>
        </p:blipFill>
        <p:spPr>
          <a:xfrm>
            <a:off x="3017938" y="5157328"/>
            <a:ext cx="1368000" cy="1224000"/>
          </a:xfrm>
          <a:prstGeom prst="roundRect">
            <a:avLst>
              <a:gd name="adj" fmla="val 9231"/>
            </a:avLst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 l="1993" t="23187" r="53464" b="-479"/>
          <a:stretch>
            <a:fillRect/>
          </a:stretch>
        </p:blipFill>
        <p:spPr bwMode="auto">
          <a:xfrm>
            <a:off x="4788024" y="1750514"/>
            <a:ext cx="1368152" cy="1224000"/>
          </a:xfrm>
          <a:prstGeom prst="roundRect">
            <a:avLst>
              <a:gd name="adj" fmla="val 98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2988" y="394940"/>
            <a:ext cx="46085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Зачем мы?</a:t>
            </a:r>
            <a:endParaRPr lang="en-US" sz="32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213288"/>
              </p:ext>
            </p:extLst>
          </p:nvPr>
        </p:nvGraphicFramePr>
        <p:xfrm>
          <a:off x="-540568" y="1484784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2988" y="394940"/>
            <a:ext cx="633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Точки взаимодействия</a:t>
            </a:r>
            <a:endParaRPr lang="en-US" sz="32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1839137"/>
              </p:ext>
            </p:extLst>
          </p:nvPr>
        </p:nvGraphicFramePr>
        <p:xfrm>
          <a:off x="755576" y="1340768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3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2988" y="394940"/>
            <a:ext cx="633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Результат</a:t>
            </a:r>
            <a:endParaRPr lang="en-US" sz="32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6946340"/>
              </p:ext>
            </p:extLst>
          </p:nvPr>
        </p:nvGraphicFramePr>
        <p:xfrm>
          <a:off x="683568" y="1556792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381583"/>
            <a:ext cx="6624736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Успешный опыт</a:t>
            </a:r>
          </a:p>
        </p:txBody>
      </p:sp>
      <p:pic>
        <p:nvPicPr>
          <p:cNvPr id="5" name="Рисунок 4" descr="ka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2859909" cy="481134"/>
          </a:xfrm>
          <a:prstGeom prst="rect">
            <a:avLst/>
          </a:prstGeom>
        </p:spPr>
      </p:pic>
      <p:pic>
        <p:nvPicPr>
          <p:cNvPr id="8" name="Рисунок 7" descr="варя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2480" y="3212976"/>
            <a:ext cx="1450306" cy="1204359"/>
          </a:xfrm>
          <a:prstGeom prst="rect">
            <a:avLst/>
          </a:prstGeom>
        </p:spPr>
      </p:pic>
      <p:pic>
        <p:nvPicPr>
          <p:cNvPr id="9" name="Рисунок 8" descr="UAP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84584" y="5598033"/>
            <a:ext cx="4954129" cy="927311"/>
          </a:xfrm>
          <a:prstGeom prst="rect">
            <a:avLst/>
          </a:prstGeom>
        </p:spPr>
      </p:pic>
      <p:pic>
        <p:nvPicPr>
          <p:cNvPr id="11" name="Рисунок 10" descr="sl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733256"/>
            <a:ext cx="2852523" cy="638562"/>
          </a:xfrm>
          <a:prstGeom prst="rect">
            <a:avLst/>
          </a:prstGeom>
        </p:spPr>
      </p:pic>
      <p:pic>
        <p:nvPicPr>
          <p:cNvPr id="12" name="Рисунок 11" descr="no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815155"/>
            <a:ext cx="2894046" cy="1490347"/>
          </a:xfrm>
          <a:prstGeom prst="rect">
            <a:avLst/>
          </a:prstGeom>
        </p:spPr>
      </p:pic>
      <p:pic>
        <p:nvPicPr>
          <p:cNvPr id="6" name="Рисунок 5" descr="logotip-sevmash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2348880"/>
            <a:ext cx="2681326" cy="510604"/>
          </a:xfrm>
          <a:prstGeom prst="rect">
            <a:avLst/>
          </a:prstGeom>
        </p:spPr>
      </p:pic>
      <p:pic>
        <p:nvPicPr>
          <p:cNvPr id="13" name="Рисунок 12" descr="сибу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1052736"/>
            <a:ext cx="3168352" cy="1059650"/>
          </a:xfrm>
          <a:prstGeom prst="rect">
            <a:avLst/>
          </a:prstGeom>
        </p:spPr>
      </p:pic>
      <p:pic>
        <p:nvPicPr>
          <p:cNvPr id="14" name="Рисунок 13" descr="сах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2492896"/>
            <a:ext cx="1856902" cy="1788225"/>
          </a:xfrm>
          <a:prstGeom prst="rect">
            <a:avLst/>
          </a:prstGeom>
        </p:spPr>
      </p:pic>
      <p:pic>
        <p:nvPicPr>
          <p:cNvPr id="15" name="Рисунок 14" descr="чм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797152"/>
            <a:ext cx="2127598" cy="1504212"/>
          </a:xfrm>
          <a:prstGeom prst="rect">
            <a:avLst/>
          </a:prstGeom>
        </p:spPr>
      </p:pic>
      <p:pic>
        <p:nvPicPr>
          <p:cNvPr id="16" name="Рисунок 15" descr="Ростелеко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4221088"/>
            <a:ext cx="2345657" cy="1289740"/>
          </a:xfrm>
          <a:prstGeom prst="rect">
            <a:avLst/>
          </a:prstGeom>
        </p:spPr>
      </p:pic>
      <p:pic>
        <p:nvPicPr>
          <p:cNvPr id="10" name="Рисунок 9" descr="r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35837" y="2442078"/>
            <a:ext cx="218595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11758" y="1484784"/>
            <a:ext cx="4032250" cy="1727200"/>
          </a:xfrm>
        </p:spPr>
        <p:txBody>
          <a:bodyPr rtlCol="0">
            <a:normAutofit/>
          </a:bodyPr>
          <a:lstStyle/>
          <a:p>
            <a:pPr marL="0">
              <a:spcAft>
                <a:spcPts val="600"/>
              </a:spcAft>
              <a:defRPr/>
            </a:pPr>
            <a:r>
              <a:rPr lang="ru-RU" sz="1600" b="1" i="0" dirty="0"/>
              <a:t>г. Санкт-Петербург, Россия</a:t>
            </a:r>
          </a:p>
          <a:p>
            <a:pPr marL="0">
              <a:defRPr/>
            </a:pPr>
            <a:r>
              <a:rPr lang="ru-RU" sz="1400" i="0" dirty="0" smtClean="0"/>
              <a:t>Тел</a:t>
            </a:r>
            <a:r>
              <a:rPr lang="ru-RU" sz="1400" i="0" dirty="0"/>
              <a:t>./факс: +7 (812) 339-30-50</a:t>
            </a:r>
          </a:p>
          <a:p>
            <a:pPr marL="0">
              <a:defRPr/>
            </a:pPr>
            <a:r>
              <a:rPr lang="ru-RU" sz="1400" i="0" dirty="0"/>
              <a:t>E-</a:t>
            </a:r>
            <a:r>
              <a:rPr lang="ru-RU" sz="1400" i="0" dirty="0" err="1"/>
              <a:t>mail</a:t>
            </a:r>
            <a:r>
              <a:rPr lang="ru-RU" sz="1400" i="0" dirty="0"/>
              <a:t>: info@ancor.ru</a:t>
            </a:r>
          </a:p>
          <a:p>
            <a:pPr marL="0">
              <a:defRPr/>
            </a:pPr>
            <a:r>
              <a:rPr lang="ru-RU" sz="1400" i="0" dirty="0"/>
              <a:t>пер. </a:t>
            </a:r>
            <a:r>
              <a:rPr lang="ru-RU" sz="1400" i="0" dirty="0" err="1"/>
              <a:t>Гривцова</a:t>
            </a:r>
            <a:r>
              <a:rPr lang="ru-RU" sz="1400" i="0" dirty="0"/>
              <a:t>, д. 4</a:t>
            </a:r>
          </a:p>
          <a:p>
            <a:pPr marL="0">
              <a:defRPr/>
            </a:pPr>
            <a:r>
              <a:rPr lang="ru-RU" sz="1400" i="0" dirty="0"/>
              <a:t>info@ancor.ru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ru-RU" sz="1400" i="0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5327650" cy="1143000"/>
          </a:xfrm>
        </p:spPr>
        <p:txBody>
          <a:bodyPr/>
          <a:lstStyle/>
          <a:p>
            <a:pPr eaLnBrk="1" hangingPunct="1"/>
            <a:r>
              <a:rPr lang="ru-RU" altLang="ru-RU" sz="3400" dirty="0" smtClean="0"/>
              <a:t>Контактная информация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292080" y="5515829"/>
            <a:ext cx="3313113" cy="7921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BEBEBE"/>
              </a:buClr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Полный список офисов АНКОР на сайте:</a:t>
            </a:r>
          </a:p>
          <a:p>
            <a:pPr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BEBEBE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www.ancor.ru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64062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Другая 8">
      <a:dk1>
        <a:sysClr val="windowText" lastClr="000000"/>
      </a:dk1>
      <a:lt1>
        <a:sysClr val="window" lastClr="FFFFFF"/>
      </a:lt1>
      <a:dk2>
        <a:srgbClr val="BFBFBF"/>
      </a:dk2>
      <a:lt2>
        <a:srgbClr val="EEECE1"/>
      </a:lt2>
      <a:accent1>
        <a:srgbClr val="FAC08F"/>
      </a:accent1>
      <a:accent2>
        <a:srgbClr val="E36C09"/>
      </a:accent2>
      <a:accent3>
        <a:srgbClr val="A5A5A5"/>
      </a:accent3>
      <a:accent4>
        <a:srgbClr val="3F3F3F"/>
      </a:accent4>
      <a:accent5>
        <a:srgbClr val="FFFFFF"/>
      </a:accent5>
      <a:accent6>
        <a:srgbClr val="F79646"/>
      </a:accent6>
      <a:hlink>
        <a:srgbClr val="974806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Services</Template>
  <TotalTime>12150</TotalTime>
  <Words>340</Words>
  <Application>Microsoft Office PowerPoint</Application>
  <PresentationFormat>Экран (4:3)</PresentationFormat>
  <Paragraphs>82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1_Специальное оформление</vt:lpstr>
      <vt:lpstr>Презентация PowerPoint</vt:lpstr>
      <vt:lpstr>Презентация PowerPoint</vt:lpstr>
      <vt:lpstr>Об АНКОРе</vt:lpstr>
      <vt:lpstr>Обслуживаемые рынки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v.ilyashenko</dc:creator>
  <cp:lastModifiedBy>a.rodin</cp:lastModifiedBy>
  <cp:revision>664</cp:revision>
  <dcterms:created xsi:type="dcterms:W3CDTF">2013-11-21T12:28:48Z</dcterms:created>
  <dcterms:modified xsi:type="dcterms:W3CDTF">2017-06-22T06:24:10Z</dcterms:modified>
</cp:coreProperties>
</file>