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Override PartName="/ppt/diagrams/data31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quickStyle31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notesSlides/notesSlide5.xml" ContentType="application/vnd.openxmlformats-officedocument.presentationml.notesSlide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63" r:id="rId2"/>
    <p:sldId id="264" r:id="rId3"/>
    <p:sldId id="266" r:id="rId4"/>
    <p:sldId id="275" r:id="rId5"/>
    <p:sldId id="270" r:id="rId6"/>
    <p:sldId id="278" r:id="rId7"/>
    <p:sldId id="267" r:id="rId8"/>
    <p:sldId id="268" r:id="rId9"/>
    <p:sldId id="271" r:id="rId10"/>
    <p:sldId id="260" r:id="rId11"/>
    <p:sldId id="272" r:id="rId12"/>
    <p:sldId id="261" r:id="rId13"/>
    <p:sldId id="277" r:id="rId14"/>
    <p:sldId id="274" r:id="rId15"/>
    <p:sldId id="2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A08B8"/>
    <a:srgbClr val="0000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C6F4C-028A-4478-877A-BB988A6A09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E0CECC-2AB0-4EBB-928A-50DB0F932EF5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ru-RU" sz="2400" dirty="0" smtClean="0">
              <a:solidFill>
                <a:schemeClr val="tx1"/>
              </a:solidFill>
            </a:rPr>
            <a:t>Создан в соответствии с поручением Губернатора </a:t>
          </a:r>
          <a:br>
            <a:rPr lang="ru-RU" sz="2400" dirty="0" smtClean="0">
              <a:solidFill>
                <a:schemeClr val="tx1"/>
              </a:solidFill>
            </a:rPr>
          </a:br>
          <a:r>
            <a:rPr lang="ru-RU" sz="2400" dirty="0" smtClean="0">
              <a:solidFill>
                <a:schemeClr val="tx1"/>
              </a:solidFill>
            </a:rPr>
            <a:t>Санкт- Петербурга Г.С. Полтавченко </a:t>
          </a:r>
          <a:br>
            <a:rPr lang="ru-RU" sz="2400" dirty="0" smtClean="0">
              <a:solidFill>
                <a:schemeClr val="tx1"/>
              </a:solidFill>
            </a:rPr>
          </a:br>
          <a:r>
            <a:rPr lang="ru-RU" sz="2400" b="1" dirty="0" smtClean="0">
              <a:solidFill>
                <a:schemeClr val="tx1"/>
              </a:solidFill>
            </a:rPr>
            <a:t>Комитетом по промышленной политике и инновациям Санкт-Петербурга </a:t>
          </a:r>
          <a:br>
            <a:rPr lang="ru-RU" sz="2400" b="1" dirty="0" smtClean="0">
              <a:solidFill>
                <a:schemeClr val="tx1"/>
              </a:solidFill>
            </a:rPr>
          </a:br>
          <a:r>
            <a:rPr lang="ru-RU" sz="2400" dirty="0" smtClean="0">
              <a:solidFill>
                <a:schemeClr val="tx1"/>
              </a:solidFill>
            </a:rPr>
            <a:t>при поддержке Правительства Санкт-Петербурга</a:t>
          </a:r>
          <a:endParaRPr lang="ru-RU" sz="2400" dirty="0">
            <a:solidFill>
              <a:schemeClr val="tx1"/>
            </a:solidFill>
          </a:endParaRPr>
        </a:p>
      </dgm:t>
    </dgm:pt>
    <dgm:pt modelId="{5A9416D4-AB04-4CE2-8802-8C9E565A3F0F}" type="parTrans" cxnId="{D25A379A-4CC1-4991-82A2-22BE926B59A3}">
      <dgm:prSet/>
      <dgm:spPr/>
      <dgm:t>
        <a:bodyPr/>
        <a:lstStyle/>
        <a:p>
          <a:pPr algn="ctr"/>
          <a:endParaRPr lang="ru-RU" sz="2400">
            <a:solidFill>
              <a:schemeClr val="tx1"/>
            </a:solidFill>
          </a:endParaRPr>
        </a:p>
      </dgm:t>
    </dgm:pt>
    <dgm:pt modelId="{1F97E689-AB4E-4507-8DEE-476431071494}" type="sibTrans" cxnId="{D25A379A-4CC1-4991-82A2-22BE926B59A3}">
      <dgm:prSet/>
      <dgm:spPr/>
      <dgm:t>
        <a:bodyPr/>
        <a:lstStyle/>
        <a:p>
          <a:pPr algn="ctr"/>
          <a:endParaRPr lang="ru-RU" sz="2400">
            <a:solidFill>
              <a:schemeClr val="tx1"/>
            </a:solidFill>
          </a:endParaRPr>
        </a:p>
      </dgm:t>
    </dgm:pt>
    <dgm:pt modelId="{11D8DE58-1943-45E2-8138-60229ED4BC2D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ru-RU" sz="2400" b="1" dirty="0" smtClean="0">
              <a:solidFill>
                <a:schemeClr val="tx1"/>
              </a:solidFill>
            </a:rPr>
            <a:t>Правовое основание</a:t>
          </a:r>
          <a:endParaRPr lang="ru-RU" sz="2400" b="1" dirty="0">
            <a:solidFill>
              <a:schemeClr val="tx1"/>
            </a:solidFill>
          </a:endParaRPr>
        </a:p>
      </dgm:t>
    </dgm:pt>
    <dgm:pt modelId="{8AD69D19-3E59-437F-B3AE-5B43467F786B}" type="parTrans" cxnId="{016CBEDA-343B-43E5-B207-51258352F41F}">
      <dgm:prSet/>
      <dgm:spPr/>
      <dgm:t>
        <a:bodyPr/>
        <a:lstStyle/>
        <a:p>
          <a:pPr algn="ctr"/>
          <a:endParaRPr lang="ru-RU" sz="2400">
            <a:solidFill>
              <a:schemeClr val="tx1"/>
            </a:solidFill>
          </a:endParaRPr>
        </a:p>
      </dgm:t>
    </dgm:pt>
    <dgm:pt modelId="{C9090CA2-8C84-463D-82A0-F5D68E0BFEAE}" type="sibTrans" cxnId="{016CBEDA-343B-43E5-B207-51258352F41F}">
      <dgm:prSet/>
      <dgm:spPr/>
      <dgm:t>
        <a:bodyPr/>
        <a:lstStyle/>
        <a:p>
          <a:pPr algn="ctr"/>
          <a:endParaRPr lang="ru-RU" sz="2400">
            <a:solidFill>
              <a:schemeClr val="tx1"/>
            </a:solidFill>
          </a:endParaRPr>
        </a:p>
      </dgm:t>
    </dgm:pt>
    <dgm:pt modelId="{CA238B42-B672-4412-B3C8-7B46C07D07B0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ru-RU" sz="2400" dirty="0" smtClean="0">
              <a:solidFill>
                <a:schemeClr val="tx1"/>
              </a:solidFill>
            </a:rPr>
            <a:t>ФЗ от 31 декабря 2014 года  № 488-ФЗ </a:t>
          </a:r>
          <a:r>
            <a:rPr lang="ru-RU" sz="2400" b="1" dirty="0" smtClean="0">
              <a:solidFill>
                <a:schemeClr val="tx1"/>
              </a:solidFill>
            </a:rPr>
            <a:t>«О промышленной политике в Российской Федерации»</a:t>
          </a:r>
          <a:endParaRPr lang="ru-RU" sz="2400" b="1" dirty="0">
            <a:solidFill>
              <a:schemeClr val="tx1"/>
            </a:solidFill>
          </a:endParaRPr>
        </a:p>
      </dgm:t>
    </dgm:pt>
    <dgm:pt modelId="{D79C48B4-F4E4-454C-B147-690B87B13C1C}" type="parTrans" cxnId="{77986A0B-91AD-4008-BC1E-680B7CC95295}">
      <dgm:prSet/>
      <dgm:spPr/>
      <dgm:t>
        <a:bodyPr/>
        <a:lstStyle/>
        <a:p>
          <a:pPr algn="ctr"/>
          <a:endParaRPr lang="ru-RU" sz="2400">
            <a:solidFill>
              <a:schemeClr val="tx1"/>
            </a:solidFill>
          </a:endParaRPr>
        </a:p>
      </dgm:t>
    </dgm:pt>
    <dgm:pt modelId="{EE6D00C2-2EFA-46F1-B767-86FE9B0739DC}" type="sibTrans" cxnId="{77986A0B-91AD-4008-BC1E-680B7CC95295}">
      <dgm:prSet/>
      <dgm:spPr/>
      <dgm:t>
        <a:bodyPr/>
        <a:lstStyle/>
        <a:p>
          <a:pPr algn="ctr"/>
          <a:endParaRPr lang="ru-RU" sz="2400">
            <a:solidFill>
              <a:schemeClr val="tx1"/>
            </a:solidFill>
          </a:endParaRPr>
        </a:p>
      </dgm:t>
    </dgm:pt>
    <dgm:pt modelId="{3C3552E5-A0BB-444C-B87E-ADA1231B2603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ru-RU" sz="2400" dirty="0" smtClean="0">
              <a:solidFill>
                <a:schemeClr val="tx1"/>
              </a:solidFill>
            </a:rPr>
            <a:t>Закон Санкт-Петербурга от 10 июня 2015 года № 315-55 </a:t>
          </a:r>
          <a:r>
            <a:rPr lang="ru-RU" sz="2400" b="1" dirty="0" smtClean="0">
              <a:solidFill>
                <a:schemeClr val="tx1"/>
              </a:solidFill>
            </a:rPr>
            <a:t>«Об основах промышленной политики Санкт-Петербурга»</a:t>
          </a:r>
          <a:endParaRPr lang="ru-RU" sz="2400" b="1" dirty="0">
            <a:solidFill>
              <a:schemeClr val="tx1"/>
            </a:solidFill>
          </a:endParaRPr>
        </a:p>
      </dgm:t>
    </dgm:pt>
    <dgm:pt modelId="{D79FDAAB-D861-4A6E-8F5A-BF5EC74FD650}" type="parTrans" cxnId="{FB417C05-C527-4178-99E7-36A213531962}">
      <dgm:prSet/>
      <dgm:spPr/>
      <dgm:t>
        <a:bodyPr/>
        <a:lstStyle/>
        <a:p>
          <a:pPr algn="ctr"/>
          <a:endParaRPr lang="ru-RU" sz="2400">
            <a:solidFill>
              <a:schemeClr val="tx1"/>
            </a:solidFill>
          </a:endParaRPr>
        </a:p>
      </dgm:t>
    </dgm:pt>
    <dgm:pt modelId="{E557F12F-C771-4FE6-A2E0-EEEE56FB89FF}" type="sibTrans" cxnId="{FB417C05-C527-4178-99E7-36A213531962}">
      <dgm:prSet/>
      <dgm:spPr/>
      <dgm:t>
        <a:bodyPr/>
        <a:lstStyle/>
        <a:p>
          <a:pPr algn="ctr"/>
          <a:endParaRPr lang="ru-RU" sz="2400">
            <a:solidFill>
              <a:schemeClr val="tx1"/>
            </a:solidFill>
          </a:endParaRPr>
        </a:p>
      </dgm:t>
    </dgm:pt>
    <dgm:pt modelId="{25045088-D92B-419E-B450-683680D2A09C}" type="pres">
      <dgm:prSet presAssocID="{860C6F4C-028A-4478-877A-BB988A6A09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605728-24AB-473C-AF9D-C0E2D9D97B23}" type="pres">
      <dgm:prSet presAssocID="{88E0CECC-2AB0-4EBB-928A-50DB0F932EF5}" presName="parentText" presStyleLbl="node1" presStyleIdx="0" presStyleCnt="4" custScaleY="1843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6D6C2-C13A-466D-A128-97FC1212038A}" type="pres">
      <dgm:prSet presAssocID="{1F97E689-AB4E-4507-8DEE-476431071494}" presName="spacer" presStyleCnt="0"/>
      <dgm:spPr/>
    </dgm:pt>
    <dgm:pt modelId="{6E66A805-042D-4884-9051-00D623AB22B0}" type="pres">
      <dgm:prSet presAssocID="{11D8DE58-1943-45E2-8138-60229ED4BC2D}" presName="parentText" presStyleLbl="node1" presStyleIdx="1" presStyleCnt="4" custLinFactNeighborX="-8488" custLinFactNeighborY="-303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30771-7E78-438F-8A7F-1F9EEEF83CAB}" type="pres">
      <dgm:prSet presAssocID="{C9090CA2-8C84-463D-82A0-F5D68E0BFEAE}" presName="spacer" presStyleCnt="0"/>
      <dgm:spPr/>
    </dgm:pt>
    <dgm:pt modelId="{2B55C0A8-7A9B-4A62-89F8-4D426E792ACF}" type="pres">
      <dgm:prSet presAssocID="{CA238B42-B672-4412-B3C8-7B46C07D07B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9C399-95CE-4026-80E5-AEDC36BF26BD}" type="pres">
      <dgm:prSet presAssocID="{EE6D00C2-2EFA-46F1-B767-86FE9B0739DC}" presName="spacer" presStyleCnt="0"/>
      <dgm:spPr/>
    </dgm:pt>
    <dgm:pt modelId="{F854026B-9D28-4926-AFDF-C5745C1503E1}" type="pres">
      <dgm:prSet presAssocID="{3C3552E5-A0BB-444C-B87E-ADA1231B260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8D7C68-AD28-4024-BE7E-3599D7BA38E4}" type="presOf" srcId="{860C6F4C-028A-4478-877A-BB988A6A0908}" destId="{25045088-D92B-419E-B450-683680D2A09C}" srcOrd="0" destOrd="0" presId="urn:microsoft.com/office/officeart/2005/8/layout/vList2"/>
    <dgm:cxn modelId="{3215EE75-49B0-46C8-8578-B637BAC0DC40}" type="presOf" srcId="{CA238B42-B672-4412-B3C8-7B46C07D07B0}" destId="{2B55C0A8-7A9B-4A62-89F8-4D426E792ACF}" srcOrd="0" destOrd="0" presId="urn:microsoft.com/office/officeart/2005/8/layout/vList2"/>
    <dgm:cxn modelId="{EE5DFD93-99FE-4F6D-9E6A-078E6799D52A}" type="presOf" srcId="{3C3552E5-A0BB-444C-B87E-ADA1231B2603}" destId="{F854026B-9D28-4926-AFDF-C5745C1503E1}" srcOrd="0" destOrd="0" presId="urn:microsoft.com/office/officeart/2005/8/layout/vList2"/>
    <dgm:cxn modelId="{A3CBFB5A-1D36-4209-9CC5-635A52FAD240}" type="presOf" srcId="{88E0CECC-2AB0-4EBB-928A-50DB0F932EF5}" destId="{76605728-24AB-473C-AF9D-C0E2D9D97B23}" srcOrd="0" destOrd="0" presId="urn:microsoft.com/office/officeart/2005/8/layout/vList2"/>
    <dgm:cxn modelId="{77986A0B-91AD-4008-BC1E-680B7CC95295}" srcId="{860C6F4C-028A-4478-877A-BB988A6A0908}" destId="{CA238B42-B672-4412-B3C8-7B46C07D07B0}" srcOrd="2" destOrd="0" parTransId="{D79C48B4-F4E4-454C-B147-690B87B13C1C}" sibTransId="{EE6D00C2-2EFA-46F1-B767-86FE9B0739DC}"/>
    <dgm:cxn modelId="{FB417C05-C527-4178-99E7-36A213531962}" srcId="{860C6F4C-028A-4478-877A-BB988A6A0908}" destId="{3C3552E5-A0BB-444C-B87E-ADA1231B2603}" srcOrd="3" destOrd="0" parTransId="{D79FDAAB-D861-4A6E-8F5A-BF5EC74FD650}" sibTransId="{E557F12F-C771-4FE6-A2E0-EEEE56FB89FF}"/>
    <dgm:cxn modelId="{D25A379A-4CC1-4991-82A2-22BE926B59A3}" srcId="{860C6F4C-028A-4478-877A-BB988A6A0908}" destId="{88E0CECC-2AB0-4EBB-928A-50DB0F932EF5}" srcOrd="0" destOrd="0" parTransId="{5A9416D4-AB04-4CE2-8802-8C9E565A3F0F}" sibTransId="{1F97E689-AB4E-4507-8DEE-476431071494}"/>
    <dgm:cxn modelId="{016CBEDA-343B-43E5-B207-51258352F41F}" srcId="{860C6F4C-028A-4478-877A-BB988A6A0908}" destId="{11D8DE58-1943-45E2-8138-60229ED4BC2D}" srcOrd="1" destOrd="0" parTransId="{8AD69D19-3E59-437F-B3AE-5B43467F786B}" sibTransId="{C9090CA2-8C84-463D-82A0-F5D68E0BFEAE}"/>
    <dgm:cxn modelId="{59F9E758-2615-4962-A8FD-FAE62806BF63}" type="presOf" srcId="{11D8DE58-1943-45E2-8138-60229ED4BC2D}" destId="{6E66A805-042D-4884-9051-00D623AB22B0}" srcOrd="0" destOrd="0" presId="urn:microsoft.com/office/officeart/2005/8/layout/vList2"/>
    <dgm:cxn modelId="{1A0DA77D-4340-4EB4-97E1-EF20F9844B92}" type="presParOf" srcId="{25045088-D92B-419E-B450-683680D2A09C}" destId="{76605728-24AB-473C-AF9D-C0E2D9D97B23}" srcOrd="0" destOrd="0" presId="urn:microsoft.com/office/officeart/2005/8/layout/vList2"/>
    <dgm:cxn modelId="{F65BF1EA-98CA-46F8-A2C5-76BE7125AE4B}" type="presParOf" srcId="{25045088-D92B-419E-B450-683680D2A09C}" destId="{8E56D6C2-C13A-466D-A128-97FC1212038A}" srcOrd="1" destOrd="0" presId="urn:microsoft.com/office/officeart/2005/8/layout/vList2"/>
    <dgm:cxn modelId="{A808FA46-A393-492A-B513-D674006646F0}" type="presParOf" srcId="{25045088-D92B-419E-B450-683680D2A09C}" destId="{6E66A805-042D-4884-9051-00D623AB22B0}" srcOrd="2" destOrd="0" presId="urn:microsoft.com/office/officeart/2005/8/layout/vList2"/>
    <dgm:cxn modelId="{FAA595B0-0343-4D54-A4BD-0BA1B79E4E56}" type="presParOf" srcId="{25045088-D92B-419E-B450-683680D2A09C}" destId="{D7530771-7E78-438F-8A7F-1F9EEEF83CAB}" srcOrd="3" destOrd="0" presId="urn:microsoft.com/office/officeart/2005/8/layout/vList2"/>
    <dgm:cxn modelId="{3EF8DCBE-AD44-43DD-AC4E-AF59F02894A5}" type="presParOf" srcId="{25045088-D92B-419E-B450-683680D2A09C}" destId="{2B55C0A8-7A9B-4A62-89F8-4D426E792ACF}" srcOrd="4" destOrd="0" presId="urn:microsoft.com/office/officeart/2005/8/layout/vList2"/>
    <dgm:cxn modelId="{24EF609C-3179-45EF-A61E-F4EAB49E497E}" type="presParOf" srcId="{25045088-D92B-419E-B450-683680D2A09C}" destId="{C909C399-95CE-4026-80E5-AEDC36BF26BD}" srcOrd="5" destOrd="0" presId="urn:microsoft.com/office/officeart/2005/8/layout/vList2"/>
    <dgm:cxn modelId="{DF342167-AD95-42C1-9F1B-D409FF385D4A}" type="presParOf" srcId="{25045088-D92B-419E-B450-683680D2A09C}" destId="{F854026B-9D28-4926-AFDF-C5745C1503E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709222-397B-4900-9AFE-1DC64219AE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E6DD88-D647-454A-BC3D-66C358D77D99}">
      <dgm:prSet custT="1"/>
      <dgm:spPr>
        <a:gradFill rotWithShape="0">
          <a:gsLst>
            <a:gs pos="100000">
              <a:schemeClr val="accent1">
                <a:hueOff val="0"/>
                <a:satOff val="0"/>
                <a:alphaOff val="0"/>
                <a:satMod val="105000"/>
                <a:tint val="67000"/>
                <a:lumMod val="96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</dgm:spPr>
      <dgm:t>
        <a:bodyPr/>
        <a:lstStyle/>
        <a:p>
          <a:pPr rtl="0"/>
          <a:endParaRPr lang="ru-RU" sz="1800" b="1" dirty="0" smtClean="0">
            <a:solidFill>
              <a:schemeClr val="tx1"/>
            </a:solidFill>
          </a:endParaRPr>
        </a:p>
        <a:p>
          <a:pPr rtl="0"/>
          <a:r>
            <a:rPr lang="ru-RU" sz="1800" b="1" dirty="0" smtClean="0">
              <a:solidFill>
                <a:schemeClr val="tx1"/>
              </a:solidFill>
            </a:rPr>
            <a:t>ЖУКОВ</a:t>
          </a:r>
          <a:r>
            <a:rPr lang="ru-RU" sz="1800" dirty="0" smtClean="0">
              <a:solidFill>
                <a:schemeClr val="tx1"/>
              </a:solidFill>
            </a:rPr>
            <a:t> </a:t>
          </a:r>
          <a:r>
            <a:rPr lang="ru-RU" sz="1800" b="1" dirty="0" smtClean="0">
              <a:solidFill>
                <a:schemeClr val="tx1"/>
              </a:solidFill>
            </a:rPr>
            <a:t>АЛЕКСАНДР</a:t>
          </a:r>
          <a:r>
            <a:rPr lang="ru-RU" sz="1800" dirty="0" smtClean="0">
              <a:solidFill>
                <a:schemeClr val="tx1"/>
              </a:solidFill>
            </a:rPr>
            <a:t> </a:t>
          </a:r>
          <a:r>
            <a:rPr lang="ru-RU" sz="1800" b="1" dirty="0" smtClean="0">
              <a:solidFill>
                <a:schemeClr val="tx1"/>
              </a:solidFill>
            </a:rPr>
            <a:t>МИХАЙЛОВИЧ </a:t>
          </a:r>
        </a:p>
        <a:p>
          <a:pPr rtl="0"/>
          <a:r>
            <a:rPr lang="ru-RU" sz="1800" b="0" dirty="0" smtClean="0">
              <a:solidFill>
                <a:schemeClr val="tx1"/>
              </a:solidFill>
            </a:rPr>
            <a:t>председатель Комитета государственного финансового контроля </a:t>
          </a:r>
          <a:br>
            <a:rPr lang="ru-RU" sz="1800" b="0" dirty="0" smtClean="0">
              <a:solidFill>
                <a:schemeClr val="tx1"/>
              </a:solidFill>
            </a:rPr>
          </a:br>
          <a:r>
            <a:rPr lang="ru-RU" sz="1800" b="0" dirty="0" smtClean="0">
              <a:solidFill>
                <a:schemeClr val="tx1"/>
              </a:solidFill>
            </a:rPr>
            <a:t>Санкт-Петербурга</a:t>
          </a:r>
        </a:p>
        <a:p>
          <a:pPr rtl="0"/>
          <a:endParaRPr lang="ru-RU" sz="1800" b="0" dirty="0" smtClean="0">
            <a:solidFill>
              <a:schemeClr val="tx1"/>
            </a:solidFill>
          </a:endParaRPr>
        </a:p>
        <a:p>
          <a:pPr rtl="0"/>
          <a:endParaRPr lang="ru-RU" sz="1800" b="0" dirty="0">
            <a:solidFill>
              <a:schemeClr val="tx1"/>
            </a:solidFill>
          </a:endParaRPr>
        </a:p>
      </dgm:t>
    </dgm:pt>
    <dgm:pt modelId="{4E2A46BD-E369-4191-9C1D-3771BBDEFAD7}" type="parTrans" cxnId="{A08FB5CB-B428-46AA-8DCF-495CF00846C2}">
      <dgm:prSet/>
      <dgm:spPr/>
      <dgm:t>
        <a:bodyPr/>
        <a:lstStyle/>
        <a:p>
          <a:endParaRPr lang="ru-RU" sz="1800"/>
        </a:p>
      </dgm:t>
    </dgm:pt>
    <dgm:pt modelId="{9857B153-DCB2-4D53-BC86-D8BA81CCDA2B}" type="sibTrans" cxnId="{A08FB5CB-B428-46AA-8DCF-495CF00846C2}">
      <dgm:prSet/>
      <dgm:spPr/>
      <dgm:t>
        <a:bodyPr/>
        <a:lstStyle/>
        <a:p>
          <a:endParaRPr lang="ru-RU" sz="1800"/>
        </a:p>
      </dgm:t>
    </dgm:pt>
    <dgm:pt modelId="{D2DDC692-4ED3-4BC2-A357-98543A3E8244}" type="pres">
      <dgm:prSet presAssocID="{11709222-397B-4900-9AFE-1DC64219AE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3B7F86-306C-4C66-A309-99068EDE1B29}" type="pres">
      <dgm:prSet presAssocID="{76E6DD88-D647-454A-BC3D-66C358D77D99}" presName="parentText" presStyleLbl="node1" presStyleIdx="0" presStyleCnt="1" custScaleY="811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8FB5CB-B428-46AA-8DCF-495CF00846C2}" srcId="{11709222-397B-4900-9AFE-1DC64219AE42}" destId="{76E6DD88-D647-454A-BC3D-66C358D77D99}" srcOrd="0" destOrd="0" parTransId="{4E2A46BD-E369-4191-9C1D-3771BBDEFAD7}" sibTransId="{9857B153-DCB2-4D53-BC86-D8BA81CCDA2B}"/>
    <dgm:cxn modelId="{3A52036F-FB68-49C5-8572-28AFEA78F5DE}" type="presOf" srcId="{76E6DD88-D647-454A-BC3D-66C358D77D99}" destId="{363B7F86-306C-4C66-A309-99068EDE1B29}" srcOrd="0" destOrd="0" presId="urn:microsoft.com/office/officeart/2005/8/layout/vList2"/>
    <dgm:cxn modelId="{8833F4FE-55A8-4F2C-BBDE-050349D30515}" type="presOf" srcId="{11709222-397B-4900-9AFE-1DC64219AE42}" destId="{D2DDC692-4ED3-4BC2-A357-98543A3E8244}" srcOrd="0" destOrd="0" presId="urn:microsoft.com/office/officeart/2005/8/layout/vList2"/>
    <dgm:cxn modelId="{5650591E-854F-4145-900B-745E966D2C10}" type="presParOf" srcId="{D2DDC692-4ED3-4BC2-A357-98543A3E8244}" destId="{363B7F86-306C-4C66-A309-99068EDE1B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25035F-7A56-4DA1-89F4-B2748CAF85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1D0987-4E46-49CC-BE98-6540DB2DF0AE}">
      <dgm:prSet custT="1"/>
      <dgm:spPr>
        <a:gradFill rotWithShape="0">
          <a:gsLst>
            <a:gs pos="100000">
              <a:schemeClr val="accent1">
                <a:hueOff val="0"/>
                <a:satOff val="0"/>
                <a:alphaOff val="0"/>
                <a:satMod val="105000"/>
                <a:tint val="67000"/>
                <a:lumMod val="96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</dgm:spPr>
      <dgm:t>
        <a:bodyPr/>
        <a:lstStyle/>
        <a:p>
          <a:pPr rtl="0"/>
          <a:endParaRPr lang="ru-RU" sz="1800" b="1" dirty="0" smtClean="0">
            <a:solidFill>
              <a:schemeClr val="tx1"/>
            </a:solidFill>
          </a:endParaRPr>
        </a:p>
        <a:p>
          <a:pPr rtl="0"/>
          <a:r>
            <a:rPr lang="ru-RU" sz="1800" b="1" dirty="0" smtClean="0">
              <a:solidFill>
                <a:schemeClr val="tx1"/>
              </a:solidFill>
            </a:rPr>
            <a:t>СКЛАДЧИКОВ </a:t>
          </a:r>
          <a:br>
            <a:rPr lang="ru-RU" sz="1800" b="1" dirty="0" smtClean="0">
              <a:solidFill>
                <a:schemeClr val="tx1"/>
              </a:solidFill>
            </a:rPr>
          </a:br>
          <a:r>
            <a:rPr lang="ru-RU" sz="1800" b="1" dirty="0" smtClean="0">
              <a:solidFill>
                <a:schemeClr val="tx1"/>
              </a:solidFill>
            </a:rPr>
            <a:t>ИВАН ВАЛЕРЬЕВИЧ  </a:t>
          </a:r>
        </a:p>
        <a:p>
          <a:pPr rtl="0"/>
          <a:r>
            <a:rPr lang="ru-RU" sz="1800" b="0" dirty="0" smtClean="0">
              <a:solidFill>
                <a:schemeClr val="tx1"/>
              </a:solidFill>
            </a:rPr>
            <a:t>Советник Губернатора </a:t>
          </a:r>
          <a:br>
            <a:rPr lang="ru-RU" sz="1800" b="0" dirty="0" smtClean="0">
              <a:solidFill>
                <a:schemeClr val="tx1"/>
              </a:solidFill>
            </a:rPr>
          </a:br>
          <a:r>
            <a:rPr lang="ru-RU" sz="1800" b="0" dirty="0" smtClean="0">
              <a:solidFill>
                <a:schemeClr val="tx1"/>
              </a:solidFill>
            </a:rPr>
            <a:t>Санкт-Петербурга</a:t>
          </a:r>
        </a:p>
        <a:p>
          <a:pPr rtl="0"/>
          <a:endParaRPr lang="ru-RU" sz="1800" b="0" dirty="0" smtClean="0">
            <a:solidFill>
              <a:schemeClr val="tx1"/>
            </a:solidFill>
          </a:endParaRPr>
        </a:p>
        <a:p>
          <a:pPr rtl="0"/>
          <a:endParaRPr lang="ru-RU" sz="1800" b="0" dirty="0" smtClean="0">
            <a:solidFill>
              <a:schemeClr val="tx1"/>
            </a:solidFill>
          </a:endParaRPr>
        </a:p>
        <a:p>
          <a:pPr rtl="0"/>
          <a:endParaRPr lang="ru-RU" sz="1800" b="0" dirty="0" smtClean="0">
            <a:solidFill>
              <a:schemeClr val="tx1"/>
            </a:solidFill>
          </a:endParaRPr>
        </a:p>
        <a:p>
          <a:pPr rtl="0"/>
          <a:endParaRPr lang="ru-RU" sz="1800" b="0" dirty="0">
            <a:solidFill>
              <a:schemeClr val="tx1"/>
            </a:solidFill>
          </a:endParaRPr>
        </a:p>
      </dgm:t>
    </dgm:pt>
    <dgm:pt modelId="{BE19AE92-11B8-4D57-A181-7C177CF51EA1}" type="parTrans" cxnId="{2E887A7D-F000-4797-85F8-8F8D61444471}">
      <dgm:prSet/>
      <dgm:spPr/>
      <dgm:t>
        <a:bodyPr/>
        <a:lstStyle/>
        <a:p>
          <a:endParaRPr lang="ru-RU"/>
        </a:p>
      </dgm:t>
    </dgm:pt>
    <dgm:pt modelId="{8E803A4D-F812-43C7-804A-FCBAFC0D9C88}" type="sibTrans" cxnId="{2E887A7D-F000-4797-85F8-8F8D61444471}">
      <dgm:prSet/>
      <dgm:spPr/>
      <dgm:t>
        <a:bodyPr/>
        <a:lstStyle/>
        <a:p>
          <a:endParaRPr lang="ru-RU"/>
        </a:p>
      </dgm:t>
    </dgm:pt>
    <dgm:pt modelId="{CABF7A01-6A69-4B38-ADA0-4947280AE71A}" type="pres">
      <dgm:prSet presAssocID="{1F25035F-7A56-4DA1-89F4-B2748CAF85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F9972F-8DEC-4E4F-9CB4-52BCD721A792}" type="pres">
      <dgm:prSet presAssocID="{CD1D0987-4E46-49CC-BE98-6540DB2DF0AE}" presName="parentText" presStyleLbl="node1" presStyleIdx="0" presStyleCnt="1" custScaleY="5932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887A7D-F000-4797-85F8-8F8D61444471}" srcId="{1F25035F-7A56-4DA1-89F4-B2748CAF85DF}" destId="{CD1D0987-4E46-49CC-BE98-6540DB2DF0AE}" srcOrd="0" destOrd="0" parTransId="{BE19AE92-11B8-4D57-A181-7C177CF51EA1}" sibTransId="{8E803A4D-F812-43C7-804A-FCBAFC0D9C88}"/>
    <dgm:cxn modelId="{19C5BF40-CD5F-44F4-A413-8212685D99A3}" type="presOf" srcId="{CD1D0987-4E46-49CC-BE98-6540DB2DF0AE}" destId="{3CF9972F-8DEC-4E4F-9CB4-52BCD721A792}" srcOrd="0" destOrd="0" presId="urn:microsoft.com/office/officeart/2005/8/layout/vList2"/>
    <dgm:cxn modelId="{EEBB99EA-59CF-44BB-938C-105EACB0CD27}" type="presOf" srcId="{1F25035F-7A56-4DA1-89F4-B2748CAF85DF}" destId="{CABF7A01-6A69-4B38-ADA0-4947280AE71A}" srcOrd="0" destOrd="0" presId="urn:microsoft.com/office/officeart/2005/8/layout/vList2"/>
    <dgm:cxn modelId="{97E3B06F-7BD9-47BF-AFB4-9E28E06CA6AE}" type="presParOf" srcId="{CABF7A01-6A69-4B38-ADA0-4947280AE71A}" destId="{3CF9972F-8DEC-4E4F-9CB4-52BCD721A7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61AAD8F-1F41-4074-A6A2-E491452942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F56605-5D7A-48D0-AB15-4FFA0CE57355}">
      <dgm:prSet custT="1"/>
      <dgm:spPr>
        <a:gradFill rotWithShape="0">
          <a:gsLst>
            <a:gs pos="100000">
              <a:schemeClr val="accent1">
                <a:hueOff val="0"/>
                <a:satOff val="0"/>
                <a:alphaOff val="0"/>
                <a:satMod val="105000"/>
                <a:tint val="67000"/>
                <a:lumMod val="96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</dgm:spPr>
      <dgm:t>
        <a:bodyPr/>
        <a:lstStyle/>
        <a:p>
          <a:pPr rtl="0"/>
          <a:endParaRPr lang="ru-RU" sz="1800" b="1" dirty="0" smtClean="0">
            <a:solidFill>
              <a:schemeClr val="tx1"/>
            </a:solidFill>
          </a:endParaRPr>
        </a:p>
        <a:p>
          <a:pPr rtl="0"/>
          <a:r>
            <a:rPr lang="ru-RU" sz="1800" b="1" dirty="0" smtClean="0">
              <a:solidFill>
                <a:schemeClr val="tx1"/>
              </a:solidFill>
            </a:rPr>
            <a:t>КОТОВ АНАТОЛИЙ ИВАНОВИЧ </a:t>
          </a:r>
        </a:p>
        <a:p>
          <a:pPr rtl="0"/>
          <a:r>
            <a:rPr lang="ru-RU" sz="1800" b="0" dirty="0" smtClean="0">
              <a:solidFill>
                <a:schemeClr val="tx1"/>
              </a:solidFill>
            </a:rPr>
            <a:t>специальный представитель Губернатора Санкт-Петербурга по вопросам экономического развития</a:t>
          </a:r>
        </a:p>
        <a:p>
          <a:pPr rtl="0"/>
          <a:endParaRPr lang="ru-RU" sz="1800" b="0" dirty="0">
            <a:solidFill>
              <a:schemeClr val="tx1"/>
            </a:solidFill>
          </a:endParaRPr>
        </a:p>
      </dgm:t>
    </dgm:pt>
    <dgm:pt modelId="{C347AC1F-1C6A-445F-8826-1E011376F5F4}" type="parTrans" cxnId="{B7B3C27D-B1DD-4453-9443-3E558A7A8D63}">
      <dgm:prSet/>
      <dgm:spPr/>
      <dgm:t>
        <a:bodyPr/>
        <a:lstStyle/>
        <a:p>
          <a:endParaRPr lang="ru-RU"/>
        </a:p>
      </dgm:t>
    </dgm:pt>
    <dgm:pt modelId="{34B450A3-8A71-4C29-86DA-B9EDCA7A1924}" type="sibTrans" cxnId="{B7B3C27D-B1DD-4453-9443-3E558A7A8D63}">
      <dgm:prSet/>
      <dgm:spPr/>
      <dgm:t>
        <a:bodyPr/>
        <a:lstStyle/>
        <a:p>
          <a:endParaRPr lang="ru-RU"/>
        </a:p>
      </dgm:t>
    </dgm:pt>
    <dgm:pt modelId="{F2FFD6FF-ADB0-47C6-9757-049180F56BBF}" type="pres">
      <dgm:prSet presAssocID="{361AAD8F-1F41-4074-A6A2-E491452942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6E4942-165A-4513-9AD6-F4686BFE66AB}" type="pres">
      <dgm:prSet presAssocID="{E0F56605-5D7A-48D0-AB15-4FFA0CE57355}" presName="parentText" presStyleLbl="node1" presStyleIdx="0" presStyleCnt="1" custScaleY="651034" custLinFactNeighborX="1431" custLinFactNeighborY="-59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B3C27D-B1DD-4453-9443-3E558A7A8D63}" srcId="{361AAD8F-1F41-4074-A6A2-E49145294227}" destId="{E0F56605-5D7A-48D0-AB15-4FFA0CE57355}" srcOrd="0" destOrd="0" parTransId="{C347AC1F-1C6A-445F-8826-1E011376F5F4}" sibTransId="{34B450A3-8A71-4C29-86DA-B9EDCA7A1924}"/>
    <dgm:cxn modelId="{F7F9E31B-67F1-4081-9A46-B816CE778FBC}" type="presOf" srcId="{E0F56605-5D7A-48D0-AB15-4FFA0CE57355}" destId="{9F6E4942-165A-4513-9AD6-F4686BFE66AB}" srcOrd="0" destOrd="0" presId="urn:microsoft.com/office/officeart/2005/8/layout/vList2"/>
    <dgm:cxn modelId="{447AE15B-AE5D-4658-B386-860C48D287A3}" type="presOf" srcId="{361AAD8F-1F41-4074-A6A2-E49145294227}" destId="{F2FFD6FF-ADB0-47C6-9757-049180F56BBF}" srcOrd="0" destOrd="0" presId="urn:microsoft.com/office/officeart/2005/8/layout/vList2"/>
    <dgm:cxn modelId="{70B1D4AE-80EF-4212-B7E8-051BF6137BFC}" type="presParOf" srcId="{F2FFD6FF-ADB0-47C6-9757-049180F56BBF}" destId="{9F6E4942-165A-4513-9AD6-F4686BFE66A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70FA0D-AB68-448C-B7DF-852235E523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0B6F0E4-67A2-4CF0-B713-74A7424F920D}" type="pres">
      <dgm:prSet presAssocID="{2E70FA0D-AB68-448C-B7DF-852235E523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EB75B97-4DDE-46AA-A07E-EA05B8F3C4F6}" type="presOf" srcId="{2E70FA0D-AB68-448C-B7DF-852235E523F0}" destId="{A0B6F0E4-67A2-4CF0-B713-74A7424F92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AAA85A8-A0E0-48BD-A20B-0A88E29CDA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71F40D-7DD1-48C1-8B64-1450FCB47FBA}">
      <dgm:prSet custT="1"/>
      <dgm:spPr>
        <a:gradFill rotWithShape="0">
          <a:gsLst>
            <a:gs pos="100000">
              <a:schemeClr val="accent1">
                <a:hueOff val="0"/>
                <a:satOff val="0"/>
                <a:alphaOff val="0"/>
                <a:satMod val="105000"/>
                <a:tint val="67000"/>
                <a:lumMod val="96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ru-RU" sz="2400" b="1" dirty="0" smtClean="0">
              <a:solidFill>
                <a:schemeClr val="tx1"/>
              </a:solidFill>
            </a:rPr>
            <a:t>Попечительский совет</a:t>
          </a:r>
          <a:endParaRPr lang="ru-RU" sz="2400" dirty="0">
            <a:solidFill>
              <a:schemeClr val="tx1"/>
            </a:solidFill>
          </a:endParaRPr>
        </a:p>
      </dgm:t>
    </dgm:pt>
    <dgm:pt modelId="{C2348AB7-740E-49C0-8777-22ED49179B94}" type="parTrans" cxnId="{987A4D1D-74BC-4CCC-B394-1849F96BF6DC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8506B0C6-29C8-40DB-8E94-46628C88116D}" type="sibTrans" cxnId="{987A4D1D-74BC-4CCC-B394-1849F96BF6DC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FA325CF9-7162-4C28-B714-47828C77333E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ru-RU" sz="2400" b="0" dirty="0" smtClean="0">
              <a:solidFill>
                <a:schemeClr val="tx1"/>
              </a:solidFill>
            </a:rPr>
            <a:t>Попечительский совет является контрольным органом Фонда</a:t>
          </a:r>
          <a:endParaRPr lang="ru-RU" sz="2400" b="0" dirty="0">
            <a:solidFill>
              <a:schemeClr val="tx1"/>
            </a:solidFill>
          </a:endParaRPr>
        </a:p>
      </dgm:t>
    </dgm:pt>
    <dgm:pt modelId="{EDF651F5-A730-433B-974F-92DB1E20734B}" type="parTrans" cxnId="{378B87F4-1B21-4C6D-91DB-DE529B4B7AB2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D546E011-12B5-46B8-82D8-04EA6803CCDB}" type="sibTrans" cxnId="{378B87F4-1B21-4C6D-91DB-DE529B4B7AB2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5B546FEB-70D9-4991-B400-7A6A331AF08A}" type="pres">
      <dgm:prSet presAssocID="{FAAA85A8-A0E0-48BD-A20B-0A88E29CDA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496A0F-0311-485C-8B5D-9218BB006518}" type="pres">
      <dgm:prSet presAssocID="{A571F40D-7DD1-48C1-8B64-1450FCB47FBA}" presName="parentText" presStyleLbl="node1" presStyleIdx="0" presStyleCnt="2" custLinFactY="-1720" custLinFactNeighborX="10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FFB35-003C-4E27-91C6-34CCEDB5875C}" type="pres">
      <dgm:prSet presAssocID="{8506B0C6-29C8-40DB-8E94-46628C88116D}" presName="spacer" presStyleCnt="0"/>
      <dgm:spPr/>
    </dgm:pt>
    <dgm:pt modelId="{A6920842-C8F6-496C-ACE7-74191546E2C5}" type="pres">
      <dgm:prSet presAssocID="{FA325CF9-7162-4C28-B714-47828C77333E}" presName="parentText" presStyleLbl="node1" presStyleIdx="1" presStyleCnt="2" custLinFactNeighborX="-107" custLinFactNeighborY="-873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8B87F4-1B21-4C6D-91DB-DE529B4B7AB2}" srcId="{FAAA85A8-A0E0-48BD-A20B-0A88E29CDA19}" destId="{FA325CF9-7162-4C28-B714-47828C77333E}" srcOrd="1" destOrd="0" parTransId="{EDF651F5-A730-433B-974F-92DB1E20734B}" sibTransId="{D546E011-12B5-46B8-82D8-04EA6803CCDB}"/>
    <dgm:cxn modelId="{3DB67A52-F44F-4FD5-9911-0C5C746DD7CA}" type="presOf" srcId="{A571F40D-7DD1-48C1-8B64-1450FCB47FBA}" destId="{6B496A0F-0311-485C-8B5D-9218BB006518}" srcOrd="0" destOrd="0" presId="urn:microsoft.com/office/officeart/2005/8/layout/vList2"/>
    <dgm:cxn modelId="{987A4D1D-74BC-4CCC-B394-1849F96BF6DC}" srcId="{FAAA85A8-A0E0-48BD-A20B-0A88E29CDA19}" destId="{A571F40D-7DD1-48C1-8B64-1450FCB47FBA}" srcOrd="0" destOrd="0" parTransId="{C2348AB7-740E-49C0-8777-22ED49179B94}" sibTransId="{8506B0C6-29C8-40DB-8E94-46628C88116D}"/>
    <dgm:cxn modelId="{C1DFE4FE-CB37-4283-9D86-6E60A955322C}" type="presOf" srcId="{FA325CF9-7162-4C28-B714-47828C77333E}" destId="{A6920842-C8F6-496C-ACE7-74191546E2C5}" srcOrd="0" destOrd="0" presId="urn:microsoft.com/office/officeart/2005/8/layout/vList2"/>
    <dgm:cxn modelId="{B430FC9F-4579-46F2-A7FC-B5D12FDC4E30}" type="presOf" srcId="{FAAA85A8-A0E0-48BD-A20B-0A88E29CDA19}" destId="{5B546FEB-70D9-4991-B400-7A6A331AF08A}" srcOrd="0" destOrd="0" presId="urn:microsoft.com/office/officeart/2005/8/layout/vList2"/>
    <dgm:cxn modelId="{973E3AD4-456F-45AA-8E7C-9DE596F16BC8}" type="presParOf" srcId="{5B546FEB-70D9-4991-B400-7A6A331AF08A}" destId="{6B496A0F-0311-485C-8B5D-9218BB006518}" srcOrd="0" destOrd="0" presId="urn:microsoft.com/office/officeart/2005/8/layout/vList2"/>
    <dgm:cxn modelId="{F18C613F-1D90-45F3-8917-E425B2EF1B24}" type="presParOf" srcId="{5B546FEB-70D9-4991-B400-7A6A331AF08A}" destId="{F7DFFB35-003C-4E27-91C6-34CCEDB5875C}" srcOrd="1" destOrd="0" presId="urn:microsoft.com/office/officeart/2005/8/layout/vList2"/>
    <dgm:cxn modelId="{0DD22435-8EFB-43A9-B5B9-ECCBCFAEF100}" type="presParOf" srcId="{5B546FEB-70D9-4991-B400-7A6A331AF08A}" destId="{A6920842-C8F6-496C-ACE7-74191546E2C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A36145-06BD-493E-B3F4-9BF8926CC3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2B2B28-5CE6-40A8-8CD7-32908E11E6A0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 2016 году бюджет Фонда составляет 1 млрд. рублей.</a:t>
          </a:r>
          <a:endParaRPr lang="ru-RU" dirty="0">
            <a:solidFill>
              <a:schemeClr val="tx1"/>
            </a:solidFill>
          </a:endParaRPr>
        </a:p>
      </dgm:t>
    </dgm:pt>
    <dgm:pt modelId="{79AFD20D-C956-40F3-A728-AA86435B0B16}" type="parTrans" cxnId="{6D4C70ED-68F6-42EF-A6EE-DD25AD131072}">
      <dgm:prSet/>
      <dgm:spPr/>
      <dgm:t>
        <a:bodyPr/>
        <a:lstStyle/>
        <a:p>
          <a:endParaRPr lang="ru-RU"/>
        </a:p>
      </dgm:t>
    </dgm:pt>
    <dgm:pt modelId="{FCE32E0F-92FF-4471-9FBA-0C3659154425}" type="sibTrans" cxnId="{6D4C70ED-68F6-42EF-A6EE-DD25AD131072}">
      <dgm:prSet/>
      <dgm:spPr/>
      <dgm:t>
        <a:bodyPr/>
        <a:lstStyle/>
        <a:p>
          <a:endParaRPr lang="ru-RU"/>
        </a:p>
      </dgm:t>
    </dgm:pt>
    <dgm:pt modelId="{9E136F9E-1699-4098-9B27-8143E66F7E37}" type="pres">
      <dgm:prSet presAssocID="{5CA36145-06BD-493E-B3F4-9BF8926CC3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426230-E6D6-4007-BA20-152D50A4B5D9}" type="pres">
      <dgm:prSet presAssocID="{FF2B2B28-5CE6-40A8-8CD7-32908E11E6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4C70ED-68F6-42EF-A6EE-DD25AD131072}" srcId="{5CA36145-06BD-493E-B3F4-9BF8926CC3E7}" destId="{FF2B2B28-5CE6-40A8-8CD7-32908E11E6A0}" srcOrd="0" destOrd="0" parTransId="{79AFD20D-C956-40F3-A728-AA86435B0B16}" sibTransId="{FCE32E0F-92FF-4471-9FBA-0C3659154425}"/>
    <dgm:cxn modelId="{B9A87EB8-88A6-4368-B2F0-9997240C8A0C}" type="presOf" srcId="{FF2B2B28-5CE6-40A8-8CD7-32908E11E6A0}" destId="{97426230-E6D6-4007-BA20-152D50A4B5D9}" srcOrd="0" destOrd="0" presId="urn:microsoft.com/office/officeart/2005/8/layout/vList2"/>
    <dgm:cxn modelId="{94F8EBAC-6238-43C0-955A-2EA23B75A10B}" type="presOf" srcId="{5CA36145-06BD-493E-B3F4-9BF8926CC3E7}" destId="{9E136F9E-1699-4098-9B27-8143E66F7E37}" srcOrd="0" destOrd="0" presId="urn:microsoft.com/office/officeart/2005/8/layout/vList2"/>
    <dgm:cxn modelId="{8A8B01B3-5C6C-4C2E-B850-2313A3C24759}" type="presParOf" srcId="{9E136F9E-1699-4098-9B27-8143E66F7E37}" destId="{97426230-E6D6-4007-BA20-152D50A4B5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4B3A7F0-058B-4AD6-AE44-42B8DB646DF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D2EF46-D1BA-414F-84B0-576E75C36C1D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ru-RU" sz="3200" b="0" i="0" baseline="0" dirty="0" smtClean="0">
              <a:solidFill>
                <a:schemeClr val="tx1"/>
              </a:solidFill>
            </a:rPr>
            <a:t>Направление расходования</a:t>
          </a:r>
          <a:endParaRPr lang="ru-RU" sz="3200" b="0" dirty="0">
            <a:solidFill>
              <a:schemeClr val="tx1"/>
            </a:solidFill>
          </a:endParaRPr>
        </a:p>
      </dgm:t>
    </dgm:pt>
    <dgm:pt modelId="{394906DD-01C6-45AA-A22B-B6E11DCA9B85}" type="parTrans" cxnId="{D6A2F2A2-3FFC-443F-9C9F-499C66A1F1C4}">
      <dgm:prSet/>
      <dgm:spPr/>
      <dgm:t>
        <a:bodyPr/>
        <a:lstStyle/>
        <a:p>
          <a:pPr algn="ctr"/>
          <a:endParaRPr lang="ru-RU"/>
        </a:p>
      </dgm:t>
    </dgm:pt>
    <dgm:pt modelId="{CE3988CB-5B42-425F-BF48-09154DBF5564}" type="sibTrans" cxnId="{D6A2F2A2-3FFC-443F-9C9F-499C66A1F1C4}">
      <dgm:prSet/>
      <dgm:spPr/>
      <dgm:t>
        <a:bodyPr/>
        <a:lstStyle/>
        <a:p>
          <a:pPr algn="ctr"/>
          <a:endParaRPr lang="ru-RU"/>
        </a:p>
      </dgm:t>
    </dgm:pt>
    <dgm:pt modelId="{A5E5555D-ED89-4382-89F9-B4B3BCF5F21F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ru-RU" b="1" i="0" baseline="0" dirty="0" smtClean="0">
              <a:solidFill>
                <a:schemeClr val="tx1"/>
              </a:solidFill>
            </a:rPr>
            <a:t>Целевые займы промышленным предприятиям</a:t>
          </a:r>
          <a:r>
            <a:rPr lang="ru-RU" b="1" i="0" dirty="0" smtClean="0">
              <a:solidFill>
                <a:schemeClr val="tx1"/>
              </a:solidFill>
            </a:rPr>
            <a:t> </a:t>
          </a:r>
          <a:br>
            <a:rPr lang="ru-RU" b="1" i="0" dirty="0" smtClean="0">
              <a:solidFill>
                <a:schemeClr val="tx1"/>
              </a:solidFill>
            </a:rPr>
          </a:br>
          <a:r>
            <a:rPr lang="ru-RU" b="1" i="0" dirty="0" smtClean="0">
              <a:solidFill>
                <a:schemeClr val="tx1"/>
              </a:solidFill>
            </a:rPr>
            <a:t>Санкт-Петербурга</a:t>
          </a:r>
          <a:endParaRPr lang="ru-RU" b="1" dirty="0">
            <a:solidFill>
              <a:schemeClr val="tx1"/>
            </a:solidFill>
          </a:endParaRPr>
        </a:p>
      </dgm:t>
    </dgm:pt>
    <dgm:pt modelId="{C95372F0-EB3A-42E1-A185-115E42C4E749}" type="parTrans" cxnId="{944B14EA-13BD-4C70-903C-742D97DBC9AA}">
      <dgm:prSet/>
      <dgm:spPr/>
      <dgm:t>
        <a:bodyPr/>
        <a:lstStyle/>
        <a:p>
          <a:pPr algn="ctr"/>
          <a:endParaRPr lang="ru-RU"/>
        </a:p>
      </dgm:t>
    </dgm:pt>
    <dgm:pt modelId="{932B6CCF-5B56-43EE-9B9D-D6691585D1AE}" type="sibTrans" cxnId="{944B14EA-13BD-4C70-903C-742D97DBC9AA}">
      <dgm:prSet/>
      <dgm:spPr/>
      <dgm:t>
        <a:bodyPr/>
        <a:lstStyle/>
        <a:p>
          <a:pPr algn="ctr"/>
          <a:endParaRPr lang="ru-RU"/>
        </a:p>
      </dgm:t>
    </dgm:pt>
    <dgm:pt modelId="{2D10EC06-178B-44CF-A84A-0A3ADFBAB2CB}" type="pres">
      <dgm:prSet presAssocID="{94B3A7F0-058B-4AD6-AE44-42B8DB646D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D08015-37DD-45B1-A858-F7DEA7E0C7AD}" type="pres">
      <dgm:prSet presAssocID="{92D2EF46-D1BA-414F-84B0-576E75C36C1D}" presName="root" presStyleCnt="0"/>
      <dgm:spPr/>
    </dgm:pt>
    <dgm:pt modelId="{03749C97-1A7C-4F13-A648-7BB42625E40D}" type="pres">
      <dgm:prSet presAssocID="{92D2EF46-D1BA-414F-84B0-576E75C36C1D}" presName="rootComposite" presStyleCnt="0"/>
      <dgm:spPr/>
    </dgm:pt>
    <dgm:pt modelId="{C6C093C3-711D-4D14-B657-2A0F3DBFBD42}" type="pres">
      <dgm:prSet presAssocID="{92D2EF46-D1BA-414F-84B0-576E75C36C1D}" presName="rootText" presStyleLbl="node1" presStyleIdx="0" presStyleCnt="2"/>
      <dgm:spPr/>
      <dgm:t>
        <a:bodyPr/>
        <a:lstStyle/>
        <a:p>
          <a:endParaRPr lang="ru-RU"/>
        </a:p>
      </dgm:t>
    </dgm:pt>
    <dgm:pt modelId="{56D587B4-99F0-4FD3-AE1C-00EE96C9AE45}" type="pres">
      <dgm:prSet presAssocID="{92D2EF46-D1BA-414F-84B0-576E75C36C1D}" presName="rootConnector" presStyleLbl="node1" presStyleIdx="0" presStyleCnt="2"/>
      <dgm:spPr/>
      <dgm:t>
        <a:bodyPr/>
        <a:lstStyle/>
        <a:p>
          <a:endParaRPr lang="ru-RU"/>
        </a:p>
      </dgm:t>
    </dgm:pt>
    <dgm:pt modelId="{DD54AFB7-4711-4DB0-BBD6-3A50B62ED3F7}" type="pres">
      <dgm:prSet presAssocID="{92D2EF46-D1BA-414F-84B0-576E75C36C1D}" presName="childShape" presStyleCnt="0"/>
      <dgm:spPr/>
    </dgm:pt>
    <dgm:pt modelId="{10E44CED-2117-435D-BF9A-CE0BAE4F7D54}" type="pres">
      <dgm:prSet presAssocID="{A5E5555D-ED89-4382-89F9-B4B3BCF5F21F}" presName="root" presStyleCnt="0"/>
      <dgm:spPr/>
    </dgm:pt>
    <dgm:pt modelId="{17DF50A8-E3D0-4621-B45B-90C929305702}" type="pres">
      <dgm:prSet presAssocID="{A5E5555D-ED89-4382-89F9-B4B3BCF5F21F}" presName="rootComposite" presStyleCnt="0"/>
      <dgm:spPr/>
    </dgm:pt>
    <dgm:pt modelId="{AD9424AC-9672-46B7-9A90-607573EBDA05}" type="pres">
      <dgm:prSet presAssocID="{A5E5555D-ED89-4382-89F9-B4B3BCF5F21F}" presName="rootText" presStyleLbl="node1" presStyleIdx="1" presStyleCnt="2"/>
      <dgm:spPr/>
      <dgm:t>
        <a:bodyPr/>
        <a:lstStyle/>
        <a:p>
          <a:endParaRPr lang="ru-RU"/>
        </a:p>
      </dgm:t>
    </dgm:pt>
    <dgm:pt modelId="{912776E4-9574-48D4-9097-8563FED18F39}" type="pres">
      <dgm:prSet presAssocID="{A5E5555D-ED89-4382-89F9-B4B3BCF5F21F}" presName="rootConnector" presStyleLbl="node1" presStyleIdx="1" presStyleCnt="2"/>
      <dgm:spPr/>
      <dgm:t>
        <a:bodyPr/>
        <a:lstStyle/>
        <a:p>
          <a:endParaRPr lang="ru-RU"/>
        </a:p>
      </dgm:t>
    </dgm:pt>
    <dgm:pt modelId="{F155F0F4-B1FE-4A3B-B86B-2A505DE84AF8}" type="pres">
      <dgm:prSet presAssocID="{A5E5555D-ED89-4382-89F9-B4B3BCF5F21F}" presName="childShape" presStyleCnt="0"/>
      <dgm:spPr/>
    </dgm:pt>
  </dgm:ptLst>
  <dgm:cxnLst>
    <dgm:cxn modelId="{2A948A9E-C2DE-4138-8F46-ABA8FAC684F8}" type="presOf" srcId="{94B3A7F0-058B-4AD6-AE44-42B8DB646DFF}" destId="{2D10EC06-178B-44CF-A84A-0A3ADFBAB2CB}" srcOrd="0" destOrd="0" presId="urn:microsoft.com/office/officeart/2005/8/layout/hierarchy3"/>
    <dgm:cxn modelId="{D6A2F2A2-3FFC-443F-9C9F-499C66A1F1C4}" srcId="{94B3A7F0-058B-4AD6-AE44-42B8DB646DFF}" destId="{92D2EF46-D1BA-414F-84B0-576E75C36C1D}" srcOrd="0" destOrd="0" parTransId="{394906DD-01C6-45AA-A22B-B6E11DCA9B85}" sibTransId="{CE3988CB-5B42-425F-BF48-09154DBF5564}"/>
    <dgm:cxn modelId="{A9AD06AB-6FCE-4424-9EE9-D06F5D3CE2BD}" type="presOf" srcId="{92D2EF46-D1BA-414F-84B0-576E75C36C1D}" destId="{56D587B4-99F0-4FD3-AE1C-00EE96C9AE45}" srcOrd="1" destOrd="0" presId="urn:microsoft.com/office/officeart/2005/8/layout/hierarchy3"/>
    <dgm:cxn modelId="{9833F16B-2147-48E4-9494-8932D64BDE0D}" type="presOf" srcId="{A5E5555D-ED89-4382-89F9-B4B3BCF5F21F}" destId="{AD9424AC-9672-46B7-9A90-607573EBDA05}" srcOrd="0" destOrd="0" presId="urn:microsoft.com/office/officeart/2005/8/layout/hierarchy3"/>
    <dgm:cxn modelId="{0B21A466-37DA-4761-8DBC-ED2B1B789E91}" type="presOf" srcId="{A5E5555D-ED89-4382-89F9-B4B3BCF5F21F}" destId="{912776E4-9574-48D4-9097-8563FED18F39}" srcOrd="1" destOrd="0" presId="urn:microsoft.com/office/officeart/2005/8/layout/hierarchy3"/>
    <dgm:cxn modelId="{944B14EA-13BD-4C70-903C-742D97DBC9AA}" srcId="{94B3A7F0-058B-4AD6-AE44-42B8DB646DFF}" destId="{A5E5555D-ED89-4382-89F9-B4B3BCF5F21F}" srcOrd="1" destOrd="0" parTransId="{C95372F0-EB3A-42E1-A185-115E42C4E749}" sibTransId="{932B6CCF-5B56-43EE-9B9D-D6691585D1AE}"/>
    <dgm:cxn modelId="{5CA1D4BE-10DF-461C-9E13-5B6CE8BDBCCE}" type="presOf" srcId="{92D2EF46-D1BA-414F-84B0-576E75C36C1D}" destId="{C6C093C3-711D-4D14-B657-2A0F3DBFBD42}" srcOrd="0" destOrd="0" presId="urn:microsoft.com/office/officeart/2005/8/layout/hierarchy3"/>
    <dgm:cxn modelId="{564FE858-4E9B-4B94-B06A-E61D603C89C3}" type="presParOf" srcId="{2D10EC06-178B-44CF-A84A-0A3ADFBAB2CB}" destId="{47D08015-37DD-45B1-A858-F7DEA7E0C7AD}" srcOrd="0" destOrd="0" presId="urn:microsoft.com/office/officeart/2005/8/layout/hierarchy3"/>
    <dgm:cxn modelId="{67E341FB-4813-4FF5-9B08-A110EDA20DFD}" type="presParOf" srcId="{47D08015-37DD-45B1-A858-F7DEA7E0C7AD}" destId="{03749C97-1A7C-4F13-A648-7BB42625E40D}" srcOrd="0" destOrd="0" presId="urn:microsoft.com/office/officeart/2005/8/layout/hierarchy3"/>
    <dgm:cxn modelId="{4CFB0903-7F01-49CF-8988-14B436991EE4}" type="presParOf" srcId="{03749C97-1A7C-4F13-A648-7BB42625E40D}" destId="{C6C093C3-711D-4D14-B657-2A0F3DBFBD42}" srcOrd="0" destOrd="0" presId="urn:microsoft.com/office/officeart/2005/8/layout/hierarchy3"/>
    <dgm:cxn modelId="{3420135C-CAA7-4628-8155-850DFDA4565D}" type="presParOf" srcId="{03749C97-1A7C-4F13-A648-7BB42625E40D}" destId="{56D587B4-99F0-4FD3-AE1C-00EE96C9AE45}" srcOrd="1" destOrd="0" presId="urn:microsoft.com/office/officeart/2005/8/layout/hierarchy3"/>
    <dgm:cxn modelId="{B38527E4-6389-403C-AFCE-E379AFDBA2D3}" type="presParOf" srcId="{47D08015-37DD-45B1-A858-F7DEA7E0C7AD}" destId="{DD54AFB7-4711-4DB0-BBD6-3A50B62ED3F7}" srcOrd="1" destOrd="0" presId="urn:microsoft.com/office/officeart/2005/8/layout/hierarchy3"/>
    <dgm:cxn modelId="{5792901F-F201-4613-86C5-F5730C6F2740}" type="presParOf" srcId="{2D10EC06-178B-44CF-A84A-0A3ADFBAB2CB}" destId="{10E44CED-2117-435D-BF9A-CE0BAE4F7D54}" srcOrd="1" destOrd="0" presId="urn:microsoft.com/office/officeart/2005/8/layout/hierarchy3"/>
    <dgm:cxn modelId="{56D4C70D-81CB-4E32-AD5C-4DA33BF38442}" type="presParOf" srcId="{10E44CED-2117-435D-BF9A-CE0BAE4F7D54}" destId="{17DF50A8-E3D0-4621-B45B-90C929305702}" srcOrd="0" destOrd="0" presId="urn:microsoft.com/office/officeart/2005/8/layout/hierarchy3"/>
    <dgm:cxn modelId="{C0953A47-E611-4EAC-9AB1-6ECA200C546E}" type="presParOf" srcId="{17DF50A8-E3D0-4621-B45B-90C929305702}" destId="{AD9424AC-9672-46B7-9A90-607573EBDA05}" srcOrd="0" destOrd="0" presId="urn:microsoft.com/office/officeart/2005/8/layout/hierarchy3"/>
    <dgm:cxn modelId="{C32A7171-A668-4372-A79F-4BD7FB84283A}" type="presParOf" srcId="{17DF50A8-E3D0-4621-B45B-90C929305702}" destId="{912776E4-9574-48D4-9097-8563FED18F39}" srcOrd="1" destOrd="0" presId="urn:microsoft.com/office/officeart/2005/8/layout/hierarchy3"/>
    <dgm:cxn modelId="{2B2B45D2-E4EF-438A-8DA3-F991DC2F701D}" type="presParOf" srcId="{10E44CED-2117-435D-BF9A-CE0BAE4F7D54}" destId="{F155F0F4-B1FE-4A3B-B86B-2A505DE84AF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7002614-46AB-4294-9FBF-20EC9EEFF1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A397A1-7313-4C1E-8C57-243AC157C73E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b="0" dirty="0" smtClean="0">
              <a:solidFill>
                <a:schemeClr val="tx1"/>
              </a:solidFill>
            </a:rPr>
            <a:t>Для реализации промышленно-технологических проектов Фонд на конкурсной основе предоставляет</a:t>
          </a:r>
          <a:r>
            <a:rPr lang="ru-RU" b="1" dirty="0" smtClean="0">
              <a:solidFill>
                <a:schemeClr val="tx1"/>
              </a:solidFill>
            </a:rPr>
            <a:t> целевые займы по льготной ставке 5% годовых сроком до 5 лет в объеме от 50 до 100 млн. рублей. </a:t>
          </a:r>
          <a:endParaRPr lang="ru-RU" b="1" dirty="0">
            <a:solidFill>
              <a:schemeClr val="tx1"/>
            </a:solidFill>
          </a:endParaRPr>
        </a:p>
      </dgm:t>
    </dgm:pt>
    <dgm:pt modelId="{356F51E1-85AB-4C51-B3C8-3CAE75044A6D}" type="parTrans" cxnId="{CBE737B2-0D96-4272-B055-26063B05712C}">
      <dgm:prSet/>
      <dgm:spPr/>
      <dgm:t>
        <a:bodyPr/>
        <a:lstStyle/>
        <a:p>
          <a:endParaRPr lang="ru-RU"/>
        </a:p>
      </dgm:t>
    </dgm:pt>
    <dgm:pt modelId="{C75CAEBB-ECC0-4D9A-AB64-80E5E809F5BF}" type="sibTrans" cxnId="{CBE737B2-0D96-4272-B055-26063B05712C}">
      <dgm:prSet/>
      <dgm:spPr/>
      <dgm:t>
        <a:bodyPr/>
        <a:lstStyle/>
        <a:p>
          <a:endParaRPr lang="ru-RU"/>
        </a:p>
      </dgm:t>
    </dgm:pt>
    <dgm:pt modelId="{A1341004-A24D-46E3-8708-375C4B4BE8A6}" type="pres">
      <dgm:prSet presAssocID="{97002614-46AB-4294-9FBF-20EC9EEFF1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7A1378-8000-4D0A-B61D-1EA9EC7656AD}" type="pres">
      <dgm:prSet presAssocID="{44A397A1-7313-4C1E-8C57-243AC157C73E}" presName="parentText" presStyleLbl="node1" presStyleIdx="0" presStyleCnt="1" custLinFactNeighborX="-14391" custLinFactNeighborY="6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0E8652-C5D3-4FBB-A7CD-0206409CBA4F}" type="presOf" srcId="{44A397A1-7313-4C1E-8C57-243AC157C73E}" destId="{A37A1378-8000-4D0A-B61D-1EA9EC7656AD}" srcOrd="0" destOrd="0" presId="urn:microsoft.com/office/officeart/2005/8/layout/vList2"/>
    <dgm:cxn modelId="{97EFA915-FD57-4912-BC94-F738D02BDE19}" type="presOf" srcId="{97002614-46AB-4294-9FBF-20EC9EEFF1FC}" destId="{A1341004-A24D-46E3-8708-375C4B4BE8A6}" srcOrd="0" destOrd="0" presId="urn:microsoft.com/office/officeart/2005/8/layout/vList2"/>
    <dgm:cxn modelId="{CBE737B2-0D96-4272-B055-26063B05712C}" srcId="{97002614-46AB-4294-9FBF-20EC9EEFF1FC}" destId="{44A397A1-7313-4C1E-8C57-243AC157C73E}" srcOrd="0" destOrd="0" parTransId="{356F51E1-85AB-4C51-B3C8-3CAE75044A6D}" sibTransId="{C75CAEBB-ECC0-4D9A-AB64-80E5E809F5BF}"/>
    <dgm:cxn modelId="{0C19C40A-D14F-4EFA-A1BA-8518186DDD2E}" type="presParOf" srcId="{A1341004-A24D-46E3-8708-375C4B4BE8A6}" destId="{A37A1378-8000-4D0A-B61D-1EA9EC7656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92BD776-217E-473A-BF30-419632A0D09A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539BB5-8495-4C06-852C-0ABFE70E31F8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l" rtl="0"/>
          <a:r>
            <a:rPr lang="ru-RU" sz="23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Предусмотрено финансирование проектов:</a:t>
          </a:r>
        </a:p>
        <a:p>
          <a:pPr algn="l" rtl="0"/>
          <a:r>
            <a:rPr lang="ru-RU" sz="23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направленных на производство </a:t>
          </a:r>
          <a:r>
            <a:rPr lang="ru-RU" sz="2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конкурентоспособной и высокотехнологичной продукции </a:t>
          </a:r>
          <a:r>
            <a:rPr lang="ru-RU" sz="23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гражданского назначения и соответствующей принципам наилучших доступных технологий, либо с </a:t>
          </a:r>
          <a:r>
            <a:rPr lang="ru-RU" sz="2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импортозамещающим и/или экспортным потенциалом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C8AE2-04DA-4FCF-9521-79C8FFFAA321}" type="parTrans" cxnId="{7B79B3E3-C16E-4E3C-8181-12FB267B00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D15FDCD-0289-4DBA-B009-F88FA1C886F8}" type="sibTrans" cxnId="{7B79B3E3-C16E-4E3C-8181-12FB267B00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A412C20-D783-4477-9C0E-F4EC01596BC5}" type="pres">
      <dgm:prSet presAssocID="{B92BD776-217E-473A-BF30-419632A0D09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E56F3C-90A9-438C-9C16-420E2056FD01}" type="pres">
      <dgm:prSet presAssocID="{66539BB5-8495-4C06-852C-0ABFE70E31F8}" presName="composite" presStyleCnt="0"/>
      <dgm:spPr/>
    </dgm:pt>
    <dgm:pt modelId="{097BF50D-64EC-4732-99A3-F5D0023C9A0D}" type="pres">
      <dgm:prSet presAssocID="{66539BB5-8495-4C06-852C-0ABFE70E31F8}" presName="imgShp" presStyleLbl="fgImgPlace1" presStyleIdx="0" presStyleCnt="1" custScaleX="82556" custScaleY="73125" custLinFactNeighborX="-15869" custLinFactNeighborY="4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98C333-403A-4C77-BC05-81D8A7565D4C}" type="pres">
      <dgm:prSet presAssocID="{66539BB5-8495-4C06-852C-0ABFE70E31F8}" presName="txShp" presStyleLbl="node1" presStyleIdx="0" presStyleCnt="1" custScaleX="108112" custLinFactNeighborX="411" custLinFactNeighborY="-1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903453-6142-4815-B13E-502A098B2684}" type="presOf" srcId="{B92BD776-217E-473A-BF30-419632A0D09A}" destId="{FA412C20-D783-4477-9C0E-F4EC01596BC5}" srcOrd="0" destOrd="0" presId="urn:microsoft.com/office/officeart/2005/8/layout/vList3#1"/>
    <dgm:cxn modelId="{D7AF3BA3-4FD4-46EA-A014-7C72ACA9CEA7}" type="presOf" srcId="{66539BB5-8495-4C06-852C-0ABFE70E31F8}" destId="{4098C333-403A-4C77-BC05-81D8A7565D4C}" srcOrd="0" destOrd="0" presId="urn:microsoft.com/office/officeart/2005/8/layout/vList3#1"/>
    <dgm:cxn modelId="{7B79B3E3-C16E-4E3C-8181-12FB267B006A}" srcId="{B92BD776-217E-473A-BF30-419632A0D09A}" destId="{66539BB5-8495-4C06-852C-0ABFE70E31F8}" srcOrd="0" destOrd="0" parTransId="{2E3C8AE2-04DA-4FCF-9521-79C8FFFAA321}" sibTransId="{BD15FDCD-0289-4DBA-B009-F88FA1C886F8}"/>
    <dgm:cxn modelId="{4A4E3ADC-15D9-4516-A3D8-F412E9E8921F}" type="presParOf" srcId="{FA412C20-D783-4477-9C0E-F4EC01596BC5}" destId="{AAE56F3C-90A9-438C-9C16-420E2056FD01}" srcOrd="0" destOrd="0" presId="urn:microsoft.com/office/officeart/2005/8/layout/vList3#1"/>
    <dgm:cxn modelId="{9EEC8E6A-94EB-4455-82DB-BE94E6EB470D}" type="presParOf" srcId="{AAE56F3C-90A9-438C-9C16-420E2056FD01}" destId="{097BF50D-64EC-4732-99A3-F5D0023C9A0D}" srcOrd="0" destOrd="0" presId="urn:microsoft.com/office/officeart/2005/8/layout/vList3#1"/>
    <dgm:cxn modelId="{0F6D4C21-2D87-43E4-8541-F229E6A1D31A}" type="presParOf" srcId="{AAE56F3C-90A9-438C-9C16-420E2056FD01}" destId="{4098C333-403A-4C77-BC05-81D8A7565D4C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B170041-41FA-4F7F-BAFF-E22710C83F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38289A-A074-4380-A547-8991FC17B232}">
      <dgm:prSet custT="1"/>
      <dgm:spPr/>
      <dgm:t>
        <a:bodyPr/>
        <a:lstStyle/>
        <a:p>
          <a:pPr algn="ctr" rtl="0"/>
          <a:r>
            <a:rPr lang="ru-RU" sz="2400" b="1" dirty="0" smtClean="0">
              <a:solidFill>
                <a:schemeClr val="tx1"/>
              </a:solidFill>
            </a:rPr>
            <a:t>Финансирование производится в рамках программы «ПРОЕКТЫ РАЗВИТИЯ»</a:t>
          </a:r>
          <a:endParaRPr lang="ru-RU" sz="2400" dirty="0">
            <a:solidFill>
              <a:schemeClr val="tx1"/>
            </a:solidFill>
          </a:endParaRPr>
        </a:p>
      </dgm:t>
    </dgm:pt>
    <dgm:pt modelId="{483B9833-B48A-4E3A-84AB-8D6617E09113}" type="parTrans" cxnId="{B2EB923D-F10D-4B00-AC85-9FD2BAAF6B80}">
      <dgm:prSet/>
      <dgm:spPr/>
      <dgm:t>
        <a:bodyPr/>
        <a:lstStyle/>
        <a:p>
          <a:endParaRPr lang="ru-RU" sz="2400"/>
        </a:p>
      </dgm:t>
    </dgm:pt>
    <dgm:pt modelId="{F8EB4F48-FB90-47A1-9FC2-D1F2817F9EE1}" type="sibTrans" cxnId="{B2EB923D-F10D-4B00-AC85-9FD2BAAF6B80}">
      <dgm:prSet/>
      <dgm:spPr/>
      <dgm:t>
        <a:bodyPr/>
        <a:lstStyle/>
        <a:p>
          <a:endParaRPr lang="ru-RU" sz="2400"/>
        </a:p>
      </dgm:t>
    </dgm:pt>
    <dgm:pt modelId="{392042E4-BF26-47A3-8D4C-917C20B9505F}" type="pres">
      <dgm:prSet presAssocID="{8B170041-41FA-4F7F-BAFF-E22710C83F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CEBAE3-7512-49E7-AD96-53C08B967CBA}" type="pres">
      <dgm:prSet presAssocID="{1738289A-A074-4380-A547-8991FC17B23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EB923D-F10D-4B00-AC85-9FD2BAAF6B80}" srcId="{8B170041-41FA-4F7F-BAFF-E22710C83F44}" destId="{1738289A-A074-4380-A547-8991FC17B232}" srcOrd="0" destOrd="0" parTransId="{483B9833-B48A-4E3A-84AB-8D6617E09113}" sibTransId="{F8EB4F48-FB90-47A1-9FC2-D1F2817F9EE1}"/>
    <dgm:cxn modelId="{1626DD9E-54CB-4728-BB05-D488503BA8EC}" type="presOf" srcId="{1738289A-A074-4380-A547-8991FC17B232}" destId="{02CEBAE3-7512-49E7-AD96-53C08B967CBA}" srcOrd="0" destOrd="0" presId="urn:microsoft.com/office/officeart/2005/8/layout/vList2"/>
    <dgm:cxn modelId="{944E8C42-B1F3-4141-8142-CFA33BD12BDF}" type="presOf" srcId="{8B170041-41FA-4F7F-BAFF-E22710C83F44}" destId="{392042E4-BF26-47A3-8D4C-917C20B9505F}" srcOrd="0" destOrd="0" presId="urn:microsoft.com/office/officeart/2005/8/layout/vList2"/>
    <dgm:cxn modelId="{026FDCC2-AB5F-4DC4-8B15-0D01F48F627F}" type="presParOf" srcId="{392042E4-BF26-47A3-8D4C-917C20B9505F}" destId="{02CEBAE3-7512-49E7-AD96-53C08B967C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09EF99-2B09-48B2-B682-551D2EB4CA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EDDE31-0184-40D7-95B1-27E23510E4EB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ru-RU" sz="2400" dirty="0" smtClean="0">
              <a:solidFill>
                <a:schemeClr val="tx1"/>
              </a:solidFill>
            </a:rPr>
            <a:t>Организация и осуществление региональных инновационных программ и проектов, направленных на поддержку развития промышленности и инноваций </a:t>
          </a:r>
          <a:br>
            <a:rPr lang="ru-RU" sz="2400" dirty="0" smtClean="0">
              <a:solidFill>
                <a:schemeClr val="tx1"/>
              </a:solidFill>
            </a:rPr>
          </a:br>
          <a:r>
            <a:rPr lang="ru-RU" sz="2400" dirty="0" smtClean="0">
              <a:solidFill>
                <a:schemeClr val="tx1"/>
              </a:solidFill>
            </a:rPr>
            <a:t>в Санкт-Петербурге</a:t>
          </a:r>
          <a:endParaRPr lang="ru-RU" sz="2400" dirty="0">
            <a:solidFill>
              <a:schemeClr val="tx1"/>
            </a:solidFill>
          </a:endParaRPr>
        </a:p>
      </dgm:t>
    </dgm:pt>
    <dgm:pt modelId="{7D1ADE21-0B61-43D3-B1E8-33F0E6C7D550}" type="parTrans" cxnId="{9A188C65-38FA-45C2-B134-BB5395B51B9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25FFE9C-F54B-4CF4-AD84-F1D0E96E6970}" type="sibTrans" cxnId="{9A188C65-38FA-45C2-B134-BB5395B51B9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4718BC0-2E58-479E-BFBA-7169C9DD3BAC}" type="pres">
      <dgm:prSet presAssocID="{5009EF99-2B09-48B2-B682-551D2EB4CA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CA2ABB-14FF-49D7-86CC-4A4DD9DD9CD9}" type="pres">
      <dgm:prSet presAssocID="{D1EDDE31-0184-40D7-95B1-27E23510E4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238AFB-EB67-444D-BEBE-55D4D5A754B7}" type="presOf" srcId="{5009EF99-2B09-48B2-B682-551D2EB4CA73}" destId="{14718BC0-2E58-479E-BFBA-7169C9DD3BAC}" srcOrd="0" destOrd="0" presId="urn:microsoft.com/office/officeart/2005/8/layout/vList2"/>
    <dgm:cxn modelId="{F7C3FB28-7719-472A-901D-F6A79375D8A2}" type="presOf" srcId="{D1EDDE31-0184-40D7-95B1-27E23510E4EB}" destId="{43CA2ABB-14FF-49D7-86CC-4A4DD9DD9CD9}" srcOrd="0" destOrd="0" presId="urn:microsoft.com/office/officeart/2005/8/layout/vList2"/>
    <dgm:cxn modelId="{9A188C65-38FA-45C2-B134-BB5395B51B9D}" srcId="{5009EF99-2B09-48B2-B682-551D2EB4CA73}" destId="{D1EDDE31-0184-40D7-95B1-27E23510E4EB}" srcOrd="0" destOrd="0" parTransId="{7D1ADE21-0B61-43D3-B1E8-33F0E6C7D550}" sibTransId="{C25FFE9C-F54B-4CF4-AD84-F1D0E96E6970}"/>
    <dgm:cxn modelId="{7FD5ADE9-C9DB-4146-B25D-567F38853B17}" type="presParOf" srcId="{14718BC0-2E58-479E-BFBA-7169C9DD3BAC}" destId="{43CA2ABB-14FF-49D7-86CC-4A4DD9DD9CD9}" srcOrd="0" destOrd="0" presId="urn:microsoft.com/office/officeart/2005/8/layout/vList2"/>
  </dgm:cxnLst>
  <dgm:bg>
    <a:gradFill>
      <a:gsLst>
        <a:gs pos="0">
          <a:schemeClr val="accent1">
            <a:tint val="66000"/>
            <a:satMod val="160000"/>
          </a:schemeClr>
        </a:gs>
        <a:gs pos="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FD777D5-13CE-40A6-92A0-5A025D8C6B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1B9FD5-B350-4EB9-9BEE-73BF79C64F31}">
      <dgm:prSet custT="1"/>
      <dgm:spPr>
        <a:gradFill rotWithShape="0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ru-RU" sz="2400" b="1" dirty="0" smtClean="0">
              <a:solidFill>
                <a:schemeClr val="tx1"/>
              </a:solidFill>
            </a:rPr>
            <a:t>УСЛОВИЯ ПРЕДОСТАВЛЕНИЯ ЗАЙМОВ</a:t>
          </a:r>
          <a:endParaRPr lang="ru-RU" sz="2400" b="1" dirty="0">
            <a:solidFill>
              <a:schemeClr val="tx1"/>
            </a:solidFill>
          </a:endParaRPr>
        </a:p>
      </dgm:t>
    </dgm:pt>
    <dgm:pt modelId="{D4BDB895-47B5-467C-A94B-AA92D94FCCB3}" type="parTrans" cxnId="{C2C76F80-C017-46CA-A0AD-081D3D5B937F}">
      <dgm:prSet/>
      <dgm:spPr/>
      <dgm:t>
        <a:bodyPr/>
        <a:lstStyle/>
        <a:p>
          <a:pPr algn="ctr"/>
          <a:endParaRPr lang="ru-RU" b="1"/>
        </a:p>
      </dgm:t>
    </dgm:pt>
    <dgm:pt modelId="{8D2E751F-E296-4860-BB0F-CA99F7682F3A}" type="sibTrans" cxnId="{C2C76F80-C017-46CA-A0AD-081D3D5B937F}">
      <dgm:prSet/>
      <dgm:spPr/>
      <dgm:t>
        <a:bodyPr/>
        <a:lstStyle/>
        <a:p>
          <a:pPr algn="ctr"/>
          <a:endParaRPr lang="ru-RU" b="1"/>
        </a:p>
      </dgm:t>
    </dgm:pt>
    <dgm:pt modelId="{FB3F41B9-F28A-4978-AE72-16A06F358830}" type="pres">
      <dgm:prSet presAssocID="{BFD777D5-13CE-40A6-92A0-5A025D8C6B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CD5332-6D31-42B3-B878-4F5AAFE80095}" type="pres">
      <dgm:prSet presAssocID="{871B9FD5-B350-4EB9-9BEE-73BF79C64F31}" presName="parentText" presStyleLbl="node1" presStyleIdx="0" presStyleCnt="1" custLinFactNeighborY="44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5F0271-B3F3-4E06-918D-BAB90FC4CFFA}" type="presOf" srcId="{871B9FD5-B350-4EB9-9BEE-73BF79C64F31}" destId="{25CD5332-6D31-42B3-B878-4F5AAFE80095}" srcOrd="0" destOrd="0" presId="urn:microsoft.com/office/officeart/2005/8/layout/vList2"/>
    <dgm:cxn modelId="{C2C76F80-C017-46CA-A0AD-081D3D5B937F}" srcId="{BFD777D5-13CE-40A6-92A0-5A025D8C6B6D}" destId="{871B9FD5-B350-4EB9-9BEE-73BF79C64F31}" srcOrd="0" destOrd="0" parTransId="{D4BDB895-47B5-467C-A94B-AA92D94FCCB3}" sibTransId="{8D2E751F-E296-4860-BB0F-CA99F7682F3A}"/>
    <dgm:cxn modelId="{0378C157-2C18-45E3-A3BE-279997BC4E27}" type="presOf" srcId="{BFD777D5-13CE-40A6-92A0-5A025D8C6B6D}" destId="{FB3F41B9-F28A-4978-AE72-16A06F358830}" srcOrd="0" destOrd="0" presId="urn:microsoft.com/office/officeart/2005/8/layout/vList2"/>
    <dgm:cxn modelId="{DC2F310A-2B89-423B-A784-9160E2EEACAC}" type="presParOf" srcId="{FB3F41B9-F28A-4978-AE72-16A06F358830}" destId="{25CD5332-6D31-42B3-B878-4F5AAFE800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5B76462-9360-4A40-9C4D-762D897B5F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9A17CA-1933-48AF-9530-0E9669E0D517}">
      <dgm:prSet custT="1"/>
      <dgm:spPr>
        <a:gradFill rotWithShape="0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ru-RU" sz="2200" b="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срок займа – </a:t>
          </a:r>
          <a:r>
            <a:rPr lang="ru-RU" sz="2200" b="1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не более 5 лет</a:t>
          </a:r>
          <a:r>
            <a:rPr lang="ru-RU" sz="2200" b="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; </a:t>
          </a:r>
          <a:endParaRPr lang="ru-RU" sz="2200" b="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90C5794-71E9-45EE-8131-DDF138C19F36}" type="parTrans" cxnId="{35D30D87-6950-4E89-999D-3E351A3D5CDE}">
      <dgm:prSet/>
      <dgm:spPr/>
      <dgm:t>
        <a:bodyPr/>
        <a:lstStyle/>
        <a:p>
          <a:endParaRPr lang="ru-RU"/>
        </a:p>
      </dgm:t>
    </dgm:pt>
    <dgm:pt modelId="{690BD798-1BB4-44E0-AF3B-4519918BD5CE}" type="sibTrans" cxnId="{35D30D87-6950-4E89-999D-3E351A3D5CDE}">
      <dgm:prSet/>
      <dgm:spPr/>
      <dgm:t>
        <a:bodyPr/>
        <a:lstStyle/>
        <a:p>
          <a:endParaRPr lang="ru-RU"/>
        </a:p>
      </dgm:t>
    </dgm:pt>
    <dgm:pt modelId="{00553A5C-B3A4-4CB7-ABA5-34510BE433A6}" type="pres">
      <dgm:prSet presAssocID="{35B76462-9360-4A40-9C4D-762D897B5F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011BEF-51A8-41EE-A9E0-FBA465128286}" type="pres">
      <dgm:prSet presAssocID="{B99A17CA-1933-48AF-9530-0E9669E0D517}" presName="parentText" presStyleLbl="node1" presStyleIdx="0" presStyleCnt="1" custLinFactY="-16847" custLinFactNeighborX="-3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D30D87-6950-4E89-999D-3E351A3D5CDE}" srcId="{35B76462-9360-4A40-9C4D-762D897B5FF1}" destId="{B99A17CA-1933-48AF-9530-0E9669E0D517}" srcOrd="0" destOrd="0" parTransId="{B90C5794-71E9-45EE-8131-DDF138C19F36}" sibTransId="{690BD798-1BB4-44E0-AF3B-4519918BD5CE}"/>
    <dgm:cxn modelId="{1C282EA0-C8F8-47AD-99C3-FC463E7FCE93}" type="presOf" srcId="{35B76462-9360-4A40-9C4D-762D897B5FF1}" destId="{00553A5C-B3A4-4CB7-ABA5-34510BE433A6}" srcOrd="0" destOrd="0" presId="urn:microsoft.com/office/officeart/2005/8/layout/vList2"/>
    <dgm:cxn modelId="{14E90F8B-2F67-4FD7-9FEC-B9EBF12792BB}" type="presOf" srcId="{B99A17CA-1933-48AF-9530-0E9669E0D517}" destId="{4C011BEF-51A8-41EE-A9E0-FBA465128286}" srcOrd="0" destOrd="0" presId="urn:microsoft.com/office/officeart/2005/8/layout/vList2"/>
    <dgm:cxn modelId="{161DD646-C62F-43CF-8D89-2EEE3E2F7031}" type="presParOf" srcId="{00553A5C-B3A4-4CB7-ABA5-34510BE433A6}" destId="{4C011BEF-51A8-41EE-A9E0-FBA4651282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5D30520-2BA2-4AD8-A8A7-6621007234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29A9FD-C19D-444F-9E64-9AB266731163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ru-RU" sz="2400" b="1" smtClean="0">
              <a:solidFill>
                <a:schemeClr val="tx1"/>
              </a:solidFill>
            </a:rPr>
            <a:t>Требования к заявителю</a:t>
          </a:r>
          <a:endParaRPr lang="ru-RU" sz="2400">
            <a:solidFill>
              <a:schemeClr val="tx1"/>
            </a:solidFill>
          </a:endParaRPr>
        </a:p>
      </dgm:t>
    </dgm:pt>
    <dgm:pt modelId="{3751BBDC-AAD5-4FD2-B3E4-117EFB81874A}" type="parTrans" cxnId="{8A3F4526-E8C4-4B82-8BFF-62D9C2C159D3}">
      <dgm:prSet/>
      <dgm:spPr/>
      <dgm:t>
        <a:bodyPr/>
        <a:lstStyle/>
        <a:p>
          <a:endParaRPr lang="ru-RU"/>
        </a:p>
      </dgm:t>
    </dgm:pt>
    <dgm:pt modelId="{B3851F4F-FDDB-496C-9D82-4217866E07C5}" type="sibTrans" cxnId="{8A3F4526-E8C4-4B82-8BFF-62D9C2C159D3}">
      <dgm:prSet/>
      <dgm:spPr/>
      <dgm:t>
        <a:bodyPr/>
        <a:lstStyle/>
        <a:p>
          <a:endParaRPr lang="ru-RU"/>
        </a:p>
      </dgm:t>
    </dgm:pt>
    <dgm:pt modelId="{F8970725-8C1F-41E1-AD01-674C678677EB}" type="pres">
      <dgm:prSet presAssocID="{45D30520-2BA2-4AD8-A8A7-6621007234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45EE46-AAC3-4A20-B9CC-B00B5691D339}" type="pres">
      <dgm:prSet presAssocID="{5429A9FD-C19D-444F-9E64-9AB2667311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515846-4FEA-4709-85E3-FF09DEB494C4}" type="presOf" srcId="{5429A9FD-C19D-444F-9E64-9AB266731163}" destId="{6B45EE46-AAC3-4A20-B9CC-B00B5691D339}" srcOrd="0" destOrd="0" presId="urn:microsoft.com/office/officeart/2005/8/layout/vList2"/>
    <dgm:cxn modelId="{8A3F4526-E8C4-4B82-8BFF-62D9C2C159D3}" srcId="{45D30520-2BA2-4AD8-A8A7-66210072343E}" destId="{5429A9FD-C19D-444F-9E64-9AB266731163}" srcOrd="0" destOrd="0" parTransId="{3751BBDC-AAD5-4FD2-B3E4-117EFB81874A}" sibTransId="{B3851F4F-FDDB-496C-9D82-4217866E07C5}"/>
    <dgm:cxn modelId="{D1E0401E-5ED5-4123-9E99-5ECFE6E0F3FE}" type="presOf" srcId="{45D30520-2BA2-4AD8-A8A7-66210072343E}" destId="{F8970725-8C1F-41E1-AD01-674C678677EB}" srcOrd="0" destOrd="0" presId="urn:microsoft.com/office/officeart/2005/8/layout/vList2"/>
    <dgm:cxn modelId="{1CA0A597-069A-4416-A925-10A0CF4D28EB}" type="presParOf" srcId="{F8970725-8C1F-41E1-AD01-674C678677EB}" destId="{6B45EE46-AAC3-4A20-B9CC-B00B5691D3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AAFDC37-1B48-479E-8E2B-BDB31B1747E9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A7353A-0394-48A6-B569-E4B1DED5C2E1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Является резидентом Российской Федерации </a:t>
          </a:r>
          <a:endParaRPr lang="ru-RU" sz="1800" b="1" dirty="0">
            <a:solidFill>
              <a:schemeClr val="tx1"/>
            </a:solidFill>
          </a:endParaRPr>
        </a:p>
      </dgm:t>
    </dgm:pt>
    <dgm:pt modelId="{884276FA-B668-4B57-B6EB-EDE4B37E3A39}" type="parTrans" cxnId="{BED2B6CB-1013-40C9-9412-AEB580E74484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E61D2828-98C4-4B6B-BA39-A347D9FED607}" type="sibTrans" cxnId="{BED2B6CB-1013-40C9-9412-AEB580E74484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3F70DF0F-5DD5-4E86-8E94-84C84F57DA2E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endParaRPr lang="ru-RU" sz="1800" b="1" dirty="0" smtClean="0">
            <a:solidFill>
              <a:schemeClr val="tx1"/>
            </a:solidFill>
          </a:endParaRPr>
        </a:p>
        <a:p>
          <a:pPr rtl="0"/>
          <a:r>
            <a:rPr lang="ru-RU" sz="1800" b="1" dirty="0" smtClean="0">
              <a:solidFill>
                <a:schemeClr val="tx1"/>
              </a:solidFill>
            </a:rPr>
            <a:t>Имеет адрес регистрации по месту нахождения на территории Санкт-Петербурга</a:t>
          </a:r>
          <a:endParaRPr lang="ru-RU" sz="1800" b="1" dirty="0">
            <a:solidFill>
              <a:schemeClr val="tx1"/>
            </a:solidFill>
          </a:endParaRPr>
        </a:p>
      </dgm:t>
    </dgm:pt>
    <dgm:pt modelId="{D572417B-C804-428A-B49C-F953FB282917}" type="parTrans" cxnId="{F007065D-BC60-45DB-A4CE-38BDEEF4263F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AB432810-33F1-4037-95F8-4C8BF138A2EE}" type="sibTrans" cxnId="{F007065D-BC60-45DB-A4CE-38BDEEF4263F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728B1E4D-887C-4F5D-A58D-B8CD59E301E1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endParaRPr lang="ru-RU" sz="1600" b="1" dirty="0" smtClean="0">
            <a:solidFill>
              <a:schemeClr val="tx1"/>
            </a:solidFill>
          </a:endParaRPr>
        </a:p>
        <a:p>
          <a:pPr rtl="0"/>
          <a:r>
            <a:rPr lang="ru-RU" sz="1600" b="1" dirty="0" smtClean="0">
              <a:solidFill>
                <a:schemeClr val="tx1"/>
              </a:solidFill>
            </a:rPr>
            <a:t>Реализация </a:t>
          </a:r>
          <a:r>
            <a:rPr lang="ru-RU" sz="1400" b="1" dirty="0" smtClean="0">
              <a:solidFill>
                <a:schemeClr val="tx1"/>
              </a:solidFill>
            </a:rPr>
            <a:t>проекта, на финансирование которого запрашиваются средства Фонда, осуществляется </a:t>
          </a:r>
          <a:r>
            <a:rPr lang="ru-RU" sz="1600" b="1" dirty="0" smtClean="0">
              <a:solidFill>
                <a:schemeClr val="tx1"/>
              </a:solidFill>
            </a:rPr>
            <a:t>на территории Санкт-Петербурга</a:t>
          </a:r>
          <a:endParaRPr lang="ru-RU" sz="1400" b="1" dirty="0">
            <a:solidFill>
              <a:schemeClr val="tx1"/>
            </a:solidFill>
          </a:endParaRPr>
        </a:p>
      </dgm:t>
    </dgm:pt>
    <dgm:pt modelId="{40E16EDB-7E11-4431-B01B-72E44982C75E}" type="parTrans" cxnId="{D066EEBA-87C0-4721-9226-DE47B83FAFA3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A80636A1-ECA7-4E19-9F83-584F0BE4D897}" type="sibTrans" cxnId="{D066EEBA-87C0-4721-9226-DE47B83FAFA3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CD005FFA-7B3F-4309-8E75-FAF1D9104E95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Отсутствие задолженностей перед бюджетом</a:t>
          </a:r>
          <a:endParaRPr lang="ru-RU" sz="1800" b="1" dirty="0">
            <a:solidFill>
              <a:schemeClr val="tx1"/>
            </a:solidFill>
          </a:endParaRPr>
        </a:p>
      </dgm:t>
    </dgm:pt>
    <dgm:pt modelId="{3CED51C9-3974-4745-977A-087B05AD37EB}" type="parTrans" cxnId="{B759B8A2-908C-45C1-B9FF-631DD01FF30B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3F96553D-E872-4361-8C6F-57476D46CDCF}" type="sibTrans" cxnId="{B759B8A2-908C-45C1-B9FF-631DD01FF30B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FBC3221C-BA29-442A-A8C4-51039B04DD24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Юридическая чистота</a:t>
          </a:r>
          <a:endParaRPr lang="ru-RU" sz="1600" b="1" dirty="0">
            <a:solidFill>
              <a:schemeClr val="tx1"/>
            </a:solidFill>
          </a:endParaRPr>
        </a:p>
      </dgm:t>
    </dgm:pt>
    <dgm:pt modelId="{B9083B1E-4AD3-4620-ADE7-CA04D388E4A8}" type="parTrans" cxnId="{336F54B2-9422-4C62-8478-81F2EAF6BCA3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34413BC3-3429-4C7F-A099-A3511479307C}" type="sibTrans" cxnId="{336F54B2-9422-4C62-8478-81F2EAF6BCA3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DBB5350B-D6FC-4368-9552-48D627F81044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Устойчивое финансовое положение</a:t>
          </a:r>
          <a:endParaRPr lang="ru-RU" sz="1800" b="1" dirty="0">
            <a:solidFill>
              <a:schemeClr val="tx1"/>
            </a:solidFill>
          </a:endParaRPr>
        </a:p>
      </dgm:t>
    </dgm:pt>
    <dgm:pt modelId="{C4E97535-67C5-4CAC-B153-77FD4E1844E9}" type="parTrans" cxnId="{0328CE1F-34D8-40E5-A77B-506353F62062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403C2A91-DB9B-40EE-8526-E97B8F6D7ED0}" type="sibTrans" cxnId="{0328CE1F-34D8-40E5-A77B-506353F62062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7423695C-CCE1-4C0F-88D4-D77CD526B83A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Достаточное обеспечение займа</a:t>
          </a:r>
          <a:endParaRPr lang="ru-RU" sz="1800" b="1" dirty="0">
            <a:solidFill>
              <a:schemeClr val="tx1"/>
            </a:solidFill>
          </a:endParaRPr>
        </a:p>
      </dgm:t>
    </dgm:pt>
    <dgm:pt modelId="{96C105DB-1B20-4B93-9B58-73B8987393E0}" type="parTrans" cxnId="{35974B72-6AAB-44F0-B13C-FF8FBB69DA29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FFA73481-1CC3-40E2-AFE3-FE93EC9150DE}" type="sibTrans" cxnId="{35974B72-6AAB-44F0-B13C-FF8FBB69DA29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448C5A4A-FECC-47BB-921C-3F1D0A9A9CD0}" type="pres">
      <dgm:prSet presAssocID="{BAAFDC37-1B48-479E-8E2B-BDB31B1747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ED905A-CFA4-458E-A14B-7008723A4B90}" type="pres">
      <dgm:prSet presAssocID="{BAAFDC37-1B48-479E-8E2B-BDB31B1747E9}" presName="fgShape" presStyleLbl="fgShp" presStyleIdx="0" presStyleCnt="1" custLinFactNeighborX="-554" custLinFactNeighborY="75301"/>
      <dgm:spPr>
        <a:solidFill>
          <a:schemeClr val="accent2">
            <a:lumMod val="40000"/>
            <a:lumOff val="60000"/>
          </a:schemeClr>
        </a:solidFill>
      </dgm:spPr>
    </dgm:pt>
    <dgm:pt modelId="{DDC00087-0921-4327-BB02-86DEC5D282F3}" type="pres">
      <dgm:prSet presAssocID="{BAAFDC37-1B48-479E-8E2B-BDB31B1747E9}" presName="linComp" presStyleCnt="0"/>
      <dgm:spPr/>
    </dgm:pt>
    <dgm:pt modelId="{A669B4A2-F368-41D9-99D2-A2D5B6E879A1}" type="pres">
      <dgm:prSet presAssocID="{DAA7353A-0394-48A6-B569-E4B1DED5C2E1}" presName="compNode" presStyleCnt="0"/>
      <dgm:spPr/>
    </dgm:pt>
    <dgm:pt modelId="{E4AB9303-B1C2-4E6F-BF72-2F95A2047863}" type="pres">
      <dgm:prSet presAssocID="{DAA7353A-0394-48A6-B569-E4B1DED5C2E1}" presName="bkgdShape" presStyleLbl="node1" presStyleIdx="0" presStyleCnt="7"/>
      <dgm:spPr/>
      <dgm:t>
        <a:bodyPr/>
        <a:lstStyle/>
        <a:p>
          <a:endParaRPr lang="ru-RU"/>
        </a:p>
      </dgm:t>
    </dgm:pt>
    <dgm:pt modelId="{0363D2AA-86B0-43C9-A090-800FC56754D5}" type="pres">
      <dgm:prSet presAssocID="{DAA7353A-0394-48A6-B569-E4B1DED5C2E1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FFFA9-A01D-495F-8986-FC3C67AB5D3E}" type="pres">
      <dgm:prSet presAssocID="{DAA7353A-0394-48A6-B569-E4B1DED5C2E1}" presName="invisiNode" presStyleLbl="node1" presStyleIdx="0" presStyleCnt="7"/>
      <dgm:spPr/>
    </dgm:pt>
    <dgm:pt modelId="{359FB100-BB77-4012-BDB5-3CC936E34EAC}" type="pres">
      <dgm:prSet presAssocID="{DAA7353A-0394-48A6-B569-E4B1DED5C2E1}" presName="imagNode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</dgm:pt>
    <dgm:pt modelId="{C5FB851E-F3C8-4E46-8315-6EC3FD8E263B}" type="pres">
      <dgm:prSet presAssocID="{E61D2828-98C4-4B6B-BA39-A347D9FED6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1861C95-22E2-428F-8455-B6FD430EA700}" type="pres">
      <dgm:prSet presAssocID="{3F70DF0F-5DD5-4E86-8E94-84C84F57DA2E}" presName="compNode" presStyleCnt="0"/>
      <dgm:spPr/>
    </dgm:pt>
    <dgm:pt modelId="{AA25B217-85F4-47EF-AF8A-18D7CE595A28}" type="pres">
      <dgm:prSet presAssocID="{3F70DF0F-5DD5-4E86-8E94-84C84F57DA2E}" presName="bkgdShape" presStyleLbl="node1" presStyleIdx="1" presStyleCnt="7"/>
      <dgm:spPr/>
      <dgm:t>
        <a:bodyPr/>
        <a:lstStyle/>
        <a:p>
          <a:endParaRPr lang="ru-RU"/>
        </a:p>
      </dgm:t>
    </dgm:pt>
    <dgm:pt modelId="{23A7DB61-F369-4439-BA6B-912ED744F709}" type="pres">
      <dgm:prSet presAssocID="{3F70DF0F-5DD5-4E86-8E94-84C84F57DA2E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ACAE3-870B-4E9A-8202-78048A733A33}" type="pres">
      <dgm:prSet presAssocID="{3F70DF0F-5DD5-4E86-8E94-84C84F57DA2E}" presName="invisiNode" presStyleLbl="node1" presStyleIdx="1" presStyleCnt="7"/>
      <dgm:spPr/>
    </dgm:pt>
    <dgm:pt modelId="{0C6AC46D-88AD-4A89-8F7F-374CA34FFA79}" type="pres">
      <dgm:prSet presAssocID="{3F70DF0F-5DD5-4E86-8E94-84C84F57DA2E}" presName="imagNode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" b="-3000"/>
          </a:stretch>
        </a:blipFill>
      </dgm:spPr>
    </dgm:pt>
    <dgm:pt modelId="{CDBEDFE9-ED30-42A7-9D71-AFDD09CCB19F}" type="pres">
      <dgm:prSet presAssocID="{AB432810-33F1-4037-95F8-4C8BF138A2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8B83D3A-164E-43CF-9F1C-29812753B7E4}" type="pres">
      <dgm:prSet presAssocID="{728B1E4D-887C-4F5D-A58D-B8CD59E301E1}" presName="compNode" presStyleCnt="0"/>
      <dgm:spPr/>
    </dgm:pt>
    <dgm:pt modelId="{78444BD4-D143-465E-8B3C-C8854484CFC3}" type="pres">
      <dgm:prSet presAssocID="{728B1E4D-887C-4F5D-A58D-B8CD59E301E1}" presName="bkgdShape" presStyleLbl="node1" presStyleIdx="2" presStyleCnt="7" custLinFactNeighborX="1787" custLinFactNeighborY="-943"/>
      <dgm:spPr/>
      <dgm:t>
        <a:bodyPr/>
        <a:lstStyle/>
        <a:p>
          <a:endParaRPr lang="ru-RU"/>
        </a:p>
      </dgm:t>
    </dgm:pt>
    <dgm:pt modelId="{DEC6246A-0D28-4152-AD23-678730D205AF}" type="pres">
      <dgm:prSet presAssocID="{728B1E4D-887C-4F5D-A58D-B8CD59E301E1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FABB9-B7D3-4BC6-923B-64613DDB9D54}" type="pres">
      <dgm:prSet presAssocID="{728B1E4D-887C-4F5D-A58D-B8CD59E301E1}" presName="invisiNode" presStyleLbl="node1" presStyleIdx="2" presStyleCnt="7"/>
      <dgm:spPr/>
    </dgm:pt>
    <dgm:pt modelId="{70D9463B-8233-4A35-AB64-3F1CA541409B}" type="pres">
      <dgm:prSet presAssocID="{728B1E4D-887C-4F5D-A58D-B8CD59E301E1}" presName="imagNode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A9102727-06F1-4F99-989B-C64A7F1B7992}" type="pres">
      <dgm:prSet presAssocID="{A80636A1-ECA7-4E19-9F83-584F0BE4D89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899300-B3FC-4F2F-8416-1D1573454BC8}" type="pres">
      <dgm:prSet presAssocID="{CD005FFA-7B3F-4309-8E75-FAF1D9104E95}" presName="compNode" presStyleCnt="0"/>
      <dgm:spPr/>
    </dgm:pt>
    <dgm:pt modelId="{6D11151B-89E6-4E88-B627-E1754A5632FF}" type="pres">
      <dgm:prSet presAssocID="{CD005FFA-7B3F-4309-8E75-FAF1D9104E95}" presName="bkgdShape" presStyleLbl="node1" presStyleIdx="3" presStyleCnt="7"/>
      <dgm:spPr/>
      <dgm:t>
        <a:bodyPr/>
        <a:lstStyle/>
        <a:p>
          <a:endParaRPr lang="ru-RU"/>
        </a:p>
      </dgm:t>
    </dgm:pt>
    <dgm:pt modelId="{5BC478C1-6115-400E-AC3F-DB2D1CDD54FF}" type="pres">
      <dgm:prSet presAssocID="{CD005FFA-7B3F-4309-8E75-FAF1D9104E95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A0EE9-AEF4-45D3-BAFA-320BBDB2E900}" type="pres">
      <dgm:prSet presAssocID="{CD005FFA-7B3F-4309-8E75-FAF1D9104E95}" presName="invisiNode" presStyleLbl="node1" presStyleIdx="3" presStyleCnt="7"/>
      <dgm:spPr/>
    </dgm:pt>
    <dgm:pt modelId="{C60896C7-971A-44B8-BEDB-C6675C3F9824}" type="pres">
      <dgm:prSet presAssocID="{CD005FFA-7B3F-4309-8E75-FAF1D9104E95}" presName="imagNode" presStyleLbl="f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8000" r="-58000"/>
          </a:stretch>
        </a:blipFill>
      </dgm:spPr>
    </dgm:pt>
    <dgm:pt modelId="{AE9E646F-F332-4D8B-A87D-3232531B4660}" type="pres">
      <dgm:prSet presAssocID="{3F96553D-E872-4361-8C6F-57476D46CDC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BCEC743-248D-450A-97F7-94A5E51DF505}" type="pres">
      <dgm:prSet presAssocID="{FBC3221C-BA29-442A-A8C4-51039B04DD24}" presName="compNode" presStyleCnt="0"/>
      <dgm:spPr/>
    </dgm:pt>
    <dgm:pt modelId="{5E229187-0D12-4276-9F5F-2149AEEAEE76}" type="pres">
      <dgm:prSet presAssocID="{FBC3221C-BA29-442A-A8C4-51039B04DD24}" presName="bkgdShape" presStyleLbl="node1" presStyleIdx="4" presStyleCnt="7"/>
      <dgm:spPr/>
      <dgm:t>
        <a:bodyPr/>
        <a:lstStyle/>
        <a:p>
          <a:endParaRPr lang="ru-RU"/>
        </a:p>
      </dgm:t>
    </dgm:pt>
    <dgm:pt modelId="{7474D16F-2D24-4E8B-90B4-AC9B7504324A}" type="pres">
      <dgm:prSet presAssocID="{FBC3221C-BA29-442A-A8C4-51039B04DD24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15438-D329-4002-88F5-9716328E59F7}" type="pres">
      <dgm:prSet presAssocID="{FBC3221C-BA29-442A-A8C4-51039B04DD24}" presName="invisiNode" presStyleLbl="node1" presStyleIdx="4" presStyleCnt="7"/>
      <dgm:spPr/>
    </dgm:pt>
    <dgm:pt modelId="{D4A892C8-C484-4A38-BF86-9FF0464AEC29}" type="pres">
      <dgm:prSet presAssocID="{FBC3221C-BA29-442A-A8C4-51039B04DD24}" presName="imagNode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</dgm:pt>
    <dgm:pt modelId="{D74800EA-FEA8-454F-8A7C-CB2D89249BDC}" type="pres">
      <dgm:prSet presAssocID="{34413BC3-3429-4C7F-A099-A351147930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D6A4EBB-4B82-4894-ADF3-B77543407E9F}" type="pres">
      <dgm:prSet presAssocID="{DBB5350B-D6FC-4368-9552-48D627F81044}" presName="compNode" presStyleCnt="0"/>
      <dgm:spPr/>
    </dgm:pt>
    <dgm:pt modelId="{94EB959D-CB1E-4614-8832-A53BCA24BC91}" type="pres">
      <dgm:prSet presAssocID="{DBB5350B-D6FC-4368-9552-48D627F81044}" presName="bkgdShape" presStyleLbl="node1" presStyleIdx="5" presStyleCnt="7"/>
      <dgm:spPr/>
      <dgm:t>
        <a:bodyPr/>
        <a:lstStyle/>
        <a:p>
          <a:endParaRPr lang="ru-RU"/>
        </a:p>
      </dgm:t>
    </dgm:pt>
    <dgm:pt modelId="{05B044F4-600F-42A5-B402-A6A6379E7D8F}" type="pres">
      <dgm:prSet presAssocID="{DBB5350B-D6FC-4368-9552-48D627F81044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BBA26-3FB9-482C-B809-D7A63226378B}" type="pres">
      <dgm:prSet presAssocID="{DBB5350B-D6FC-4368-9552-48D627F81044}" presName="invisiNode" presStyleLbl="node1" presStyleIdx="5" presStyleCnt="7"/>
      <dgm:spPr/>
    </dgm:pt>
    <dgm:pt modelId="{C975F6CD-DB1E-44AF-85D0-02142C40C1D2}" type="pres">
      <dgm:prSet presAssocID="{DBB5350B-D6FC-4368-9552-48D627F81044}" presName="imagNode" presStyleLbl="fgImgPlac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A957051E-63E3-4EDF-ADC8-31C8993F765B}" type="pres">
      <dgm:prSet presAssocID="{403C2A91-DB9B-40EE-8526-E97B8F6D7ED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AC3CE9E-0ED9-42E2-8C99-30D6F679B3C9}" type="pres">
      <dgm:prSet presAssocID="{7423695C-CCE1-4C0F-88D4-D77CD526B83A}" presName="compNode" presStyleCnt="0"/>
      <dgm:spPr/>
    </dgm:pt>
    <dgm:pt modelId="{807A14C9-AFF8-45E1-832B-5D216C88781D}" type="pres">
      <dgm:prSet presAssocID="{7423695C-CCE1-4C0F-88D4-D77CD526B83A}" presName="bkgdShape" presStyleLbl="node1" presStyleIdx="6" presStyleCnt="7"/>
      <dgm:spPr/>
      <dgm:t>
        <a:bodyPr/>
        <a:lstStyle/>
        <a:p>
          <a:endParaRPr lang="ru-RU"/>
        </a:p>
      </dgm:t>
    </dgm:pt>
    <dgm:pt modelId="{87A5E8F0-654C-4494-A3BD-63C0FA681174}" type="pres">
      <dgm:prSet presAssocID="{7423695C-CCE1-4C0F-88D4-D77CD526B83A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D6DE6-D888-4AB3-9121-C93D59DCEF10}" type="pres">
      <dgm:prSet presAssocID="{7423695C-CCE1-4C0F-88D4-D77CD526B83A}" presName="invisiNode" presStyleLbl="node1" presStyleIdx="6" presStyleCnt="7"/>
      <dgm:spPr/>
    </dgm:pt>
    <dgm:pt modelId="{0FB73672-61AC-4AC7-8397-3C15E99A1C66}" type="pres">
      <dgm:prSet presAssocID="{7423695C-CCE1-4C0F-88D4-D77CD526B83A}" presName="imagNode" presStyleLbl="fgImgPlace1" presStyleIdx="6" presStyleCnt="7" custLinFactNeighborX="201" custLinFactNeighborY="-643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</dgm:spPr>
    </dgm:pt>
  </dgm:ptLst>
  <dgm:cxnLst>
    <dgm:cxn modelId="{1840634E-F71F-4539-BEB9-DF0022B043EB}" type="presOf" srcId="{AB432810-33F1-4037-95F8-4C8BF138A2EE}" destId="{CDBEDFE9-ED30-42A7-9D71-AFDD09CCB19F}" srcOrd="0" destOrd="0" presId="urn:microsoft.com/office/officeart/2005/8/layout/hList7#1"/>
    <dgm:cxn modelId="{B3786C70-0A5B-4A38-90BA-767974BAE91B}" type="presOf" srcId="{3F96553D-E872-4361-8C6F-57476D46CDCF}" destId="{AE9E646F-F332-4D8B-A87D-3232531B4660}" srcOrd="0" destOrd="0" presId="urn:microsoft.com/office/officeart/2005/8/layout/hList7#1"/>
    <dgm:cxn modelId="{D8AE0EE1-D836-48C8-980F-6CFD9155CAB9}" type="presOf" srcId="{728B1E4D-887C-4F5D-A58D-B8CD59E301E1}" destId="{DEC6246A-0D28-4152-AD23-678730D205AF}" srcOrd="1" destOrd="0" presId="urn:microsoft.com/office/officeart/2005/8/layout/hList7#1"/>
    <dgm:cxn modelId="{4113DB56-9F5A-4BE0-A153-D0FB695DE86D}" type="presOf" srcId="{DBB5350B-D6FC-4368-9552-48D627F81044}" destId="{94EB959D-CB1E-4614-8832-A53BCA24BC91}" srcOrd="0" destOrd="0" presId="urn:microsoft.com/office/officeart/2005/8/layout/hList7#1"/>
    <dgm:cxn modelId="{374ECA8F-1170-464C-891E-7BBEBCD7F989}" type="presOf" srcId="{FBC3221C-BA29-442A-A8C4-51039B04DD24}" destId="{5E229187-0D12-4276-9F5F-2149AEEAEE76}" srcOrd="0" destOrd="0" presId="urn:microsoft.com/office/officeart/2005/8/layout/hList7#1"/>
    <dgm:cxn modelId="{F007065D-BC60-45DB-A4CE-38BDEEF4263F}" srcId="{BAAFDC37-1B48-479E-8E2B-BDB31B1747E9}" destId="{3F70DF0F-5DD5-4E86-8E94-84C84F57DA2E}" srcOrd="1" destOrd="0" parTransId="{D572417B-C804-428A-B49C-F953FB282917}" sibTransId="{AB432810-33F1-4037-95F8-4C8BF138A2EE}"/>
    <dgm:cxn modelId="{35974B72-6AAB-44F0-B13C-FF8FBB69DA29}" srcId="{BAAFDC37-1B48-479E-8E2B-BDB31B1747E9}" destId="{7423695C-CCE1-4C0F-88D4-D77CD526B83A}" srcOrd="6" destOrd="0" parTransId="{96C105DB-1B20-4B93-9B58-73B8987393E0}" sibTransId="{FFA73481-1CC3-40E2-AFE3-FE93EC9150DE}"/>
    <dgm:cxn modelId="{692BFFE5-6C4D-4DD5-A39A-82136AD5F7B0}" type="presOf" srcId="{A80636A1-ECA7-4E19-9F83-584F0BE4D897}" destId="{A9102727-06F1-4F99-989B-C64A7F1B7992}" srcOrd="0" destOrd="0" presId="urn:microsoft.com/office/officeart/2005/8/layout/hList7#1"/>
    <dgm:cxn modelId="{ED1ABB1A-A903-4820-9D9B-B0D1CBB6A95B}" type="presOf" srcId="{BAAFDC37-1B48-479E-8E2B-BDB31B1747E9}" destId="{448C5A4A-FECC-47BB-921C-3F1D0A9A9CD0}" srcOrd="0" destOrd="0" presId="urn:microsoft.com/office/officeart/2005/8/layout/hList7#1"/>
    <dgm:cxn modelId="{0328CE1F-34D8-40E5-A77B-506353F62062}" srcId="{BAAFDC37-1B48-479E-8E2B-BDB31B1747E9}" destId="{DBB5350B-D6FC-4368-9552-48D627F81044}" srcOrd="5" destOrd="0" parTransId="{C4E97535-67C5-4CAC-B153-77FD4E1844E9}" sibTransId="{403C2A91-DB9B-40EE-8526-E97B8F6D7ED0}"/>
    <dgm:cxn modelId="{50C10C2F-405E-4A20-B294-990396041EF6}" type="presOf" srcId="{CD005FFA-7B3F-4309-8E75-FAF1D9104E95}" destId="{5BC478C1-6115-400E-AC3F-DB2D1CDD54FF}" srcOrd="1" destOrd="0" presId="urn:microsoft.com/office/officeart/2005/8/layout/hList7#1"/>
    <dgm:cxn modelId="{E7784389-FB5C-4211-AC5F-C44E05F8DA7E}" type="presOf" srcId="{DAA7353A-0394-48A6-B569-E4B1DED5C2E1}" destId="{0363D2AA-86B0-43C9-A090-800FC56754D5}" srcOrd="1" destOrd="0" presId="urn:microsoft.com/office/officeart/2005/8/layout/hList7#1"/>
    <dgm:cxn modelId="{6554E879-6556-45B4-ACD6-81C130851BE4}" type="presOf" srcId="{3F70DF0F-5DD5-4E86-8E94-84C84F57DA2E}" destId="{AA25B217-85F4-47EF-AF8A-18D7CE595A28}" srcOrd="0" destOrd="0" presId="urn:microsoft.com/office/officeart/2005/8/layout/hList7#1"/>
    <dgm:cxn modelId="{BED2B6CB-1013-40C9-9412-AEB580E74484}" srcId="{BAAFDC37-1B48-479E-8E2B-BDB31B1747E9}" destId="{DAA7353A-0394-48A6-B569-E4B1DED5C2E1}" srcOrd="0" destOrd="0" parTransId="{884276FA-B668-4B57-B6EB-EDE4B37E3A39}" sibTransId="{E61D2828-98C4-4B6B-BA39-A347D9FED607}"/>
    <dgm:cxn modelId="{E2D64955-3013-4E41-AEAF-50F28E9A4A1C}" type="presOf" srcId="{7423695C-CCE1-4C0F-88D4-D77CD526B83A}" destId="{807A14C9-AFF8-45E1-832B-5D216C88781D}" srcOrd="0" destOrd="0" presId="urn:microsoft.com/office/officeart/2005/8/layout/hList7#1"/>
    <dgm:cxn modelId="{7B100D04-2803-4824-AD5E-367B47D98EA2}" type="presOf" srcId="{DBB5350B-D6FC-4368-9552-48D627F81044}" destId="{05B044F4-600F-42A5-B402-A6A6379E7D8F}" srcOrd="1" destOrd="0" presId="urn:microsoft.com/office/officeart/2005/8/layout/hList7#1"/>
    <dgm:cxn modelId="{BA7BA272-299E-4AEB-AC7B-7D89FA407FFE}" type="presOf" srcId="{DAA7353A-0394-48A6-B569-E4B1DED5C2E1}" destId="{E4AB9303-B1C2-4E6F-BF72-2F95A2047863}" srcOrd="0" destOrd="0" presId="urn:microsoft.com/office/officeart/2005/8/layout/hList7#1"/>
    <dgm:cxn modelId="{B759B8A2-908C-45C1-B9FF-631DD01FF30B}" srcId="{BAAFDC37-1B48-479E-8E2B-BDB31B1747E9}" destId="{CD005FFA-7B3F-4309-8E75-FAF1D9104E95}" srcOrd="3" destOrd="0" parTransId="{3CED51C9-3974-4745-977A-087B05AD37EB}" sibTransId="{3F96553D-E872-4361-8C6F-57476D46CDCF}"/>
    <dgm:cxn modelId="{CCF256AE-FAD1-46BA-8409-2A2752144776}" type="presOf" srcId="{E61D2828-98C4-4B6B-BA39-A347D9FED607}" destId="{C5FB851E-F3C8-4E46-8315-6EC3FD8E263B}" srcOrd="0" destOrd="0" presId="urn:microsoft.com/office/officeart/2005/8/layout/hList7#1"/>
    <dgm:cxn modelId="{336F54B2-9422-4C62-8478-81F2EAF6BCA3}" srcId="{BAAFDC37-1B48-479E-8E2B-BDB31B1747E9}" destId="{FBC3221C-BA29-442A-A8C4-51039B04DD24}" srcOrd="4" destOrd="0" parTransId="{B9083B1E-4AD3-4620-ADE7-CA04D388E4A8}" sibTransId="{34413BC3-3429-4C7F-A099-A3511479307C}"/>
    <dgm:cxn modelId="{192C05E3-D16B-4060-96DA-86637B5B509D}" type="presOf" srcId="{3F70DF0F-5DD5-4E86-8E94-84C84F57DA2E}" destId="{23A7DB61-F369-4439-BA6B-912ED744F709}" srcOrd="1" destOrd="0" presId="urn:microsoft.com/office/officeart/2005/8/layout/hList7#1"/>
    <dgm:cxn modelId="{B2EB08C6-55A5-46E2-B2A7-948E7267BDCB}" type="presOf" srcId="{7423695C-CCE1-4C0F-88D4-D77CD526B83A}" destId="{87A5E8F0-654C-4494-A3BD-63C0FA681174}" srcOrd="1" destOrd="0" presId="urn:microsoft.com/office/officeart/2005/8/layout/hList7#1"/>
    <dgm:cxn modelId="{81071C96-0997-4998-9A65-137DA0FE7D94}" type="presOf" srcId="{34413BC3-3429-4C7F-A099-A3511479307C}" destId="{D74800EA-FEA8-454F-8A7C-CB2D89249BDC}" srcOrd="0" destOrd="0" presId="urn:microsoft.com/office/officeart/2005/8/layout/hList7#1"/>
    <dgm:cxn modelId="{24753D44-719E-4FAF-91B8-D43AEEECC921}" type="presOf" srcId="{728B1E4D-887C-4F5D-A58D-B8CD59E301E1}" destId="{78444BD4-D143-465E-8B3C-C8854484CFC3}" srcOrd="0" destOrd="0" presId="urn:microsoft.com/office/officeart/2005/8/layout/hList7#1"/>
    <dgm:cxn modelId="{D066EEBA-87C0-4721-9226-DE47B83FAFA3}" srcId="{BAAFDC37-1B48-479E-8E2B-BDB31B1747E9}" destId="{728B1E4D-887C-4F5D-A58D-B8CD59E301E1}" srcOrd="2" destOrd="0" parTransId="{40E16EDB-7E11-4431-B01B-72E44982C75E}" sibTransId="{A80636A1-ECA7-4E19-9F83-584F0BE4D897}"/>
    <dgm:cxn modelId="{98A73F2D-5173-4160-A179-DB01A0F06C04}" type="presOf" srcId="{CD005FFA-7B3F-4309-8E75-FAF1D9104E95}" destId="{6D11151B-89E6-4E88-B627-E1754A5632FF}" srcOrd="0" destOrd="0" presId="urn:microsoft.com/office/officeart/2005/8/layout/hList7#1"/>
    <dgm:cxn modelId="{FD1573AC-2363-4B64-9EAE-6AB3483DA1CB}" type="presOf" srcId="{403C2A91-DB9B-40EE-8526-E97B8F6D7ED0}" destId="{A957051E-63E3-4EDF-ADC8-31C8993F765B}" srcOrd="0" destOrd="0" presId="urn:microsoft.com/office/officeart/2005/8/layout/hList7#1"/>
    <dgm:cxn modelId="{375E6BC2-5AAF-488F-B0D6-76B9282C04BA}" type="presOf" srcId="{FBC3221C-BA29-442A-A8C4-51039B04DD24}" destId="{7474D16F-2D24-4E8B-90B4-AC9B7504324A}" srcOrd="1" destOrd="0" presId="urn:microsoft.com/office/officeart/2005/8/layout/hList7#1"/>
    <dgm:cxn modelId="{420BC9C7-9281-458D-B60C-8F54AF598708}" type="presParOf" srcId="{448C5A4A-FECC-47BB-921C-3F1D0A9A9CD0}" destId="{2CED905A-CFA4-458E-A14B-7008723A4B90}" srcOrd="0" destOrd="0" presId="urn:microsoft.com/office/officeart/2005/8/layout/hList7#1"/>
    <dgm:cxn modelId="{E48E57AE-0136-4BF2-AD3C-5F6920D8A767}" type="presParOf" srcId="{448C5A4A-FECC-47BB-921C-3F1D0A9A9CD0}" destId="{DDC00087-0921-4327-BB02-86DEC5D282F3}" srcOrd="1" destOrd="0" presId="urn:microsoft.com/office/officeart/2005/8/layout/hList7#1"/>
    <dgm:cxn modelId="{04D5AB10-72B1-4925-929E-0050B96DD58F}" type="presParOf" srcId="{DDC00087-0921-4327-BB02-86DEC5D282F3}" destId="{A669B4A2-F368-41D9-99D2-A2D5B6E879A1}" srcOrd="0" destOrd="0" presId="urn:microsoft.com/office/officeart/2005/8/layout/hList7#1"/>
    <dgm:cxn modelId="{1258F5DB-47AE-47B2-A5ED-F4A8601D10BF}" type="presParOf" srcId="{A669B4A2-F368-41D9-99D2-A2D5B6E879A1}" destId="{E4AB9303-B1C2-4E6F-BF72-2F95A2047863}" srcOrd="0" destOrd="0" presId="urn:microsoft.com/office/officeart/2005/8/layout/hList7#1"/>
    <dgm:cxn modelId="{E326F6A8-41F2-4ECD-B845-83F509B44F44}" type="presParOf" srcId="{A669B4A2-F368-41D9-99D2-A2D5B6E879A1}" destId="{0363D2AA-86B0-43C9-A090-800FC56754D5}" srcOrd="1" destOrd="0" presId="urn:microsoft.com/office/officeart/2005/8/layout/hList7#1"/>
    <dgm:cxn modelId="{99077A7C-84C7-40EB-AB2D-91619C11A110}" type="presParOf" srcId="{A669B4A2-F368-41D9-99D2-A2D5B6E879A1}" destId="{417FFFA9-A01D-495F-8986-FC3C67AB5D3E}" srcOrd="2" destOrd="0" presId="urn:microsoft.com/office/officeart/2005/8/layout/hList7#1"/>
    <dgm:cxn modelId="{B9751D5B-078B-4E69-BA33-7592673F86F9}" type="presParOf" srcId="{A669B4A2-F368-41D9-99D2-A2D5B6E879A1}" destId="{359FB100-BB77-4012-BDB5-3CC936E34EAC}" srcOrd="3" destOrd="0" presId="urn:microsoft.com/office/officeart/2005/8/layout/hList7#1"/>
    <dgm:cxn modelId="{52889253-8882-4752-8B7B-782B164FF376}" type="presParOf" srcId="{DDC00087-0921-4327-BB02-86DEC5D282F3}" destId="{C5FB851E-F3C8-4E46-8315-6EC3FD8E263B}" srcOrd="1" destOrd="0" presId="urn:microsoft.com/office/officeart/2005/8/layout/hList7#1"/>
    <dgm:cxn modelId="{4E7B1248-DF34-4C5B-A0EF-99611C4CE3BA}" type="presParOf" srcId="{DDC00087-0921-4327-BB02-86DEC5D282F3}" destId="{E1861C95-22E2-428F-8455-B6FD430EA700}" srcOrd="2" destOrd="0" presId="urn:microsoft.com/office/officeart/2005/8/layout/hList7#1"/>
    <dgm:cxn modelId="{ABCAE737-714B-4901-B85B-97DACACCD800}" type="presParOf" srcId="{E1861C95-22E2-428F-8455-B6FD430EA700}" destId="{AA25B217-85F4-47EF-AF8A-18D7CE595A28}" srcOrd="0" destOrd="0" presId="urn:microsoft.com/office/officeart/2005/8/layout/hList7#1"/>
    <dgm:cxn modelId="{E2DFB4E5-BDC9-4C42-9A0F-B73863782437}" type="presParOf" srcId="{E1861C95-22E2-428F-8455-B6FD430EA700}" destId="{23A7DB61-F369-4439-BA6B-912ED744F709}" srcOrd="1" destOrd="0" presId="urn:microsoft.com/office/officeart/2005/8/layout/hList7#1"/>
    <dgm:cxn modelId="{EE569615-ACD9-41BF-86D0-2F4170F58781}" type="presParOf" srcId="{E1861C95-22E2-428F-8455-B6FD430EA700}" destId="{180ACAE3-870B-4E9A-8202-78048A733A33}" srcOrd="2" destOrd="0" presId="urn:microsoft.com/office/officeart/2005/8/layout/hList7#1"/>
    <dgm:cxn modelId="{AA051143-2BA3-466C-B325-D07D1CA8D4A8}" type="presParOf" srcId="{E1861C95-22E2-428F-8455-B6FD430EA700}" destId="{0C6AC46D-88AD-4A89-8F7F-374CA34FFA79}" srcOrd="3" destOrd="0" presId="urn:microsoft.com/office/officeart/2005/8/layout/hList7#1"/>
    <dgm:cxn modelId="{1B9C6B16-25F0-4CED-A747-F0FEC9852ADB}" type="presParOf" srcId="{DDC00087-0921-4327-BB02-86DEC5D282F3}" destId="{CDBEDFE9-ED30-42A7-9D71-AFDD09CCB19F}" srcOrd="3" destOrd="0" presId="urn:microsoft.com/office/officeart/2005/8/layout/hList7#1"/>
    <dgm:cxn modelId="{7B8BC9E0-7704-4B82-BC0F-7D497A16B720}" type="presParOf" srcId="{DDC00087-0921-4327-BB02-86DEC5D282F3}" destId="{78B83D3A-164E-43CF-9F1C-29812753B7E4}" srcOrd="4" destOrd="0" presId="urn:microsoft.com/office/officeart/2005/8/layout/hList7#1"/>
    <dgm:cxn modelId="{9B3D80D9-8315-4F2A-9A31-97AD28EB6D47}" type="presParOf" srcId="{78B83D3A-164E-43CF-9F1C-29812753B7E4}" destId="{78444BD4-D143-465E-8B3C-C8854484CFC3}" srcOrd="0" destOrd="0" presId="urn:microsoft.com/office/officeart/2005/8/layout/hList7#1"/>
    <dgm:cxn modelId="{336E5D71-8125-4697-A088-9B076C9AFA4E}" type="presParOf" srcId="{78B83D3A-164E-43CF-9F1C-29812753B7E4}" destId="{DEC6246A-0D28-4152-AD23-678730D205AF}" srcOrd="1" destOrd="0" presId="urn:microsoft.com/office/officeart/2005/8/layout/hList7#1"/>
    <dgm:cxn modelId="{01BCDD82-B12F-4A91-9A0E-8E0B07F90B62}" type="presParOf" srcId="{78B83D3A-164E-43CF-9F1C-29812753B7E4}" destId="{08CFABB9-B7D3-4BC6-923B-64613DDB9D54}" srcOrd="2" destOrd="0" presId="urn:microsoft.com/office/officeart/2005/8/layout/hList7#1"/>
    <dgm:cxn modelId="{C385BCF2-3B89-4877-A28F-2A6E5FFC03B7}" type="presParOf" srcId="{78B83D3A-164E-43CF-9F1C-29812753B7E4}" destId="{70D9463B-8233-4A35-AB64-3F1CA541409B}" srcOrd="3" destOrd="0" presId="urn:microsoft.com/office/officeart/2005/8/layout/hList7#1"/>
    <dgm:cxn modelId="{BAAF74A7-36D5-4856-88E5-DBF26C23F8EC}" type="presParOf" srcId="{DDC00087-0921-4327-BB02-86DEC5D282F3}" destId="{A9102727-06F1-4F99-989B-C64A7F1B7992}" srcOrd="5" destOrd="0" presId="urn:microsoft.com/office/officeart/2005/8/layout/hList7#1"/>
    <dgm:cxn modelId="{D0539287-3036-4FDA-9A7B-3BA76D9A0CC8}" type="presParOf" srcId="{DDC00087-0921-4327-BB02-86DEC5D282F3}" destId="{FC899300-B3FC-4F2F-8416-1D1573454BC8}" srcOrd="6" destOrd="0" presId="urn:microsoft.com/office/officeart/2005/8/layout/hList7#1"/>
    <dgm:cxn modelId="{B16C9A28-92FF-4642-A9E0-56FEC3187CF4}" type="presParOf" srcId="{FC899300-B3FC-4F2F-8416-1D1573454BC8}" destId="{6D11151B-89E6-4E88-B627-E1754A5632FF}" srcOrd="0" destOrd="0" presId="urn:microsoft.com/office/officeart/2005/8/layout/hList7#1"/>
    <dgm:cxn modelId="{A12FD784-365F-4A84-BAB3-E0870B49059B}" type="presParOf" srcId="{FC899300-B3FC-4F2F-8416-1D1573454BC8}" destId="{5BC478C1-6115-400E-AC3F-DB2D1CDD54FF}" srcOrd="1" destOrd="0" presId="urn:microsoft.com/office/officeart/2005/8/layout/hList7#1"/>
    <dgm:cxn modelId="{3D32C9E1-0CF3-4E43-95D6-D7E15B0E727E}" type="presParOf" srcId="{FC899300-B3FC-4F2F-8416-1D1573454BC8}" destId="{B03A0EE9-AEF4-45D3-BAFA-320BBDB2E900}" srcOrd="2" destOrd="0" presId="urn:microsoft.com/office/officeart/2005/8/layout/hList7#1"/>
    <dgm:cxn modelId="{DEA0E4F4-FB39-4CBB-BD7F-AA47C8BDC408}" type="presParOf" srcId="{FC899300-B3FC-4F2F-8416-1D1573454BC8}" destId="{C60896C7-971A-44B8-BEDB-C6675C3F9824}" srcOrd="3" destOrd="0" presId="urn:microsoft.com/office/officeart/2005/8/layout/hList7#1"/>
    <dgm:cxn modelId="{18F9F377-2046-4101-BAB3-1CDB590398BD}" type="presParOf" srcId="{DDC00087-0921-4327-BB02-86DEC5D282F3}" destId="{AE9E646F-F332-4D8B-A87D-3232531B4660}" srcOrd="7" destOrd="0" presId="urn:microsoft.com/office/officeart/2005/8/layout/hList7#1"/>
    <dgm:cxn modelId="{06CAFF02-07AD-4E88-829B-DC429549295A}" type="presParOf" srcId="{DDC00087-0921-4327-BB02-86DEC5D282F3}" destId="{ABCEC743-248D-450A-97F7-94A5E51DF505}" srcOrd="8" destOrd="0" presId="urn:microsoft.com/office/officeart/2005/8/layout/hList7#1"/>
    <dgm:cxn modelId="{548AE49A-095A-4733-B455-77D2F7BBAD2C}" type="presParOf" srcId="{ABCEC743-248D-450A-97F7-94A5E51DF505}" destId="{5E229187-0D12-4276-9F5F-2149AEEAEE76}" srcOrd="0" destOrd="0" presId="urn:microsoft.com/office/officeart/2005/8/layout/hList7#1"/>
    <dgm:cxn modelId="{DBC0AAF7-8FD5-4400-A97E-C5DDB6F23605}" type="presParOf" srcId="{ABCEC743-248D-450A-97F7-94A5E51DF505}" destId="{7474D16F-2D24-4E8B-90B4-AC9B7504324A}" srcOrd="1" destOrd="0" presId="urn:microsoft.com/office/officeart/2005/8/layout/hList7#1"/>
    <dgm:cxn modelId="{51ABFC64-C0EF-490C-8266-DA0DF1E62832}" type="presParOf" srcId="{ABCEC743-248D-450A-97F7-94A5E51DF505}" destId="{68115438-D329-4002-88F5-9716328E59F7}" srcOrd="2" destOrd="0" presId="urn:microsoft.com/office/officeart/2005/8/layout/hList7#1"/>
    <dgm:cxn modelId="{1C66FB9F-2C39-44D3-968D-5911E6F647A3}" type="presParOf" srcId="{ABCEC743-248D-450A-97F7-94A5E51DF505}" destId="{D4A892C8-C484-4A38-BF86-9FF0464AEC29}" srcOrd="3" destOrd="0" presId="urn:microsoft.com/office/officeart/2005/8/layout/hList7#1"/>
    <dgm:cxn modelId="{920E48B8-B823-449A-8F20-14DCBF2A070A}" type="presParOf" srcId="{DDC00087-0921-4327-BB02-86DEC5D282F3}" destId="{D74800EA-FEA8-454F-8A7C-CB2D89249BDC}" srcOrd="9" destOrd="0" presId="urn:microsoft.com/office/officeart/2005/8/layout/hList7#1"/>
    <dgm:cxn modelId="{836CC295-39EC-4E5C-A3C1-9C6EA86D8BBA}" type="presParOf" srcId="{DDC00087-0921-4327-BB02-86DEC5D282F3}" destId="{0D6A4EBB-4B82-4894-ADF3-B77543407E9F}" srcOrd="10" destOrd="0" presId="urn:microsoft.com/office/officeart/2005/8/layout/hList7#1"/>
    <dgm:cxn modelId="{F396192B-3FAD-46AC-94D4-7B5BF6315ED0}" type="presParOf" srcId="{0D6A4EBB-4B82-4894-ADF3-B77543407E9F}" destId="{94EB959D-CB1E-4614-8832-A53BCA24BC91}" srcOrd="0" destOrd="0" presId="urn:microsoft.com/office/officeart/2005/8/layout/hList7#1"/>
    <dgm:cxn modelId="{2392915F-7B5A-4E6E-A282-DABD01C7B65B}" type="presParOf" srcId="{0D6A4EBB-4B82-4894-ADF3-B77543407E9F}" destId="{05B044F4-600F-42A5-B402-A6A6379E7D8F}" srcOrd="1" destOrd="0" presId="urn:microsoft.com/office/officeart/2005/8/layout/hList7#1"/>
    <dgm:cxn modelId="{1F8E4687-EF6E-44D7-8744-F03E4855D2D2}" type="presParOf" srcId="{0D6A4EBB-4B82-4894-ADF3-B77543407E9F}" destId="{2BABBA26-3FB9-482C-B809-D7A63226378B}" srcOrd="2" destOrd="0" presId="urn:microsoft.com/office/officeart/2005/8/layout/hList7#1"/>
    <dgm:cxn modelId="{10780DFC-B419-49A0-AFBF-3784C8B28ABD}" type="presParOf" srcId="{0D6A4EBB-4B82-4894-ADF3-B77543407E9F}" destId="{C975F6CD-DB1E-44AF-85D0-02142C40C1D2}" srcOrd="3" destOrd="0" presId="urn:microsoft.com/office/officeart/2005/8/layout/hList7#1"/>
    <dgm:cxn modelId="{5EBC7069-DA49-4903-BFFC-B3D372418F69}" type="presParOf" srcId="{DDC00087-0921-4327-BB02-86DEC5D282F3}" destId="{A957051E-63E3-4EDF-ADC8-31C8993F765B}" srcOrd="11" destOrd="0" presId="urn:microsoft.com/office/officeart/2005/8/layout/hList7#1"/>
    <dgm:cxn modelId="{1FD25A13-D215-4D88-87BB-17F9264E8A3D}" type="presParOf" srcId="{DDC00087-0921-4327-BB02-86DEC5D282F3}" destId="{2AC3CE9E-0ED9-42E2-8C99-30D6F679B3C9}" srcOrd="12" destOrd="0" presId="urn:microsoft.com/office/officeart/2005/8/layout/hList7#1"/>
    <dgm:cxn modelId="{DC1CC9B5-69FB-47F9-938B-B75D213524EE}" type="presParOf" srcId="{2AC3CE9E-0ED9-42E2-8C99-30D6F679B3C9}" destId="{807A14C9-AFF8-45E1-832B-5D216C88781D}" srcOrd="0" destOrd="0" presId="urn:microsoft.com/office/officeart/2005/8/layout/hList7#1"/>
    <dgm:cxn modelId="{5047F669-B10F-44E8-9208-DFDA4A4EDBB3}" type="presParOf" srcId="{2AC3CE9E-0ED9-42E2-8C99-30D6F679B3C9}" destId="{87A5E8F0-654C-4494-A3BD-63C0FA681174}" srcOrd="1" destOrd="0" presId="urn:microsoft.com/office/officeart/2005/8/layout/hList7#1"/>
    <dgm:cxn modelId="{98BA337E-6A7D-4C35-870B-F4B8A58B6B6E}" type="presParOf" srcId="{2AC3CE9E-0ED9-42E2-8C99-30D6F679B3C9}" destId="{2CBD6DE6-D888-4AB3-9121-C93D59DCEF10}" srcOrd="2" destOrd="0" presId="urn:microsoft.com/office/officeart/2005/8/layout/hList7#1"/>
    <dgm:cxn modelId="{9A90796A-4415-403A-A329-136F7B377292}" type="presParOf" srcId="{2AC3CE9E-0ED9-42E2-8C99-30D6F679B3C9}" destId="{0FB73672-61AC-4AC7-8397-3C15E99A1C6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6F0049E-91AD-46F2-B8F5-8C7E594476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5FD842-0236-4E1D-9624-4FE179980249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ru-RU" sz="2400" b="1" smtClean="0">
              <a:solidFill>
                <a:schemeClr val="tx1"/>
              </a:solidFill>
            </a:rPr>
            <a:t>Требования к проекту</a:t>
          </a:r>
          <a:endParaRPr lang="ru-RU" sz="2400">
            <a:solidFill>
              <a:schemeClr val="tx1"/>
            </a:solidFill>
          </a:endParaRPr>
        </a:p>
      </dgm:t>
    </dgm:pt>
    <dgm:pt modelId="{E1C68318-CF6B-42D4-92B3-80A0541BDB54}" type="parTrans" cxnId="{37D21F5D-8175-471B-A17E-6B004AA14A4A}">
      <dgm:prSet/>
      <dgm:spPr/>
      <dgm:t>
        <a:bodyPr/>
        <a:lstStyle/>
        <a:p>
          <a:endParaRPr lang="ru-RU"/>
        </a:p>
      </dgm:t>
    </dgm:pt>
    <dgm:pt modelId="{61D70AD7-C233-46FA-97D7-52AC18723AFB}" type="sibTrans" cxnId="{37D21F5D-8175-471B-A17E-6B004AA14A4A}">
      <dgm:prSet/>
      <dgm:spPr/>
      <dgm:t>
        <a:bodyPr/>
        <a:lstStyle/>
        <a:p>
          <a:endParaRPr lang="ru-RU"/>
        </a:p>
      </dgm:t>
    </dgm:pt>
    <dgm:pt modelId="{EF2D1AA3-3E03-48FB-A7A4-1810D376FBAD}" type="pres">
      <dgm:prSet presAssocID="{F6F0049E-91AD-46F2-B8F5-8C7E594476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DD2383-32C5-421F-B122-DAC60A8EFEF5}" type="pres">
      <dgm:prSet presAssocID="{5B5FD842-0236-4E1D-9624-4FE1799802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0C72D7-E405-4496-AF07-4F504E6587F1}" type="presOf" srcId="{F6F0049E-91AD-46F2-B8F5-8C7E59447618}" destId="{EF2D1AA3-3E03-48FB-A7A4-1810D376FBAD}" srcOrd="0" destOrd="0" presId="urn:microsoft.com/office/officeart/2005/8/layout/vList2"/>
    <dgm:cxn modelId="{B82E8434-013C-4E24-8B5A-27F4FF35EA94}" type="presOf" srcId="{5B5FD842-0236-4E1D-9624-4FE179980249}" destId="{2EDD2383-32C5-421F-B122-DAC60A8EFEF5}" srcOrd="0" destOrd="0" presId="urn:microsoft.com/office/officeart/2005/8/layout/vList2"/>
    <dgm:cxn modelId="{37D21F5D-8175-471B-A17E-6B004AA14A4A}" srcId="{F6F0049E-91AD-46F2-B8F5-8C7E59447618}" destId="{5B5FD842-0236-4E1D-9624-4FE179980249}" srcOrd="0" destOrd="0" parTransId="{E1C68318-CF6B-42D4-92B3-80A0541BDB54}" sibTransId="{61D70AD7-C233-46FA-97D7-52AC18723AFB}"/>
    <dgm:cxn modelId="{7E23BECD-5715-4B4E-A2F7-83EE5454E17D}" type="presParOf" srcId="{EF2D1AA3-3E03-48FB-A7A4-1810D376FBAD}" destId="{2EDD2383-32C5-421F-B122-DAC60A8EFE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1FF1A41-7B74-417E-A132-E378F58820A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556A21-B85B-45EB-8A32-AB5A774DE9C5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sz="2400" b="0" dirty="0" smtClean="0">
              <a:solidFill>
                <a:schemeClr val="tx1"/>
              </a:solidFill>
            </a:rPr>
            <a:t>Рыночная перспективность и потенциал </a:t>
          </a:r>
          <a:r>
            <a:rPr lang="ru-RU" sz="2400" b="1" dirty="0" err="1" smtClean="0">
              <a:solidFill>
                <a:schemeClr val="tx1"/>
              </a:solidFill>
            </a:rPr>
            <a:t>импортозамещения</a:t>
          </a:r>
          <a:r>
            <a:rPr lang="ru-RU" sz="2400" b="1" dirty="0" smtClean="0">
              <a:solidFill>
                <a:schemeClr val="tx1"/>
              </a:solidFill>
            </a:rPr>
            <a:t> </a:t>
          </a:r>
          <a:r>
            <a:rPr lang="ru-RU" sz="2400" b="0" dirty="0" smtClean="0">
              <a:solidFill>
                <a:schemeClr val="tx1"/>
              </a:solidFill>
            </a:rPr>
            <a:t>продукта</a:t>
          </a:r>
          <a:endParaRPr lang="ru-RU" sz="2400" b="0" dirty="0">
            <a:solidFill>
              <a:schemeClr val="tx1"/>
            </a:solidFill>
          </a:endParaRPr>
        </a:p>
      </dgm:t>
    </dgm:pt>
    <dgm:pt modelId="{6B4A9489-5228-4ACF-B3D4-FFA949630188}" type="parTrans" cxnId="{8B90A7BD-011F-415E-96DE-096322A4EC6D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4CCEC1E2-4D6F-4A18-873A-D4C0EAC4A818}" type="sibTrans" cxnId="{8B90A7BD-011F-415E-96DE-096322A4EC6D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B825F61D-CF2E-4DC4-ADD6-177D9E65714B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Научно-техническая перспективность</a:t>
          </a:r>
          <a:r>
            <a:rPr lang="ru-RU" sz="2400" b="0" dirty="0" smtClean="0">
              <a:solidFill>
                <a:schemeClr val="tx1"/>
              </a:solidFill>
            </a:rPr>
            <a:t> проекта, включая соответствие принципам наилучших доступных технологий</a:t>
          </a:r>
          <a:endParaRPr lang="ru-RU" sz="2400" b="0" dirty="0">
            <a:solidFill>
              <a:schemeClr val="tx1"/>
            </a:solidFill>
          </a:endParaRPr>
        </a:p>
      </dgm:t>
    </dgm:pt>
    <dgm:pt modelId="{EDB5F42B-20FC-4E79-80F7-414F4F80B3EE}" type="parTrans" cxnId="{8E38374B-9EE8-4209-ABA8-3AFDFC909469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92C9E7AB-6F68-458D-B60A-86A72B35ACF2}" type="sibTrans" cxnId="{8E38374B-9EE8-4209-ABA8-3AFDFC909469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ADB0ACA8-585A-46FD-A8EA-79A65498EB47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sz="2400" b="0" dirty="0" smtClean="0">
              <a:solidFill>
                <a:schemeClr val="tx1"/>
              </a:solidFill>
            </a:rPr>
            <a:t>Производственная обоснованность проекта и </a:t>
          </a:r>
          <a:r>
            <a:rPr lang="ru-RU" sz="2400" b="1" dirty="0" smtClean="0">
              <a:solidFill>
                <a:schemeClr val="tx1"/>
              </a:solidFill>
            </a:rPr>
            <a:t>стратегическая заинтересованность</a:t>
          </a:r>
          <a:r>
            <a:rPr lang="ru-RU" sz="2400" b="0" dirty="0" smtClean="0">
              <a:solidFill>
                <a:schemeClr val="tx1"/>
              </a:solidFill>
            </a:rPr>
            <a:t> компании в его </a:t>
          </a:r>
          <a:r>
            <a:rPr lang="ru-RU" sz="2400" b="1" dirty="0" smtClean="0">
              <a:solidFill>
                <a:schemeClr val="tx1"/>
              </a:solidFill>
            </a:rPr>
            <a:t>реализации</a:t>
          </a:r>
          <a:endParaRPr lang="ru-RU" sz="2400" b="1" dirty="0">
            <a:solidFill>
              <a:schemeClr val="tx1"/>
            </a:solidFill>
          </a:endParaRPr>
        </a:p>
      </dgm:t>
    </dgm:pt>
    <dgm:pt modelId="{A17A5AB4-F301-40D7-841D-70F050B97DE4}" type="parTrans" cxnId="{DDF52BCC-DB8E-437D-8A3F-5E5C9A8B1DBA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00C95E44-66B1-4F73-AB74-75357840F8A4}" type="sibTrans" cxnId="{DDF52BCC-DB8E-437D-8A3F-5E5C9A8B1DBA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B0B8C75C-83BE-414D-9DF6-89ED30AA20DA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Финансово-экономическая эффективность </a:t>
          </a:r>
          <a:r>
            <a:rPr lang="ru-RU" sz="2400" b="0" dirty="0" smtClean="0">
              <a:solidFill>
                <a:schemeClr val="tx1"/>
              </a:solidFill>
            </a:rPr>
            <a:t>и устойчивость проекта</a:t>
          </a:r>
          <a:endParaRPr lang="ru-RU" sz="2400" b="0" dirty="0">
            <a:solidFill>
              <a:schemeClr val="tx1"/>
            </a:solidFill>
          </a:endParaRPr>
        </a:p>
      </dgm:t>
    </dgm:pt>
    <dgm:pt modelId="{55036C39-5A62-4B2A-BF53-A1116EC20822}" type="parTrans" cxnId="{C9B2311D-D661-4E7E-B0E6-EED507A9890D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8763B0DA-8485-43FE-9CC6-624F1CDCC435}" type="sibTrans" cxnId="{C9B2311D-D661-4E7E-B0E6-EED507A9890D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94F76A12-AE1C-4BBA-AF1F-6315355630A4}" type="pres">
      <dgm:prSet presAssocID="{D1FF1A41-7B74-417E-A132-E378F58820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21B55-D1BE-4B0A-918D-711068DC6BF3}" type="pres">
      <dgm:prSet presAssocID="{6B556A21-B85B-45EB-8A32-AB5A774DE9C5}" presName="composite" presStyleCnt="0"/>
      <dgm:spPr/>
    </dgm:pt>
    <dgm:pt modelId="{38F42E6B-82BE-4287-86E6-186392DF5FE8}" type="pres">
      <dgm:prSet presAssocID="{6B556A21-B85B-45EB-8A32-AB5A774DE9C5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32014-1B10-4480-9F7D-0B21361B77E5}" type="pres">
      <dgm:prSet presAssocID="{6B556A21-B85B-45EB-8A32-AB5A774DE9C5}" presName="rect2" presStyleLbl="fgImgPlace1" presStyleIdx="0" presStyleCnt="4" custScaleX="100342" custScaleY="781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71E6574-C363-47ED-B968-D61994B5EC2E}" type="pres">
      <dgm:prSet presAssocID="{4CCEC1E2-4D6F-4A18-873A-D4C0EAC4A818}" presName="sibTrans" presStyleCnt="0"/>
      <dgm:spPr/>
    </dgm:pt>
    <dgm:pt modelId="{39B460F8-EFC0-47CB-B528-2796B554F691}" type="pres">
      <dgm:prSet presAssocID="{B825F61D-CF2E-4DC4-ADD6-177D9E65714B}" presName="composite" presStyleCnt="0"/>
      <dgm:spPr/>
    </dgm:pt>
    <dgm:pt modelId="{3DA02D86-4D90-40AC-8974-E3E1A8F729B5}" type="pres">
      <dgm:prSet presAssocID="{B825F61D-CF2E-4DC4-ADD6-177D9E65714B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648BF-FE1C-4977-9BD0-F584B9B04359}" type="pres">
      <dgm:prSet presAssocID="{B825F61D-CF2E-4DC4-ADD6-177D9E65714B}" presName="rect2" presStyleLbl="fgImgPlace1" presStyleIdx="1" presStyleCnt="4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8366" t="13324" r="-78366" b="13324"/>
          </a:stretch>
        </a:blipFill>
      </dgm:spPr>
    </dgm:pt>
    <dgm:pt modelId="{AB85E911-5D0B-462D-AB8C-11735E4C0D2B}" type="pres">
      <dgm:prSet presAssocID="{92C9E7AB-6F68-458D-B60A-86A72B35ACF2}" presName="sibTrans" presStyleCnt="0"/>
      <dgm:spPr/>
    </dgm:pt>
    <dgm:pt modelId="{31161614-416E-4B73-B166-1EC8B9698821}" type="pres">
      <dgm:prSet presAssocID="{ADB0ACA8-585A-46FD-A8EA-79A65498EB47}" presName="composite" presStyleCnt="0"/>
      <dgm:spPr/>
    </dgm:pt>
    <dgm:pt modelId="{A2F15787-6324-4011-AA39-83CD3D87A185}" type="pres">
      <dgm:prSet presAssocID="{ADB0ACA8-585A-46FD-A8EA-79A65498EB47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017FD-E075-4EEF-8B8F-B79A335559D3}" type="pres">
      <dgm:prSet presAssocID="{ADB0ACA8-585A-46FD-A8EA-79A65498EB47}" presName="rect2" presStyleLbl="fgImgPlac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6274" t="13324" r="-46274" b="13324"/>
          </a:stretch>
        </a:blipFill>
      </dgm:spPr>
    </dgm:pt>
    <dgm:pt modelId="{0EE48EF5-BBD8-437C-9672-9DDA70E6AC94}" type="pres">
      <dgm:prSet presAssocID="{00C95E44-66B1-4F73-AB74-75357840F8A4}" presName="sibTrans" presStyleCnt="0"/>
      <dgm:spPr/>
    </dgm:pt>
    <dgm:pt modelId="{223363CC-EB46-4491-94EA-A2ED4DA42F9A}" type="pres">
      <dgm:prSet presAssocID="{B0B8C75C-83BE-414D-9DF6-89ED30AA20DA}" presName="composite" presStyleCnt="0"/>
      <dgm:spPr/>
    </dgm:pt>
    <dgm:pt modelId="{47CA5DA2-DD74-4F1C-8D31-074CC1B111D2}" type="pres">
      <dgm:prSet presAssocID="{B0B8C75C-83BE-414D-9DF6-89ED30AA20DA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EDA1B-F788-4BCD-8758-B8CC12AE2D75}" type="pres">
      <dgm:prSet presAssocID="{B0B8C75C-83BE-414D-9DF6-89ED30AA20DA}" presName="rect2" presStyleLbl="fgImgPlace1" presStyleIdx="3" presStyleCnt="4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3352" t="13324" r="-23352" b="13324"/>
          </a:stretch>
        </a:blipFill>
      </dgm:spPr>
    </dgm:pt>
  </dgm:ptLst>
  <dgm:cxnLst>
    <dgm:cxn modelId="{CAB3016D-F828-4BCE-B2DC-ED2D44E97B71}" type="presOf" srcId="{B825F61D-CF2E-4DC4-ADD6-177D9E65714B}" destId="{3DA02D86-4D90-40AC-8974-E3E1A8F729B5}" srcOrd="0" destOrd="0" presId="urn:microsoft.com/office/officeart/2008/layout/PictureStrips"/>
    <dgm:cxn modelId="{8E38374B-9EE8-4209-ABA8-3AFDFC909469}" srcId="{D1FF1A41-7B74-417E-A132-E378F58820AB}" destId="{B825F61D-CF2E-4DC4-ADD6-177D9E65714B}" srcOrd="1" destOrd="0" parTransId="{EDB5F42B-20FC-4E79-80F7-414F4F80B3EE}" sibTransId="{92C9E7AB-6F68-458D-B60A-86A72B35ACF2}"/>
    <dgm:cxn modelId="{EBA002F0-3CD1-4560-9A00-D64BC6C701C1}" type="presOf" srcId="{D1FF1A41-7B74-417E-A132-E378F58820AB}" destId="{94F76A12-AE1C-4BBA-AF1F-6315355630A4}" srcOrd="0" destOrd="0" presId="urn:microsoft.com/office/officeart/2008/layout/PictureStrips"/>
    <dgm:cxn modelId="{853E6582-510D-4497-960B-A488ADF9B0D3}" type="presOf" srcId="{ADB0ACA8-585A-46FD-A8EA-79A65498EB47}" destId="{A2F15787-6324-4011-AA39-83CD3D87A185}" srcOrd="0" destOrd="0" presId="urn:microsoft.com/office/officeart/2008/layout/PictureStrips"/>
    <dgm:cxn modelId="{C9B2311D-D661-4E7E-B0E6-EED507A9890D}" srcId="{D1FF1A41-7B74-417E-A132-E378F58820AB}" destId="{B0B8C75C-83BE-414D-9DF6-89ED30AA20DA}" srcOrd="3" destOrd="0" parTransId="{55036C39-5A62-4B2A-BF53-A1116EC20822}" sibTransId="{8763B0DA-8485-43FE-9CC6-624F1CDCC435}"/>
    <dgm:cxn modelId="{8B90A7BD-011F-415E-96DE-096322A4EC6D}" srcId="{D1FF1A41-7B74-417E-A132-E378F58820AB}" destId="{6B556A21-B85B-45EB-8A32-AB5A774DE9C5}" srcOrd="0" destOrd="0" parTransId="{6B4A9489-5228-4ACF-B3D4-FFA949630188}" sibTransId="{4CCEC1E2-4D6F-4A18-873A-D4C0EAC4A818}"/>
    <dgm:cxn modelId="{58D7A2B7-1781-4AD7-9E71-1D7B7060AC93}" type="presOf" srcId="{B0B8C75C-83BE-414D-9DF6-89ED30AA20DA}" destId="{47CA5DA2-DD74-4F1C-8D31-074CC1B111D2}" srcOrd="0" destOrd="0" presId="urn:microsoft.com/office/officeart/2008/layout/PictureStrips"/>
    <dgm:cxn modelId="{2AD6F71E-F31D-463D-9C46-930A587CCD7E}" type="presOf" srcId="{6B556A21-B85B-45EB-8A32-AB5A774DE9C5}" destId="{38F42E6B-82BE-4287-86E6-186392DF5FE8}" srcOrd="0" destOrd="0" presId="urn:microsoft.com/office/officeart/2008/layout/PictureStrips"/>
    <dgm:cxn modelId="{DDF52BCC-DB8E-437D-8A3F-5E5C9A8B1DBA}" srcId="{D1FF1A41-7B74-417E-A132-E378F58820AB}" destId="{ADB0ACA8-585A-46FD-A8EA-79A65498EB47}" srcOrd="2" destOrd="0" parTransId="{A17A5AB4-F301-40D7-841D-70F050B97DE4}" sibTransId="{00C95E44-66B1-4F73-AB74-75357840F8A4}"/>
    <dgm:cxn modelId="{7CEE4DA1-A791-4476-BD66-16475E1AA3A6}" type="presParOf" srcId="{94F76A12-AE1C-4BBA-AF1F-6315355630A4}" destId="{F6E21B55-D1BE-4B0A-918D-711068DC6BF3}" srcOrd="0" destOrd="0" presId="urn:microsoft.com/office/officeart/2008/layout/PictureStrips"/>
    <dgm:cxn modelId="{283BC39D-AEA7-401E-B581-AD7F27171D85}" type="presParOf" srcId="{F6E21B55-D1BE-4B0A-918D-711068DC6BF3}" destId="{38F42E6B-82BE-4287-86E6-186392DF5FE8}" srcOrd="0" destOrd="0" presId="urn:microsoft.com/office/officeart/2008/layout/PictureStrips"/>
    <dgm:cxn modelId="{67A7179C-8768-4E7D-B7C2-9DFFAFF1651D}" type="presParOf" srcId="{F6E21B55-D1BE-4B0A-918D-711068DC6BF3}" destId="{96632014-1B10-4480-9F7D-0B21361B77E5}" srcOrd="1" destOrd="0" presId="urn:microsoft.com/office/officeart/2008/layout/PictureStrips"/>
    <dgm:cxn modelId="{DE9657CF-7243-47A0-B9D5-3A6B43097F52}" type="presParOf" srcId="{94F76A12-AE1C-4BBA-AF1F-6315355630A4}" destId="{D71E6574-C363-47ED-B968-D61994B5EC2E}" srcOrd="1" destOrd="0" presId="urn:microsoft.com/office/officeart/2008/layout/PictureStrips"/>
    <dgm:cxn modelId="{A08937AD-F185-4EBF-B596-DC7D73B84040}" type="presParOf" srcId="{94F76A12-AE1C-4BBA-AF1F-6315355630A4}" destId="{39B460F8-EFC0-47CB-B528-2796B554F691}" srcOrd="2" destOrd="0" presId="urn:microsoft.com/office/officeart/2008/layout/PictureStrips"/>
    <dgm:cxn modelId="{6C57CB8E-DA6B-4524-BBF6-A5BA97326FB1}" type="presParOf" srcId="{39B460F8-EFC0-47CB-B528-2796B554F691}" destId="{3DA02D86-4D90-40AC-8974-E3E1A8F729B5}" srcOrd="0" destOrd="0" presId="urn:microsoft.com/office/officeart/2008/layout/PictureStrips"/>
    <dgm:cxn modelId="{33D70504-EC6C-46B1-BAC7-57F72A1BB4C1}" type="presParOf" srcId="{39B460F8-EFC0-47CB-B528-2796B554F691}" destId="{AEF648BF-FE1C-4977-9BD0-F584B9B04359}" srcOrd="1" destOrd="0" presId="urn:microsoft.com/office/officeart/2008/layout/PictureStrips"/>
    <dgm:cxn modelId="{2BFBEAFE-BA88-4AB1-A65B-5205B3604275}" type="presParOf" srcId="{94F76A12-AE1C-4BBA-AF1F-6315355630A4}" destId="{AB85E911-5D0B-462D-AB8C-11735E4C0D2B}" srcOrd="3" destOrd="0" presId="urn:microsoft.com/office/officeart/2008/layout/PictureStrips"/>
    <dgm:cxn modelId="{844E2D1D-C35B-4DDF-8FED-DB42503863C1}" type="presParOf" srcId="{94F76A12-AE1C-4BBA-AF1F-6315355630A4}" destId="{31161614-416E-4B73-B166-1EC8B9698821}" srcOrd="4" destOrd="0" presId="urn:microsoft.com/office/officeart/2008/layout/PictureStrips"/>
    <dgm:cxn modelId="{38BC800F-ED93-4A71-B991-7B793FBD977A}" type="presParOf" srcId="{31161614-416E-4B73-B166-1EC8B9698821}" destId="{A2F15787-6324-4011-AA39-83CD3D87A185}" srcOrd="0" destOrd="0" presId="urn:microsoft.com/office/officeart/2008/layout/PictureStrips"/>
    <dgm:cxn modelId="{F2D6B840-258C-4B69-9327-6336EEC0E8DE}" type="presParOf" srcId="{31161614-416E-4B73-B166-1EC8B9698821}" destId="{675017FD-E075-4EEF-8B8F-B79A335559D3}" srcOrd="1" destOrd="0" presId="urn:microsoft.com/office/officeart/2008/layout/PictureStrips"/>
    <dgm:cxn modelId="{8C92BD9B-DDC7-4C3E-965C-05F5A4C8A9B5}" type="presParOf" srcId="{94F76A12-AE1C-4BBA-AF1F-6315355630A4}" destId="{0EE48EF5-BBD8-437C-9672-9DDA70E6AC94}" srcOrd="5" destOrd="0" presId="urn:microsoft.com/office/officeart/2008/layout/PictureStrips"/>
    <dgm:cxn modelId="{2941B4F8-2627-4EE5-9533-D54961ED0F23}" type="presParOf" srcId="{94F76A12-AE1C-4BBA-AF1F-6315355630A4}" destId="{223363CC-EB46-4491-94EA-A2ED4DA42F9A}" srcOrd="6" destOrd="0" presId="urn:microsoft.com/office/officeart/2008/layout/PictureStrips"/>
    <dgm:cxn modelId="{A6568EBE-D59E-4DF7-A517-1662E740208A}" type="presParOf" srcId="{223363CC-EB46-4491-94EA-A2ED4DA42F9A}" destId="{47CA5DA2-DD74-4F1C-8D31-074CC1B111D2}" srcOrd="0" destOrd="0" presId="urn:microsoft.com/office/officeart/2008/layout/PictureStrips"/>
    <dgm:cxn modelId="{BACFA923-0287-4690-AD71-B363F2C15896}" type="presParOf" srcId="{223363CC-EB46-4491-94EA-A2ED4DA42F9A}" destId="{749EDA1B-F788-4BCD-8758-B8CC12AE2D75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F508E0F-CAE2-44F0-8792-2D3220FC7703}" type="doc">
      <dgm:prSet loTypeId="urn:microsoft.com/office/officeart/2005/8/layout/hProcess4" loCatId="process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A56B97FB-2640-4CB9-A8DD-29513BA1EF8D}">
      <dgm:prSet phldrT="[Текст]"/>
      <dgm:spPr>
        <a:gradFill rotWithShape="0">
          <a:gsLst>
            <a:gs pos="0">
              <a:schemeClr val="accent2">
                <a:lumMod val="75000"/>
              </a:schemeClr>
            </a:gs>
            <a:gs pos="100000">
              <a:srgbClr val="C39985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Заявка</a:t>
          </a:r>
          <a:endParaRPr lang="ru-RU" b="1" dirty="0">
            <a:solidFill>
              <a:schemeClr val="tx1"/>
            </a:solidFill>
          </a:endParaRPr>
        </a:p>
      </dgm:t>
    </dgm:pt>
    <dgm:pt modelId="{B994D159-0880-498C-B8BA-80098B0B6E18}" type="parTrans" cxnId="{AF7C0B91-8586-49E2-97A8-F4AFB68F0E5F}">
      <dgm:prSet/>
      <dgm:spPr/>
      <dgm:t>
        <a:bodyPr/>
        <a:lstStyle/>
        <a:p>
          <a:endParaRPr lang="ru-RU"/>
        </a:p>
      </dgm:t>
    </dgm:pt>
    <dgm:pt modelId="{94F900B9-5FED-4D33-B715-CFD74AE6DB22}" type="sibTrans" cxnId="{AF7C0B91-8586-49E2-97A8-F4AFB68F0E5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B6EDDD6-8711-4FB5-AB99-42C90FB7B268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Подача резюме проекта через личный кабинет на сайте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         </a:t>
          </a:r>
          <a:r>
            <a:rPr lang="en-US" sz="1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www.frp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800" b="1" dirty="0" err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spb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800" b="1" dirty="0" err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ru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D522-526B-41D7-AE91-619730C5AB25}" type="parTrans" cxnId="{652A00EC-08FB-4EB5-8369-91B9274800D7}">
      <dgm:prSet/>
      <dgm:spPr/>
      <dgm:t>
        <a:bodyPr/>
        <a:lstStyle/>
        <a:p>
          <a:endParaRPr lang="ru-RU"/>
        </a:p>
      </dgm:t>
    </dgm:pt>
    <dgm:pt modelId="{A98692A8-E86D-469C-92F5-328336DE3719}" type="sibTrans" cxnId="{652A00EC-08FB-4EB5-8369-91B9274800D7}">
      <dgm:prSet/>
      <dgm:spPr/>
      <dgm:t>
        <a:bodyPr/>
        <a:lstStyle/>
        <a:p>
          <a:endParaRPr lang="ru-RU"/>
        </a:p>
      </dgm:t>
    </dgm:pt>
    <dgm:pt modelId="{495FCB34-62C5-49F1-9DA9-9694F18DEC63}">
      <dgm:prSet phldrT="[Текст]" custT="1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Экспертиза заявок</a:t>
          </a:r>
          <a:endParaRPr lang="ru-RU" sz="2000" b="1" dirty="0">
            <a:solidFill>
              <a:schemeClr val="tx1"/>
            </a:solidFill>
          </a:endParaRPr>
        </a:p>
      </dgm:t>
    </dgm:pt>
    <dgm:pt modelId="{CF0ACEB0-408F-4C90-9D7F-DFF9A6BE503D}" type="parTrans" cxnId="{6C386714-9C99-452A-B318-F81053246A8E}">
      <dgm:prSet/>
      <dgm:spPr/>
      <dgm:t>
        <a:bodyPr/>
        <a:lstStyle/>
        <a:p>
          <a:endParaRPr lang="ru-RU"/>
        </a:p>
      </dgm:t>
    </dgm:pt>
    <dgm:pt modelId="{547297B3-2491-4EBA-B6EC-7D899C2EF43E}" type="sibTrans" cxnId="{6C386714-9C99-452A-B318-F81053246A8E}">
      <dgm:prSet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720E6D74-9CCE-40F1-BAC9-CF0344D047BA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Экспресс-оценка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353046-9B35-42C3-9685-E8304C5586B5}" type="parTrans" cxnId="{3E74FA6D-F36D-4021-8603-8B4F97952C16}">
      <dgm:prSet/>
      <dgm:spPr/>
      <dgm:t>
        <a:bodyPr/>
        <a:lstStyle/>
        <a:p>
          <a:endParaRPr lang="ru-RU"/>
        </a:p>
      </dgm:t>
    </dgm:pt>
    <dgm:pt modelId="{88CD29E1-C334-4DE8-A24E-9A973B231CBC}" type="sibTrans" cxnId="{3E74FA6D-F36D-4021-8603-8B4F97952C16}">
      <dgm:prSet/>
      <dgm:spPr/>
      <dgm:t>
        <a:bodyPr/>
        <a:lstStyle/>
        <a:p>
          <a:endParaRPr lang="ru-RU"/>
        </a:p>
      </dgm:t>
    </dgm:pt>
    <dgm:pt modelId="{A2803575-B529-45CC-A894-7961B54599A8}">
      <dgm:prSet phldrT="[Текст]" custT="1"/>
      <dgm:spPr>
        <a:gradFill rotWithShape="0">
          <a:gsLst>
            <a:gs pos="0">
              <a:schemeClr val="accent2">
                <a:lumMod val="75000"/>
              </a:schemeClr>
            </a:gs>
            <a:gs pos="100000">
              <a:srgbClr val="C39985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Финансирование, мониторинг, возврат займа</a:t>
          </a:r>
          <a:endParaRPr lang="ru-RU" sz="2000" b="1" dirty="0">
            <a:solidFill>
              <a:schemeClr val="tx1"/>
            </a:solidFill>
          </a:endParaRPr>
        </a:p>
      </dgm:t>
    </dgm:pt>
    <dgm:pt modelId="{0E18EA1F-EE58-4905-B7A8-1C9B74CC82C0}" type="parTrans" cxnId="{1F5F401C-256D-4D8D-9A7D-C4A700CD04ED}">
      <dgm:prSet/>
      <dgm:spPr/>
      <dgm:t>
        <a:bodyPr/>
        <a:lstStyle/>
        <a:p>
          <a:endParaRPr lang="ru-RU"/>
        </a:p>
      </dgm:t>
    </dgm:pt>
    <dgm:pt modelId="{342CAAF1-97AA-4C50-830C-D28DCF19FB7C}" type="sibTrans" cxnId="{1F5F401C-256D-4D8D-9A7D-C4A700CD04E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7E2D2BF4-8015-4727-BD49-CE10339107FA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Оформление залога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48966C-E525-454F-BBA1-E6E5F7A9479A}" type="parTrans" cxnId="{279F7D22-071D-4B1F-8126-0478446B9C62}">
      <dgm:prSet/>
      <dgm:spPr/>
      <dgm:t>
        <a:bodyPr/>
        <a:lstStyle/>
        <a:p>
          <a:endParaRPr lang="ru-RU"/>
        </a:p>
      </dgm:t>
    </dgm:pt>
    <dgm:pt modelId="{DB19D6DF-9CD2-4D71-95D9-E974CB65A716}" type="sibTrans" cxnId="{279F7D22-071D-4B1F-8126-0478446B9C62}">
      <dgm:prSet/>
      <dgm:spPr/>
      <dgm:t>
        <a:bodyPr/>
        <a:lstStyle/>
        <a:p>
          <a:endParaRPr lang="ru-RU"/>
        </a:p>
      </dgm:t>
    </dgm:pt>
    <dgm:pt modelId="{752FCCBA-A07C-4730-A5E7-60B0888C8339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Входная экспертиза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30A68A-7FED-4D32-A844-682F81DA44F8}" type="parTrans" cxnId="{91BC78A6-63F7-4F7C-B7F0-5D60F54BF977}">
      <dgm:prSet/>
      <dgm:spPr/>
      <dgm:t>
        <a:bodyPr/>
        <a:lstStyle/>
        <a:p>
          <a:endParaRPr lang="ru-RU"/>
        </a:p>
      </dgm:t>
    </dgm:pt>
    <dgm:pt modelId="{CEC5687D-052C-46DA-A67D-DAAF832EADE2}" type="sibTrans" cxnId="{91BC78A6-63F7-4F7C-B7F0-5D60F54BF977}">
      <dgm:prSet/>
      <dgm:spPr/>
      <dgm:t>
        <a:bodyPr/>
        <a:lstStyle/>
        <a:p>
          <a:endParaRPr lang="ru-RU"/>
        </a:p>
      </dgm:t>
    </dgm:pt>
    <dgm:pt modelId="{73E93576-368E-4DC5-B9F9-4E4ECC74A7F1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Комплексная экспертиза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D5BF5D-AA65-4459-B920-301FF3EDC567}" type="parTrans" cxnId="{C3E8798E-D5BD-41CC-874B-266388A68C6A}">
      <dgm:prSet/>
      <dgm:spPr/>
      <dgm:t>
        <a:bodyPr/>
        <a:lstStyle/>
        <a:p>
          <a:endParaRPr lang="ru-RU"/>
        </a:p>
      </dgm:t>
    </dgm:pt>
    <dgm:pt modelId="{51D14B08-56D1-4CF1-B57C-BDD26EDCDEF7}" type="sibTrans" cxnId="{C3E8798E-D5BD-41CC-874B-266388A68C6A}">
      <dgm:prSet/>
      <dgm:spPr/>
      <dgm:t>
        <a:bodyPr/>
        <a:lstStyle/>
        <a:p>
          <a:endParaRPr lang="ru-RU"/>
        </a:p>
      </dgm:t>
    </dgm:pt>
    <dgm:pt modelId="{9B0AE103-EC48-40FC-A467-2E71AD56AA44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Экспертный совет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7746FA-7A26-4222-8A07-A08D94956C5B}" type="parTrans" cxnId="{137F8D3B-B637-4553-84FE-8863E40D730E}">
      <dgm:prSet/>
      <dgm:spPr/>
      <dgm:t>
        <a:bodyPr/>
        <a:lstStyle/>
        <a:p>
          <a:endParaRPr lang="ru-RU"/>
        </a:p>
      </dgm:t>
    </dgm:pt>
    <dgm:pt modelId="{697A669A-5868-4C87-9FDE-1556F9097C20}" type="sibTrans" cxnId="{137F8D3B-B637-4553-84FE-8863E40D730E}">
      <dgm:prSet/>
      <dgm:spPr/>
      <dgm:t>
        <a:bodyPr/>
        <a:lstStyle/>
        <a:p>
          <a:endParaRPr lang="ru-RU"/>
        </a:p>
      </dgm:t>
    </dgm:pt>
    <dgm:pt modelId="{5CD3A355-DFA0-4ADB-A33D-FCE2C16CB802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Наблюдательный совет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28B0A3-E32F-4704-B3B2-DB557826DFE8}" type="parTrans" cxnId="{B12791D4-AFD0-4DD5-A44B-26DB4CADB74B}">
      <dgm:prSet/>
      <dgm:spPr/>
      <dgm:t>
        <a:bodyPr/>
        <a:lstStyle/>
        <a:p>
          <a:endParaRPr lang="ru-RU"/>
        </a:p>
      </dgm:t>
    </dgm:pt>
    <dgm:pt modelId="{5E5FBC2B-E085-4ADE-A563-13F244ED7463}" type="sibTrans" cxnId="{B12791D4-AFD0-4DD5-A44B-26DB4CADB74B}">
      <dgm:prSet/>
      <dgm:spPr/>
      <dgm:t>
        <a:bodyPr/>
        <a:lstStyle/>
        <a:p>
          <a:endParaRPr lang="ru-RU"/>
        </a:p>
      </dgm:t>
    </dgm:pt>
    <dgm:pt modelId="{43E23BEF-7798-4FF1-B196-F0FAE7E23BAB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Подписание договора займа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6A8FDE-C2CB-495E-9CD4-2368C717AC83}" type="parTrans" cxnId="{E3CA4CFA-C7D3-4571-9D2D-59EC4E7538FE}">
      <dgm:prSet/>
      <dgm:spPr/>
      <dgm:t>
        <a:bodyPr/>
        <a:lstStyle/>
        <a:p>
          <a:endParaRPr lang="ru-RU"/>
        </a:p>
      </dgm:t>
    </dgm:pt>
    <dgm:pt modelId="{7719F451-CC48-4FDA-BFC5-7B8104C42433}" type="sibTrans" cxnId="{E3CA4CFA-C7D3-4571-9D2D-59EC4E7538FE}">
      <dgm:prSet/>
      <dgm:spPr/>
      <dgm:t>
        <a:bodyPr/>
        <a:lstStyle/>
        <a:p>
          <a:endParaRPr lang="ru-RU"/>
        </a:p>
      </dgm:t>
    </dgm:pt>
    <dgm:pt modelId="{DCACCAE5-3CE1-4DE8-803E-48C0DA945829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Контроль целевого использования/сроков возврата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395383-A997-453C-B6B0-323D7EAC1320}" type="parTrans" cxnId="{F452FA63-705A-4F03-AED4-A8E2C5ECCB3E}">
      <dgm:prSet/>
      <dgm:spPr/>
      <dgm:t>
        <a:bodyPr/>
        <a:lstStyle/>
        <a:p>
          <a:endParaRPr lang="ru-RU"/>
        </a:p>
      </dgm:t>
    </dgm:pt>
    <dgm:pt modelId="{568B20A4-AEF2-45E0-8A2E-B018917A4CEA}" type="sibTrans" cxnId="{F452FA63-705A-4F03-AED4-A8E2C5ECCB3E}">
      <dgm:prSet/>
      <dgm:spPr/>
      <dgm:t>
        <a:bodyPr/>
        <a:lstStyle/>
        <a:p>
          <a:endParaRPr lang="ru-RU"/>
        </a:p>
      </dgm:t>
    </dgm:pt>
    <dgm:pt modelId="{77335E1E-825D-4DAD-8236-A15C306778CA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114300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EA7B33-B4E7-4245-81FF-A803C7D3CF20}" type="parTrans" cxnId="{74821BD8-E9BD-411B-A8A6-33CB379FE0CA}">
      <dgm:prSet/>
      <dgm:spPr/>
      <dgm:t>
        <a:bodyPr/>
        <a:lstStyle/>
        <a:p>
          <a:endParaRPr lang="ru-RU"/>
        </a:p>
      </dgm:t>
    </dgm:pt>
    <dgm:pt modelId="{D6AE68D6-7670-4D3B-A413-FBEE9BFEC28A}" type="sibTrans" cxnId="{74821BD8-E9BD-411B-A8A6-33CB379FE0CA}">
      <dgm:prSet/>
      <dgm:spPr/>
      <dgm:t>
        <a:bodyPr/>
        <a:lstStyle/>
        <a:p>
          <a:endParaRPr lang="ru-RU"/>
        </a:p>
      </dgm:t>
    </dgm:pt>
    <dgm:pt modelId="{0FA29CAE-8FEC-46B6-806B-F1270C76FABD}">
      <dgm:prSet/>
      <dgm:spPr>
        <a:gradFill rotWithShape="0">
          <a:gsLst>
            <a:gs pos="0">
              <a:schemeClr val="accent1"/>
            </a:gs>
            <a:gs pos="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Завершение проекта</a:t>
          </a:r>
          <a:endParaRPr lang="ru-RU" b="1" dirty="0">
            <a:solidFill>
              <a:schemeClr val="tx1"/>
            </a:solidFill>
          </a:endParaRPr>
        </a:p>
      </dgm:t>
    </dgm:pt>
    <dgm:pt modelId="{95F1E642-4D00-4E24-83C4-B61DD520AEFC}" type="parTrans" cxnId="{94BA10C9-A441-4688-B99D-A1A7C5FF188A}">
      <dgm:prSet/>
      <dgm:spPr/>
      <dgm:t>
        <a:bodyPr/>
        <a:lstStyle/>
        <a:p>
          <a:endParaRPr lang="ru-RU"/>
        </a:p>
      </dgm:t>
    </dgm:pt>
    <dgm:pt modelId="{8688A324-82D7-4F86-B7CF-98A1F6855AAC}" type="sibTrans" cxnId="{94BA10C9-A441-4688-B99D-A1A7C5FF188A}">
      <dgm:prSet/>
      <dgm:spPr/>
      <dgm:t>
        <a:bodyPr/>
        <a:lstStyle/>
        <a:p>
          <a:endParaRPr lang="ru-RU"/>
        </a:p>
      </dgm:t>
    </dgm:pt>
    <dgm:pt modelId="{55A49572-63A8-4346-A883-1C8469784157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Окончательный расчет по проекту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2CDE42-7EAC-447F-98C4-8E3A34960F8E}" type="parTrans" cxnId="{F9441D32-394C-4D4C-83F3-D04F3DFEB3CF}">
      <dgm:prSet/>
      <dgm:spPr/>
      <dgm:t>
        <a:bodyPr/>
        <a:lstStyle/>
        <a:p>
          <a:endParaRPr lang="ru-RU"/>
        </a:p>
      </dgm:t>
    </dgm:pt>
    <dgm:pt modelId="{B73D00FC-ACAF-4CD7-AD28-478813A8C092}" type="sibTrans" cxnId="{F9441D32-394C-4D4C-83F3-D04F3DFEB3CF}">
      <dgm:prSet/>
      <dgm:spPr/>
      <dgm:t>
        <a:bodyPr/>
        <a:lstStyle/>
        <a:p>
          <a:endParaRPr lang="ru-RU"/>
        </a:p>
      </dgm:t>
    </dgm:pt>
    <dgm:pt modelId="{FBD249F3-72BB-41D6-8AC7-58015AF18BA6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Отчетные документы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6DF4E8-2280-4AC5-BE57-B139199E83C9}" type="parTrans" cxnId="{C3CBA8EA-506E-492C-8435-E3719C8DA551}">
      <dgm:prSet/>
      <dgm:spPr/>
      <dgm:t>
        <a:bodyPr/>
        <a:lstStyle/>
        <a:p>
          <a:endParaRPr lang="ru-RU"/>
        </a:p>
      </dgm:t>
    </dgm:pt>
    <dgm:pt modelId="{4D90B846-CCE9-4967-854E-648A0EC0A6EA}" type="sibTrans" cxnId="{C3CBA8EA-506E-492C-8435-E3719C8DA551}">
      <dgm:prSet/>
      <dgm:spPr/>
      <dgm:t>
        <a:bodyPr/>
        <a:lstStyle/>
        <a:p>
          <a:endParaRPr lang="ru-RU"/>
        </a:p>
      </dgm:t>
    </dgm:pt>
    <dgm:pt modelId="{491EFFB8-E04D-4389-8717-B3900FC9FDDD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Возврат залога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DC836A-E45A-4495-B74E-1FBE95929BA6}" type="parTrans" cxnId="{6D2D2821-F2FD-48E2-BA8B-E5E82FCAAE8A}">
      <dgm:prSet/>
      <dgm:spPr/>
      <dgm:t>
        <a:bodyPr/>
        <a:lstStyle/>
        <a:p>
          <a:endParaRPr lang="ru-RU"/>
        </a:p>
      </dgm:t>
    </dgm:pt>
    <dgm:pt modelId="{CCC73714-0057-48E4-8698-A22D837358FE}" type="sibTrans" cxnId="{6D2D2821-F2FD-48E2-BA8B-E5E82FCAAE8A}">
      <dgm:prSet/>
      <dgm:spPr/>
      <dgm:t>
        <a:bodyPr/>
        <a:lstStyle/>
        <a:p>
          <a:endParaRPr lang="ru-RU"/>
        </a:p>
      </dgm:t>
    </dgm:pt>
    <dgm:pt modelId="{6509EC21-EB29-4E06-8F2D-599003CF52FE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Мониторинг и сопровождение проектов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1FBB3-DBC3-4A79-97D1-97948C6D9B4C}" type="sibTrans" cxnId="{8C3B8018-1EBA-4FEB-942C-4889B11AB0AE}">
      <dgm:prSet/>
      <dgm:spPr/>
      <dgm:t>
        <a:bodyPr/>
        <a:lstStyle/>
        <a:p>
          <a:endParaRPr lang="ru-RU"/>
        </a:p>
      </dgm:t>
    </dgm:pt>
    <dgm:pt modelId="{8465C56F-258F-417A-8E77-243A12083571}" type="parTrans" cxnId="{8C3B8018-1EBA-4FEB-942C-4889B11AB0AE}">
      <dgm:prSet/>
      <dgm:spPr/>
      <dgm:t>
        <a:bodyPr/>
        <a:lstStyle/>
        <a:p>
          <a:endParaRPr lang="ru-RU"/>
        </a:p>
      </dgm:t>
    </dgm:pt>
    <dgm:pt modelId="{8339AF49-FE38-4D76-80BF-AE8D64D42E42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Предоставление займа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B0EE78-8FDE-4353-AAD0-C5D4EE0379E9}" type="parTrans" cxnId="{800B55D2-9DAA-436B-B1D8-83311E2DAE4A}">
      <dgm:prSet/>
      <dgm:spPr/>
      <dgm:t>
        <a:bodyPr/>
        <a:lstStyle/>
        <a:p>
          <a:endParaRPr lang="ru-RU"/>
        </a:p>
      </dgm:t>
    </dgm:pt>
    <dgm:pt modelId="{1921B24A-C26E-467C-993F-15C7222DC1E5}" type="sibTrans" cxnId="{800B55D2-9DAA-436B-B1D8-83311E2DAE4A}">
      <dgm:prSet/>
      <dgm:spPr/>
      <dgm:t>
        <a:bodyPr/>
        <a:lstStyle/>
        <a:p>
          <a:endParaRPr lang="ru-RU"/>
        </a:p>
      </dgm:t>
    </dgm:pt>
    <dgm:pt modelId="{015DD03D-D4DD-45FF-A362-A8F4B4BED441}" type="pres">
      <dgm:prSet presAssocID="{1F508E0F-CAE2-44F0-8792-2D3220FC77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201BE0-A0B7-44CF-9686-EC1FD92AC24D}" type="pres">
      <dgm:prSet presAssocID="{1F508E0F-CAE2-44F0-8792-2D3220FC7703}" presName="tSp" presStyleCnt="0"/>
      <dgm:spPr/>
    </dgm:pt>
    <dgm:pt modelId="{44BAB4D1-2C61-4B5E-939F-E1C9D66D9B91}" type="pres">
      <dgm:prSet presAssocID="{1F508E0F-CAE2-44F0-8792-2D3220FC7703}" presName="bSp" presStyleCnt="0"/>
      <dgm:spPr/>
    </dgm:pt>
    <dgm:pt modelId="{B990F43F-98DF-4FB0-B4D4-A2F5063780D3}" type="pres">
      <dgm:prSet presAssocID="{1F508E0F-CAE2-44F0-8792-2D3220FC7703}" presName="process" presStyleCnt="0"/>
      <dgm:spPr/>
    </dgm:pt>
    <dgm:pt modelId="{2C4576BF-CC80-4235-BBCF-02B1D8F8D4EA}" type="pres">
      <dgm:prSet presAssocID="{A56B97FB-2640-4CB9-A8DD-29513BA1EF8D}" presName="composite1" presStyleCnt="0"/>
      <dgm:spPr/>
    </dgm:pt>
    <dgm:pt modelId="{2A005CF0-9C56-40A7-AE3E-ACE750E5E142}" type="pres">
      <dgm:prSet presAssocID="{A56B97FB-2640-4CB9-A8DD-29513BA1EF8D}" presName="dummyNode1" presStyleLbl="node1" presStyleIdx="0" presStyleCnt="4"/>
      <dgm:spPr/>
    </dgm:pt>
    <dgm:pt modelId="{66389BC9-326F-49B8-8C2F-69C8536EB7D4}" type="pres">
      <dgm:prSet presAssocID="{A56B97FB-2640-4CB9-A8DD-29513BA1EF8D}" presName="childNode1" presStyleLbl="bgAcc1" presStyleIdx="0" presStyleCnt="4" custScaleX="132436" custScaleY="130503" custLinFactNeighborX="5125" custLinFactNeighborY="-7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8F6AB-66EA-4071-9076-50BA8C013D24}" type="pres">
      <dgm:prSet presAssocID="{A56B97FB-2640-4CB9-A8DD-29513BA1EF8D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48BFA-E375-4087-AB53-DD8C0E775448}" type="pres">
      <dgm:prSet presAssocID="{A56B97FB-2640-4CB9-A8DD-29513BA1EF8D}" presName="parentNode1" presStyleLbl="node1" presStyleIdx="0" presStyleCnt="4" custLinFactNeighborX="-5674" custLinFactNeighborY="455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5E899-EE9D-44C0-8F36-C7E900586934}" type="pres">
      <dgm:prSet presAssocID="{A56B97FB-2640-4CB9-A8DD-29513BA1EF8D}" presName="connSite1" presStyleCnt="0"/>
      <dgm:spPr/>
    </dgm:pt>
    <dgm:pt modelId="{7AF4AE1E-06EC-4F8A-9419-7A995BF01303}" type="pres">
      <dgm:prSet presAssocID="{94F900B9-5FED-4D33-B715-CFD74AE6DB22}" presName="Name9" presStyleLbl="sibTrans2D1" presStyleIdx="0" presStyleCnt="3" custAng="896877" custLinFactNeighborX="-564" custLinFactNeighborY="564"/>
      <dgm:spPr/>
      <dgm:t>
        <a:bodyPr/>
        <a:lstStyle/>
        <a:p>
          <a:endParaRPr lang="ru-RU"/>
        </a:p>
      </dgm:t>
    </dgm:pt>
    <dgm:pt modelId="{1531A079-071E-4ED0-A9DF-BD6D870539E5}" type="pres">
      <dgm:prSet presAssocID="{495FCB34-62C5-49F1-9DA9-9694F18DEC63}" presName="composite2" presStyleCnt="0"/>
      <dgm:spPr/>
    </dgm:pt>
    <dgm:pt modelId="{B1BD84EC-0781-43F1-9E7D-C19352ED6F8B}" type="pres">
      <dgm:prSet presAssocID="{495FCB34-62C5-49F1-9DA9-9694F18DEC63}" presName="dummyNode2" presStyleLbl="node1" presStyleIdx="0" presStyleCnt="4"/>
      <dgm:spPr/>
    </dgm:pt>
    <dgm:pt modelId="{BA70B069-20E6-4D52-9993-549268061AD2}" type="pres">
      <dgm:prSet presAssocID="{495FCB34-62C5-49F1-9DA9-9694F18DEC63}" presName="childNode2" presStyleLbl="bgAcc1" presStyleIdx="1" presStyleCnt="4" custScaleX="162140" custScaleY="191731" custLinFactNeighborX="-2518" custLinFactNeighborY="5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7E30A-C79D-4C4F-B8CE-D6532F656A14}" type="pres">
      <dgm:prSet presAssocID="{495FCB34-62C5-49F1-9DA9-9694F18DEC63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E51D5-2668-4715-A9F6-36A79009C384}" type="pres">
      <dgm:prSet presAssocID="{495FCB34-62C5-49F1-9DA9-9694F18DEC63}" presName="parentNode2" presStyleLbl="node1" presStyleIdx="1" presStyleCnt="4" custScaleX="105550" custScaleY="101897" custLinFactNeighborY="-412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60576-A2F4-4B64-A771-3C88E8152031}" type="pres">
      <dgm:prSet presAssocID="{495FCB34-62C5-49F1-9DA9-9694F18DEC63}" presName="connSite2" presStyleCnt="0"/>
      <dgm:spPr/>
    </dgm:pt>
    <dgm:pt modelId="{3745FFFF-9FA9-471B-A67A-A1A335F62F44}" type="pres">
      <dgm:prSet presAssocID="{547297B3-2491-4EBA-B6EC-7D899C2EF43E}" presName="Name18" presStyleLbl="sibTrans2D1" presStyleIdx="1" presStyleCnt="3" custAng="0" custLinFactNeighborX="-918" custLinFactNeighborY="927"/>
      <dgm:spPr/>
      <dgm:t>
        <a:bodyPr/>
        <a:lstStyle/>
        <a:p>
          <a:endParaRPr lang="ru-RU"/>
        </a:p>
      </dgm:t>
    </dgm:pt>
    <dgm:pt modelId="{80E92111-F0F0-4B2B-B6B8-FAFD82EAB658}" type="pres">
      <dgm:prSet presAssocID="{A2803575-B529-45CC-A894-7961B54599A8}" presName="composite1" presStyleCnt="0"/>
      <dgm:spPr/>
    </dgm:pt>
    <dgm:pt modelId="{2CA9942E-6A1B-4869-9B0F-11F307751BC9}" type="pres">
      <dgm:prSet presAssocID="{A2803575-B529-45CC-A894-7961B54599A8}" presName="dummyNode1" presStyleLbl="node1" presStyleIdx="1" presStyleCnt="4"/>
      <dgm:spPr/>
    </dgm:pt>
    <dgm:pt modelId="{45E9031E-77FE-42BD-A88B-57EF924DC5E7}" type="pres">
      <dgm:prSet presAssocID="{A2803575-B529-45CC-A894-7961B54599A8}" presName="childNode1" presStyleLbl="bgAcc1" presStyleIdx="2" presStyleCnt="4" custScaleX="170708" custScaleY="135357" custLinFactNeighborX="-6175" custLinFactNeighborY="-15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2B775-E625-462E-824E-187BD460B8BA}" type="pres">
      <dgm:prSet presAssocID="{A2803575-B529-45CC-A894-7961B54599A8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6E3E9-17BA-452A-A232-508EB3C55241}" type="pres">
      <dgm:prSet presAssocID="{A2803575-B529-45CC-A894-7961B54599A8}" presName="parentNode1" presStyleLbl="node1" presStyleIdx="2" presStyleCnt="4" custScaleX="144144" custScaleY="124984" custLinFactNeighborX="4058" custLinFactNeighborY="516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4DBE6-0E05-4EE5-A9A3-0B094C965E08}" type="pres">
      <dgm:prSet presAssocID="{A2803575-B529-45CC-A894-7961B54599A8}" presName="connSite1" presStyleCnt="0"/>
      <dgm:spPr/>
    </dgm:pt>
    <dgm:pt modelId="{2863B154-12A3-4E55-97B4-AFB3EBBFE18F}" type="pres">
      <dgm:prSet presAssocID="{342CAAF1-97AA-4C50-830C-D28DCF19FB7C}" presName="Name9" presStyleLbl="sibTrans2D1" presStyleIdx="2" presStyleCnt="3" custLinFactNeighborX="-1127" custLinFactNeighborY="1691"/>
      <dgm:spPr/>
      <dgm:t>
        <a:bodyPr/>
        <a:lstStyle/>
        <a:p>
          <a:endParaRPr lang="ru-RU"/>
        </a:p>
      </dgm:t>
    </dgm:pt>
    <dgm:pt modelId="{3D674941-50C0-4FAD-A0A5-0A1CA83BE86A}" type="pres">
      <dgm:prSet presAssocID="{0FA29CAE-8FEC-46B6-806B-F1270C76FABD}" presName="composite2" presStyleCnt="0"/>
      <dgm:spPr/>
    </dgm:pt>
    <dgm:pt modelId="{0CB27125-7307-43D1-9605-D089CE070F0F}" type="pres">
      <dgm:prSet presAssocID="{0FA29CAE-8FEC-46B6-806B-F1270C76FABD}" presName="dummyNode2" presStyleLbl="node1" presStyleIdx="2" presStyleCnt="4"/>
      <dgm:spPr/>
    </dgm:pt>
    <dgm:pt modelId="{36B5A615-20E9-4F8D-91C1-90104AD17F64}" type="pres">
      <dgm:prSet presAssocID="{0FA29CAE-8FEC-46B6-806B-F1270C76FABD}" presName="childNode2" presStyleLbl="bgAcc1" presStyleIdx="3" presStyleCnt="4" custScaleX="124073" custScaleY="148505" custLinFactNeighborX="-1957" custLinFactNeighborY="-6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B63E0-A6C3-43F0-984A-F3EC61894210}" type="pres">
      <dgm:prSet presAssocID="{0FA29CAE-8FEC-46B6-806B-F1270C76FABD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BFB22-E70C-4914-BF84-1668DDE949DF}" type="pres">
      <dgm:prSet presAssocID="{0FA29CAE-8FEC-46B6-806B-F1270C76FABD}" presName="parentNode2" presStyleLbl="node1" presStyleIdx="3" presStyleCnt="4" custLinFactNeighborX="-7873" custLinFactNeighborY="-742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7BE05-7462-4CCD-A6E4-F7042FB73210}" type="pres">
      <dgm:prSet presAssocID="{0FA29CAE-8FEC-46B6-806B-F1270C76FABD}" presName="connSite2" presStyleCnt="0"/>
      <dgm:spPr/>
    </dgm:pt>
  </dgm:ptLst>
  <dgm:cxnLst>
    <dgm:cxn modelId="{DAD1C093-3620-4B77-B5DF-35F091573A0A}" type="presOf" srcId="{720E6D74-9CCE-40F1-BAC9-CF0344D047BA}" destId="{BA70B069-20E6-4D52-9993-549268061AD2}" srcOrd="0" destOrd="0" presId="urn:microsoft.com/office/officeart/2005/8/layout/hProcess4"/>
    <dgm:cxn modelId="{6586A30A-ACB4-4200-8715-06231FA30EDF}" type="presOf" srcId="{A56B97FB-2640-4CB9-A8DD-29513BA1EF8D}" destId="{BC348BFA-E375-4087-AB53-DD8C0E775448}" srcOrd="0" destOrd="0" presId="urn:microsoft.com/office/officeart/2005/8/layout/hProcess4"/>
    <dgm:cxn modelId="{8C3B8018-1EBA-4FEB-942C-4889B11AB0AE}" srcId="{A2803575-B529-45CC-A894-7961B54599A8}" destId="{6509EC21-EB29-4E06-8F2D-599003CF52FE}" srcOrd="2" destOrd="0" parTransId="{8465C56F-258F-417A-8E77-243A12083571}" sibTransId="{CAD1FBB3-DBC3-4A79-97D1-97948C6D9B4C}"/>
    <dgm:cxn modelId="{AF7C0B91-8586-49E2-97A8-F4AFB68F0E5F}" srcId="{1F508E0F-CAE2-44F0-8792-2D3220FC7703}" destId="{A56B97FB-2640-4CB9-A8DD-29513BA1EF8D}" srcOrd="0" destOrd="0" parTransId="{B994D159-0880-498C-B8BA-80098B0B6E18}" sibTransId="{94F900B9-5FED-4D33-B715-CFD74AE6DB22}"/>
    <dgm:cxn modelId="{851B925E-36CC-4230-BFF6-D81AD0F6BE49}" type="presOf" srcId="{491EFFB8-E04D-4389-8717-B3900FC9FDDD}" destId="{36B5A615-20E9-4F8D-91C1-90104AD17F64}" srcOrd="0" destOrd="1" presId="urn:microsoft.com/office/officeart/2005/8/layout/hProcess4"/>
    <dgm:cxn modelId="{BB340C75-8643-425F-8C10-B02A51662AB8}" type="presOf" srcId="{73E93576-368E-4DC5-B9F9-4E4ECC74A7F1}" destId="{3C17E30A-C79D-4C4F-B8CE-D6532F656A14}" srcOrd="1" destOrd="2" presId="urn:microsoft.com/office/officeart/2005/8/layout/hProcess4"/>
    <dgm:cxn modelId="{66419DFE-FFC5-4BC4-B50E-8F7C4EA0DE18}" type="presOf" srcId="{55A49572-63A8-4346-A883-1C8469784157}" destId="{36B5A615-20E9-4F8D-91C1-90104AD17F64}" srcOrd="0" destOrd="0" presId="urn:microsoft.com/office/officeart/2005/8/layout/hProcess4"/>
    <dgm:cxn modelId="{F452FA63-705A-4F03-AED4-A8E2C5ECCB3E}" srcId="{A2803575-B529-45CC-A894-7961B54599A8}" destId="{DCACCAE5-3CE1-4DE8-803E-48C0DA945829}" srcOrd="3" destOrd="0" parTransId="{AE395383-A997-453C-B6B0-323D7EAC1320}" sibTransId="{568B20A4-AEF2-45E0-8A2E-B018917A4CEA}"/>
    <dgm:cxn modelId="{20B54501-90EC-4206-A249-75333D423415}" type="presOf" srcId="{342CAAF1-97AA-4C50-830C-D28DCF19FB7C}" destId="{2863B154-12A3-4E55-97B4-AFB3EBBFE18F}" srcOrd="0" destOrd="0" presId="urn:microsoft.com/office/officeart/2005/8/layout/hProcess4"/>
    <dgm:cxn modelId="{0F532A4A-6767-4589-8C7D-B0A5DE523639}" type="presOf" srcId="{752FCCBA-A07C-4730-A5E7-60B0888C8339}" destId="{3C17E30A-C79D-4C4F-B8CE-D6532F656A14}" srcOrd="1" destOrd="1" presId="urn:microsoft.com/office/officeart/2005/8/layout/hProcess4"/>
    <dgm:cxn modelId="{23CF0D18-10B4-4375-9F06-25798A4788DB}" type="presOf" srcId="{6509EC21-EB29-4E06-8F2D-599003CF52FE}" destId="{45E9031E-77FE-42BD-A88B-57EF924DC5E7}" srcOrd="0" destOrd="2" presId="urn:microsoft.com/office/officeart/2005/8/layout/hProcess4"/>
    <dgm:cxn modelId="{6895BBEC-647A-48E5-A004-087E5B67C621}" type="presOf" srcId="{FBD249F3-72BB-41D6-8AC7-58015AF18BA6}" destId="{1DCB63E0-A6C3-43F0-984A-F3EC61894210}" srcOrd="1" destOrd="2" presId="urn:microsoft.com/office/officeart/2005/8/layout/hProcess4"/>
    <dgm:cxn modelId="{6D2D2821-F2FD-48E2-BA8B-E5E82FCAAE8A}" srcId="{0FA29CAE-8FEC-46B6-806B-F1270C76FABD}" destId="{491EFFB8-E04D-4389-8717-B3900FC9FDDD}" srcOrd="1" destOrd="0" parTransId="{1DDC836A-E45A-4495-B74E-1FBE95929BA6}" sibTransId="{CCC73714-0057-48E4-8698-A22D837358FE}"/>
    <dgm:cxn modelId="{2D65810D-7A29-40DF-B257-1A529F09B454}" type="presOf" srcId="{BB6EDDD6-8711-4FB5-AB99-42C90FB7B268}" destId="{76A8F6AB-66EA-4071-9076-50BA8C013D24}" srcOrd="1" destOrd="0" presId="urn:microsoft.com/office/officeart/2005/8/layout/hProcess4"/>
    <dgm:cxn modelId="{98B2095C-2631-41E4-81D7-9E7BC6808FF2}" type="presOf" srcId="{8339AF49-FE38-4D76-80BF-AE8D64D42E42}" destId="{F162B775-E625-462E-824E-187BD460B8BA}" srcOrd="1" destOrd="1" presId="urn:microsoft.com/office/officeart/2005/8/layout/hProcess4"/>
    <dgm:cxn modelId="{E3CA4CFA-C7D3-4571-9D2D-59EC4E7538FE}" srcId="{495FCB34-62C5-49F1-9DA9-9694F18DEC63}" destId="{43E23BEF-7798-4FF1-B196-F0FAE7E23BAB}" srcOrd="5" destOrd="0" parTransId="{4B6A8FDE-C2CB-495E-9CD4-2368C717AC83}" sibTransId="{7719F451-CC48-4FDA-BFC5-7B8104C42433}"/>
    <dgm:cxn modelId="{64823942-2A43-444A-BA8E-764DD826E459}" type="presOf" srcId="{55A49572-63A8-4346-A883-1C8469784157}" destId="{1DCB63E0-A6C3-43F0-984A-F3EC61894210}" srcOrd="1" destOrd="0" presId="urn:microsoft.com/office/officeart/2005/8/layout/hProcess4"/>
    <dgm:cxn modelId="{BA8BDAFA-72DF-4302-82F3-866343E51C5E}" type="presOf" srcId="{9B0AE103-EC48-40FC-A467-2E71AD56AA44}" destId="{3C17E30A-C79D-4C4F-B8CE-D6532F656A14}" srcOrd="1" destOrd="3" presId="urn:microsoft.com/office/officeart/2005/8/layout/hProcess4"/>
    <dgm:cxn modelId="{A27901F0-0D6C-4DE1-95DF-8BB812F3C308}" type="presOf" srcId="{43E23BEF-7798-4FF1-B196-F0FAE7E23BAB}" destId="{BA70B069-20E6-4D52-9993-549268061AD2}" srcOrd="0" destOrd="5" presId="urn:microsoft.com/office/officeart/2005/8/layout/hProcess4"/>
    <dgm:cxn modelId="{B12791D4-AFD0-4DD5-A44B-26DB4CADB74B}" srcId="{495FCB34-62C5-49F1-9DA9-9694F18DEC63}" destId="{5CD3A355-DFA0-4ADB-A33D-FCE2C16CB802}" srcOrd="4" destOrd="0" parTransId="{AA28B0A3-E32F-4704-B3B2-DB557826DFE8}" sibTransId="{5E5FBC2B-E085-4ADE-A563-13F244ED7463}"/>
    <dgm:cxn modelId="{19FE6427-2C87-4E40-AAD8-57CCE518427F}" type="presOf" srcId="{DCACCAE5-3CE1-4DE8-803E-48C0DA945829}" destId="{45E9031E-77FE-42BD-A88B-57EF924DC5E7}" srcOrd="0" destOrd="3" presId="urn:microsoft.com/office/officeart/2005/8/layout/hProcess4"/>
    <dgm:cxn modelId="{6C386714-9C99-452A-B318-F81053246A8E}" srcId="{1F508E0F-CAE2-44F0-8792-2D3220FC7703}" destId="{495FCB34-62C5-49F1-9DA9-9694F18DEC63}" srcOrd="1" destOrd="0" parTransId="{CF0ACEB0-408F-4C90-9D7F-DFF9A6BE503D}" sibTransId="{547297B3-2491-4EBA-B6EC-7D899C2EF43E}"/>
    <dgm:cxn modelId="{BF2044AD-6091-4846-AD48-D88E7D3364D9}" type="presOf" srcId="{DCACCAE5-3CE1-4DE8-803E-48C0DA945829}" destId="{F162B775-E625-462E-824E-187BD460B8BA}" srcOrd="1" destOrd="3" presId="urn:microsoft.com/office/officeart/2005/8/layout/hProcess4"/>
    <dgm:cxn modelId="{C341D3EB-1CF3-4958-A9DF-9B0D3E4DD9DE}" type="presOf" srcId="{A2803575-B529-45CC-A894-7961B54599A8}" destId="{A476E3E9-17BA-452A-A232-508EB3C55241}" srcOrd="0" destOrd="0" presId="urn:microsoft.com/office/officeart/2005/8/layout/hProcess4"/>
    <dgm:cxn modelId="{DEC29F28-D7E8-41A4-93F8-CE60D16E248B}" type="presOf" srcId="{7E2D2BF4-8015-4727-BD49-CE10339107FA}" destId="{45E9031E-77FE-42BD-A88B-57EF924DC5E7}" srcOrd="0" destOrd="0" presId="urn:microsoft.com/office/officeart/2005/8/layout/hProcess4"/>
    <dgm:cxn modelId="{800B55D2-9DAA-436B-B1D8-83311E2DAE4A}" srcId="{A2803575-B529-45CC-A894-7961B54599A8}" destId="{8339AF49-FE38-4D76-80BF-AE8D64D42E42}" srcOrd="1" destOrd="0" parTransId="{EEB0EE78-8FDE-4353-AAD0-C5D4EE0379E9}" sibTransId="{1921B24A-C26E-467C-993F-15C7222DC1E5}"/>
    <dgm:cxn modelId="{1807ACE2-37DE-42C4-A7E6-1EB4906934E0}" type="presOf" srcId="{5CD3A355-DFA0-4ADB-A33D-FCE2C16CB802}" destId="{3C17E30A-C79D-4C4F-B8CE-D6532F656A14}" srcOrd="1" destOrd="4" presId="urn:microsoft.com/office/officeart/2005/8/layout/hProcess4"/>
    <dgm:cxn modelId="{F25C523A-8851-4E5F-B400-D76AEEBD4AEE}" type="presOf" srcId="{73E93576-368E-4DC5-B9F9-4E4ECC74A7F1}" destId="{BA70B069-20E6-4D52-9993-549268061AD2}" srcOrd="0" destOrd="2" presId="urn:microsoft.com/office/officeart/2005/8/layout/hProcess4"/>
    <dgm:cxn modelId="{137F8D3B-B637-4553-84FE-8863E40D730E}" srcId="{495FCB34-62C5-49F1-9DA9-9694F18DEC63}" destId="{9B0AE103-EC48-40FC-A467-2E71AD56AA44}" srcOrd="3" destOrd="0" parTransId="{DA7746FA-7A26-4222-8A07-A08D94956C5B}" sibTransId="{697A669A-5868-4C87-9FDE-1556F9097C20}"/>
    <dgm:cxn modelId="{F9441D32-394C-4D4C-83F3-D04F3DFEB3CF}" srcId="{0FA29CAE-8FEC-46B6-806B-F1270C76FABD}" destId="{55A49572-63A8-4346-A883-1C8469784157}" srcOrd="0" destOrd="0" parTransId="{562CDE42-7EAC-447F-98C4-8E3A34960F8E}" sibTransId="{B73D00FC-ACAF-4CD7-AD28-478813A8C092}"/>
    <dgm:cxn modelId="{74821BD8-E9BD-411B-A8A6-33CB379FE0CA}" srcId="{A2803575-B529-45CC-A894-7961B54599A8}" destId="{77335E1E-825D-4DAD-8236-A15C306778CA}" srcOrd="4" destOrd="0" parTransId="{D2EA7B33-B4E7-4245-81FF-A803C7D3CF20}" sibTransId="{D6AE68D6-7670-4D3B-A413-FBEE9BFEC28A}"/>
    <dgm:cxn modelId="{D444DBB3-17C2-4EAA-937F-98778A954394}" type="presOf" srcId="{43E23BEF-7798-4FF1-B196-F0FAE7E23BAB}" destId="{3C17E30A-C79D-4C4F-B8CE-D6532F656A14}" srcOrd="1" destOrd="5" presId="urn:microsoft.com/office/officeart/2005/8/layout/hProcess4"/>
    <dgm:cxn modelId="{279F7D22-071D-4B1F-8126-0478446B9C62}" srcId="{A2803575-B529-45CC-A894-7961B54599A8}" destId="{7E2D2BF4-8015-4727-BD49-CE10339107FA}" srcOrd="0" destOrd="0" parTransId="{7148966C-E525-454F-BBA1-E6E5F7A9479A}" sibTransId="{DB19D6DF-9CD2-4D71-95D9-E974CB65A716}"/>
    <dgm:cxn modelId="{C3CBA8EA-506E-492C-8435-E3719C8DA551}" srcId="{0FA29CAE-8FEC-46B6-806B-F1270C76FABD}" destId="{FBD249F3-72BB-41D6-8AC7-58015AF18BA6}" srcOrd="2" destOrd="0" parTransId="{FB6DF4E8-2280-4AC5-BE57-B139199E83C9}" sibTransId="{4D90B846-CCE9-4967-854E-648A0EC0A6EA}"/>
    <dgm:cxn modelId="{00D58C7D-51D5-4EAB-A204-CF2109EB6D45}" type="presOf" srcId="{0FA29CAE-8FEC-46B6-806B-F1270C76FABD}" destId="{C84BFB22-E70C-4914-BF84-1668DDE949DF}" srcOrd="0" destOrd="0" presId="urn:microsoft.com/office/officeart/2005/8/layout/hProcess4"/>
    <dgm:cxn modelId="{7FDFA68A-0F8C-41B5-8B39-CF9544B90AD6}" type="presOf" srcId="{9B0AE103-EC48-40FC-A467-2E71AD56AA44}" destId="{BA70B069-20E6-4D52-9993-549268061AD2}" srcOrd="0" destOrd="3" presId="urn:microsoft.com/office/officeart/2005/8/layout/hProcess4"/>
    <dgm:cxn modelId="{707A6E07-30C1-4A12-8E5E-C4FFB184C13F}" type="presOf" srcId="{77335E1E-825D-4DAD-8236-A15C306778CA}" destId="{F162B775-E625-462E-824E-187BD460B8BA}" srcOrd="1" destOrd="4" presId="urn:microsoft.com/office/officeart/2005/8/layout/hProcess4"/>
    <dgm:cxn modelId="{C1FD0AF1-FDF8-48FB-9A8F-322241A778EF}" type="presOf" srcId="{8339AF49-FE38-4D76-80BF-AE8D64D42E42}" destId="{45E9031E-77FE-42BD-A88B-57EF924DC5E7}" srcOrd="0" destOrd="1" presId="urn:microsoft.com/office/officeart/2005/8/layout/hProcess4"/>
    <dgm:cxn modelId="{D9837C38-4E75-4D46-998E-88558F6A9D1E}" type="presOf" srcId="{FBD249F3-72BB-41D6-8AC7-58015AF18BA6}" destId="{36B5A615-20E9-4F8D-91C1-90104AD17F64}" srcOrd="0" destOrd="2" presId="urn:microsoft.com/office/officeart/2005/8/layout/hProcess4"/>
    <dgm:cxn modelId="{40B197A4-03F9-4C5B-9629-3E39407F76BC}" type="presOf" srcId="{495FCB34-62C5-49F1-9DA9-9694F18DEC63}" destId="{FDAE51D5-2668-4715-A9F6-36A79009C384}" srcOrd="0" destOrd="0" presId="urn:microsoft.com/office/officeart/2005/8/layout/hProcess4"/>
    <dgm:cxn modelId="{C08476DC-3FD0-41F1-90A2-639DB538FEB1}" type="presOf" srcId="{94F900B9-5FED-4D33-B715-CFD74AE6DB22}" destId="{7AF4AE1E-06EC-4F8A-9419-7A995BF01303}" srcOrd="0" destOrd="0" presId="urn:microsoft.com/office/officeart/2005/8/layout/hProcess4"/>
    <dgm:cxn modelId="{E083F539-1519-410C-A9B7-7F2F23AA5DFD}" type="presOf" srcId="{77335E1E-825D-4DAD-8236-A15C306778CA}" destId="{45E9031E-77FE-42BD-A88B-57EF924DC5E7}" srcOrd="0" destOrd="4" presId="urn:microsoft.com/office/officeart/2005/8/layout/hProcess4"/>
    <dgm:cxn modelId="{91BC78A6-63F7-4F7C-B7F0-5D60F54BF977}" srcId="{495FCB34-62C5-49F1-9DA9-9694F18DEC63}" destId="{752FCCBA-A07C-4730-A5E7-60B0888C8339}" srcOrd="1" destOrd="0" parTransId="{2730A68A-7FED-4D32-A844-682F81DA44F8}" sibTransId="{CEC5687D-052C-46DA-A67D-DAAF832EADE2}"/>
    <dgm:cxn modelId="{1F5F401C-256D-4D8D-9A7D-C4A700CD04ED}" srcId="{1F508E0F-CAE2-44F0-8792-2D3220FC7703}" destId="{A2803575-B529-45CC-A894-7961B54599A8}" srcOrd="2" destOrd="0" parTransId="{0E18EA1F-EE58-4905-B7A8-1C9B74CC82C0}" sibTransId="{342CAAF1-97AA-4C50-830C-D28DCF19FB7C}"/>
    <dgm:cxn modelId="{2F9AE55B-4A6E-4902-9F16-7466949DE7FD}" type="presOf" srcId="{5CD3A355-DFA0-4ADB-A33D-FCE2C16CB802}" destId="{BA70B069-20E6-4D52-9993-549268061AD2}" srcOrd="0" destOrd="4" presId="urn:microsoft.com/office/officeart/2005/8/layout/hProcess4"/>
    <dgm:cxn modelId="{8369C860-1EA9-4EF7-89B3-AAC1103CEC3B}" type="presOf" srcId="{752FCCBA-A07C-4730-A5E7-60B0888C8339}" destId="{BA70B069-20E6-4D52-9993-549268061AD2}" srcOrd="0" destOrd="1" presId="urn:microsoft.com/office/officeart/2005/8/layout/hProcess4"/>
    <dgm:cxn modelId="{1D483783-23A7-4C66-A4CD-6DA3DEAF47D7}" type="presOf" srcId="{491EFFB8-E04D-4389-8717-B3900FC9FDDD}" destId="{1DCB63E0-A6C3-43F0-984A-F3EC61894210}" srcOrd="1" destOrd="1" presId="urn:microsoft.com/office/officeart/2005/8/layout/hProcess4"/>
    <dgm:cxn modelId="{0F964601-6DC1-4AAD-9A0C-626416A9CA93}" type="presOf" srcId="{BB6EDDD6-8711-4FB5-AB99-42C90FB7B268}" destId="{66389BC9-326F-49B8-8C2F-69C8536EB7D4}" srcOrd="0" destOrd="0" presId="urn:microsoft.com/office/officeart/2005/8/layout/hProcess4"/>
    <dgm:cxn modelId="{9CBCE234-5B5B-4282-8F2D-A8BCEFA68D2F}" type="presOf" srcId="{7E2D2BF4-8015-4727-BD49-CE10339107FA}" destId="{F162B775-E625-462E-824E-187BD460B8BA}" srcOrd="1" destOrd="0" presId="urn:microsoft.com/office/officeart/2005/8/layout/hProcess4"/>
    <dgm:cxn modelId="{3E74FA6D-F36D-4021-8603-8B4F97952C16}" srcId="{495FCB34-62C5-49F1-9DA9-9694F18DEC63}" destId="{720E6D74-9CCE-40F1-BAC9-CF0344D047BA}" srcOrd="0" destOrd="0" parTransId="{BF353046-9B35-42C3-9685-E8304C5586B5}" sibTransId="{88CD29E1-C334-4DE8-A24E-9A973B231CBC}"/>
    <dgm:cxn modelId="{C3E8798E-D5BD-41CC-874B-266388A68C6A}" srcId="{495FCB34-62C5-49F1-9DA9-9694F18DEC63}" destId="{73E93576-368E-4DC5-B9F9-4E4ECC74A7F1}" srcOrd="2" destOrd="0" parTransId="{6CD5BF5D-AA65-4459-B920-301FF3EDC567}" sibTransId="{51D14B08-56D1-4CF1-B57C-BDD26EDCDEF7}"/>
    <dgm:cxn modelId="{CE706248-97A8-4342-A1F5-62F5770C03FD}" type="presOf" srcId="{720E6D74-9CCE-40F1-BAC9-CF0344D047BA}" destId="{3C17E30A-C79D-4C4F-B8CE-D6532F656A14}" srcOrd="1" destOrd="0" presId="urn:microsoft.com/office/officeart/2005/8/layout/hProcess4"/>
    <dgm:cxn modelId="{888D94DC-79F0-4185-9F5D-1898573B4669}" type="presOf" srcId="{6509EC21-EB29-4E06-8F2D-599003CF52FE}" destId="{F162B775-E625-462E-824E-187BD460B8BA}" srcOrd="1" destOrd="2" presId="urn:microsoft.com/office/officeart/2005/8/layout/hProcess4"/>
    <dgm:cxn modelId="{1FEF7DE8-8D3C-4CDA-B464-A5D7603F0A94}" type="presOf" srcId="{1F508E0F-CAE2-44F0-8792-2D3220FC7703}" destId="{015DD03D-D4DD-45FF-A362-A8F4B4BED441}" srcOrd="0" destOrd="0" presId="urn:microsoft.com/office/officeart/2005/8/layout/hProcess4"/>
    <dgm:cxn modelId="{652A00EC-08FB-4EB5-8369-91B9274800D7}" srcId="{A56B97FB-2640-4CB9-A8DD-29513BA1EF8D}" destId="{BB6EDDD6-8711-4FB5-AB99-42C90FB7B268}" srcOrd="0" destOrd="0" parTransId="{9365D522-526B-41D7-AE91-619730C5AB25}" sibTransId="{A98692A8-E86D-469C-92F5-328336DE3719}"/>
    <dgm:cxn modelId="{94BA10C9-A441-4688-B99D-A1A7C5FF188A}" srcId="{1F508E0F-CAE2-44F0-8792-2D3220FC7703}" destId="{0FA29CAE-8FEC-46B6-806B-F1270C76FABD}" srcOrd="3" destOrd="0" parTransId="{95F1E642-4D00-4E24-83C4-B61DD520AEFC}" sibTransId="{8688A324-82D7-4F86-B7CF-98A1F6855AAC}"/>
    <dgm:cxn modelId="{D4D17551-E5FE-425F-BCC2-FC84B58FB3C6}" type="presOf" srcId="{547297B3-2491-4EBA-B6EC-7D899C2EF43E}" destId="{3745FFFF-9FA9-471B-A67A-A1A335F62F44}" srcOrd="0" destOrd="0" presId="urn:microsoft.com/office/officeart/2005/8/layout/hProcess4"/>
    <dgm:cxn modelId="{B389A831-596B-47D1-B3F1-7E552DFCF950}" type="presParOf" srcId="{015DD03D-D4DD-45FF-A362-A8F4B4BED441}" destId="{6F201BE0-A0B7-44CF-9686-EC1FD92AC24D}" srcOrd="0" destOrd="0" presId="urn:microsoft.com/office/officeart/2005/8/layout/hProcess4"/>
    <dgm:cxn modelId="{2AAC254B-77F6-411F-B21D-14DBA2D360F2}" type="presParOf" srcId="{015DD03D-D4DD-45FF-A362-A8F4B4BED441}" destId="{44BAB4D1-2C61-4B5E-939F-E1C9D66D9B91}" srcOrd="1" destOrd="0" presId="urn:microsoft.com/office/officeart/2005/8/layout/hProcess4"/>
    <dgm:cxn modelId="{B2C40FE2-5801-439E-A9B6-AD6576B1555A}" type="presParOf" srcId="{015DD03D-D4DD-45FF-A362-A8F4B4BED441}" destId="{B990F43F-98DF-4FB0-B4D4-A2F5063780D3}" srcOrd="2" destOrd="0" presId="urn:microsoft.com/office/officeart/2005/8/layout/hProcess4"/>
    <dgm:cxn modelId="{71151282-03ED-4EA8-9A4E-0E18B87E3135}" type="presParOf" srcId="{B990F43F-98DF-4FB0-B4D4-A2F5063780D3}" destId="{2C4576BF-CC80-4235-BBCF-02B1D8F8D4EA}" srcOrd="0" destOrd="0" presId="urn:microsoft.com/office/officeart/2005/8/layout/hProcess4"/>
    <dgm:cxn modelId="{B4C98CA9-7E5C-4613-8269-231062D3341A}" type="presParOf" srcId="{2C4576BF-CC80-4235-BBCF-02B1D8F8D4EA}" destId="{2A005CF0-9C56-40A7-AE3E-ACE750E5E142}" srcOrd="0" destOrd="0" presId="urn:microsoft.com/office/officeart/2005/8/layout/hProcess4"/>
    <dgm:cxn modelId="{C0E5EB5C-14C4-4A4C-ABED-14044DDAB165}" type="presParOf" srcId="{2C4576BF-CC80-4235-BBCF-02B1D8F8D4EA}" destId="{66389BC9-326F-49B8-8C2F-69C8536EB7D4}" srcOrd="1" destOrd="0" presId="urn:microsoft.com/office/officeart/2005/8/layout/hProcess4"/>
    <dgm:cxn modelId="{CA34D8CF-9248-4941-84A8-040C7B9A45FB}" type="presParOf" srcId="{2C4576BF-CC80-4235-BBCF-02B1D8F8D4EA}" destId="{76A8F6AB-66EA-4071-9076-50BA8C013D24}" srcOrd="2" destOrd="0" presId="urn:microsoft.com/office/officeart/2005/8/layout/hProcess4"/>
    <dgm:cxn modelId="{A6C5C953-E01B-4013-8208-C605951FCD6F}" type="presParOf" srcId="{2C4576BF-CC80-4235-BBCF-02B1D8F8D4EA}" destId="{BC348BFA-E375-4087-AB53-DD8C0E775448}" srcOrd="3" destOrd="0" presId="urn:microsoft.com/office/officeart/2005/8/layout/hProcess4"/>
    <dgm:cxn modelId="{2A26E648-A44B-4D39-85F8-4C0DACA01722}" type="presParOf" srcId="{2C4576BF-CC80-4235-BBCF-02B1D8F8D4EA}" destId="{3645E899-EE9D-44C0-8F36-C7E900586934}" srcOrd="4" destOrd="0" presId="urn:microsoft.com/office/officeart/2005/8/layout/hProcess4"/>
    <dgm:cxn modelId="{8C805B93-36CF-4909-B25D-E15076BA6E2C}" type="presParOf" srcId="{B990F43F-98DF-4FB0-B4D4-A2F5063780D3}" destId="{7AF4AE1E-06EC-4F8A-9419-7A995BF01303}" srcOrd="1" destOrd="0" presId="urn:microsoft.com/office/officeart/2005/8/layout/hProcess4"/>
    <dgm:cxn modelId="{908BF934-B74E-4522-B8E9-C42C1E171ADA}" type="presParOf" srcId="{B990F43F-98DF-4FB0-B4D4-A2F5063780D3}" destId="{1531A079-071E-4ED0-A9DF-BD6D870539E5}" srcOrd="2" destOrd="0" presId="urn:microsoft.com/office/officeart/2005/8/layout/hProcess4"/>
    <dgm:cxn modelId="{0DDC67A7-0F0E-49D7-B2F0-4E2E8CFA8921}" type="presParOf" srcId="{1531A079-071E-4ED0-A9DF-BD6D870539E5}" destId="{B1BD84EC-0781-43F1-9E7D-C19352ED6F8B}" srcOrd="0" destOrd="0" presId="urn:microsoft.com/office/officeart/2005/8/layout/hProcess4"/>
    <dgm:cxn modelId="{2E90805D-7E7D-45A3-9787-E40BABF296FC}" type="presParOf" srcId="{1531A079-071E-4ED0-A9DF-BD6D870539E5}" destId="{BA70B069-20E6-4D52-9993-549268061AD2}" srcOrd="1" destOrd="0" presId="urn:microsoft.com/office/officeart/2005/8/layout/hProcess4"/>
    <dgm:cxn modelId="{997FFCA7-A617-49E5-A214-773168FB4087}" type="presParOf" srcId="{1531A079-071E-4ED0-A9DF-BD6D870539E5}" destId="{3C17E30A-C79D-4C4F-B8CE-D6532F656A14}" srcOrd="2" destOrd="0" presId="urn:microsoft.com/office/officeart/2005/8/layout/hProcess4"/>
    <dgm:cxn modelId="{818D49EF-7699-4279-897E-01EBD038D99F}" type="presParOf" srcId="{1531A079-071E-4ED0-A9DF-BD6D870539E5}" destId="{FDAE51D5-2668-4715-A9F6-36A79009C384}" srcOrd="3" destOrd="0" presId="urn:microsoft.com/office/officeart/2005/8/layout/hProcess4"/>
    <dgm:cxn modelId="{C414A8CE-C421-4969-A032-0B9882E3F0A0}" type="presParOf" srcId="{1531A079-071E-4ED0-A9DF-BD6D870539E5}" destId="{30260576-A2F4-4B64-A771-3C88E8152031}" srcOrd="4" destOrd="0" presId="urn:microsoft.com/office/officeart/2005/8/layout/hProcess4"/>
    <dgm:cxn modelId="{4762C9A5-85F1-4F66-A74A-EA81D94B0087}" type="presParOf" srcId="{B990F43F-98DF-4FB0-B4D4-A2F5063780D3}" destId="{3745FFFF-9FA9-471B-A67A-A1A335F62F44}" srcOrd="3" destOrd="0" presId="urn:microsoft.com/office/officeart/2005/8/layout/hProcess4"/>
    <dgm:cxn modelId="{404BB55D-BE82-42C8-A352-0555987D7684}" type="presParOf" srcId="{B990F43F-98DF-4FB0-B4D4-A2F5063780D3}" destId="{80E92111-F0F0-4B2B-B6B8-FAFD82EAB658}" srcOrd="4" destOrd="0" presId="urn:microsoft.com/office/officeart/2005/8/layout/hProcess4"/>
    <dgm:cxn modelId="{54B2DB8F-4F90-4D61-A2D8-EBCB831A876C}" type="presParOf" srcId="{80E92111-F0F0-4B2B-B6B8-FAFD82EAB658}" destId="{2CA9942E-6A1B-4869-9B0F-11F307751BC9}" srcOrd="0" destOrd="0" presId="urn:microsoft.com/office/officeart/2005/8/layout/hProcess4"/>
    <dgm:cxn modelId="{B510B58F-C42B-419A-AD2B-1FB84A416D87}" type="presParOf" srcId="{80E92111-F0F0-4B2B-B6B8-FAFD82EAB658}" destId="{45E9031E-77FE-42BD-A88B-57EF924DC5E7}" srcOrd="1" destOrd="0" presId="urn:microsoft.com/office/officeart/2005/8/layout/hProcess4"/>
    <dgm:cxn modelId="{62B54DF7-6E11-4108-B3D8-09594684B45D}" type="presParOf" srcId="{80E92111-F0F0-4B2B-B6B8-FAFD82EAB658}" destId="{F162B775-E625-462E-824E-187BD460B8BA}" srcOrd="2" destOrd="0" presId="urn:microsoft.com/office/officeart/2005/8/layout/hProcess4"/>
    <dgm:cxn modelId="{925195E7-F269-4182-BBCE-802F851D8480}" type="presParOf" srcId="{80E92111-F0F0-4B2B-B6B8-FAFD82EAB658}" destId="{A476E3E9-17BA-452A-A232-508EB3C55241}" srcOrd="3" destOrd="0" presId="urn:microsoft.com/office/officeart/2005/8/layout/hProcess4"/>
    <dgm:cxn modelId="{5B46B0B5-9C62-44BF-90DB-CE11009A5328}" type="presParOf" srcId="{80E92111-F0F0-4B2B-B6B8-FAFD82EAB658}" destId="{8664DBE6-0E05-4EE5-A9A3-0B094C965E08}" srcOrd="4" destOrd="0" presId="urn:microsoft.com/office/officeart/2005/8/layout/hProcess4"/>
    <dgm:cxn modelId="{8D580917-658D-4E1D-A09D-C25B7C8D1B35}" type="presParOf" srcId="{B990F43F-98DF-4FB0-B4D4-A2F5063780D3}" destId="{2863B154-12A3-4E55-97B4-AFB3EBBFE18F}" srcOrd="5" destOrd="0" presId="urn:microsoft.com/office/officeart/2005/8/layout/hProcess4"/>
    <dgm:cxn modelId="{DDEF9C50-045C-4F3A-97F4-A16A2B5EC2DD}" type="presParOf" srcId="{B990F43F-98DF-4FB0-B4D4-A2F5063780D3}" destId="{3D674941-50C0-4FAD-A0A5-0A1CA83BE86A}" srcOrd="6" destOrd="0" presId="urn:microsoft.com/office/officeart/2005/8/layout/hProcess4"/>
    <dgm:cxn modelId="{BF5E1765-A2C9-4D69-8A95-B3551184745F}" type="presParOf" srcId="{3D674941-50C0-4FAD-A0A5-0A1CA83BE86A}" destId="{0CB27125-7307-43D1-9605-D089CE070F0F}" srcOrd="0" destOrd="0" presId="urn:microsoft.com/office/officeart/2005/8/layout/hProcess4"/>
    <dgm:cxn modelId="{644F6F61-CD82-4972-9E19-DCC3F5DCB50E}" type="presParOf" srcId="{3D674941-50C0-4FAD-A0A5-0A1CA83BE86A}" destId="{36B5A615-20E9-4F8D-91C1-90104AD17F64}" srcOrd="1" destOrd="0" presId="urn:microsoft.com/office/officeart/2005/8/layout/hProcess4"/>
    <dgm:cxn modelId="{BD943B3E-551C-45F7-8192-5E54BC015524}" type="presParOf" srcId="{3D674941-50C0-4FAD-A0A5-0A1CA83BE86A}" destId="{1DCB63E0-A6C3-43F0-984A-F3EC61894210}" srcOrd="2" destOrd="0" presId="urn:microsoft.com/office/officeart/2005/8/layout/hProcess4"/>
    <dgm:cxn modelId="{B53AD950-E477-4DA5-96A9-515AA989938D}" type="presParOf" srcId="{3D674941-50C0-4FAD-A0A5-0A1CA83BE86A}" destId="{C84BFB22-E70C-4914-BF84-1668DDE949DF}" srcOrd="3" destOrd="0" presId="urn:microsoft.com/office/officeart/2005/8/layout/hProcess4"/>
    <dgm:cxn modelId="{E695F7F6-E996-49EC-9E93-05E1843A539C}" type="presParOf" srcId="{3D674941-50C0-4FAD-A0A5-0A1CA83BE86A}" destId="{C657BE05-7462-4CCD-A6E4-F7042FB73210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D3A8286-2816-47EF-9FAB-3B8D3FA54C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903D9B9-F224-4E14-8CD9-B8C5E0A6976C}">
      <dgm:prSet/>
      <dgm:spPr/>
      <dgm:t>
        <a:bodyPr/>
        <a:lstStyle/>
        <a:p>
          <a:pPr algn="ctr" rtl="0"/>
          <a:r>
            <a:rPr lang="ru-RU" b="1" smtClean="0">
              <a:solidFill>
                <a:schemeClr val="tx1"/>
              </a:solidFill>
            </a:rPr>
            <a:t>Процесс выдачи займа</a:t>
          </a:r>
          <a:endParaRPr lang="ru-RU">
            <a:solidFill>
              <a:schemeClr val="tx1"/>
            </a:solidFill>
          </a:endParaRPr>
        </a:p>
      </dgm:t>
    </dgm:pt>
    <dgm:pt modelId="{751B4494-197B-44EC-8E67-97AD768DD4B8}" type="parTrans" cxnId="{CBC09370-B31C-47BB-8F58-9A90D32E8C00}">
      <dgm:prSet/>
      <dgm:spPr/>
      <dgm:t>
        <a:bodyPr/>
        <a:lstStyle/>
        <a:p>
          <a:endParaRPr lang="ru-RU"/>
        </a:p>
      </dgm:t>
    </dgm:pt>
    <dgm:pt modelId="{928D7DBB-71C1-48E2-BF0D-57A7363CACF5}" type="sibTrans" cxnId="{CBC09370-B31C-47BB-8F58-9A90D32E8C00}">
      <dgm:prSet/>
      <dgm:spPr/>
      <dgm:t>
        <a:bodyPr/>
        <a:lstStyle/>
        <a:p>
          <a:endParaRPr lang="ru-RU"/>
        </a:p>
      </dgm:t>
    </dgm:pt>
    <dgm:pt modelId="{19BCA977-4AF5-4F1F-A2BF-0102CA4DED30}" type="pres">
      <dgm:prSet presAssocID="{7D3A8286-2816-47EF-9FAB-3B8D3FA54C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F112E1-33C9-4DBD-9375-0FE231EBC7A9}" type="pres">
      <dgm:prSet presAssocID="{D903D9B9-F224-4E14-8CD9-B8C5E0A697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A8352A-750D-4E83-A46F-15FB2E0CDB91}" type="presOf" srcId="{D903D9B9-F224-4E14-8CD9-B8C5E0A6976C}" destId="{6EF112E1-33C9-4DBD-9375-0FE231EBC7A9}" srcOrd="0" destOrd="0" presId="urn:microsoft.com/office/officeart/2005/8/layout/vList2"/>
    <dgm:cxn modelId="{8C34ACFC-899F-4F7E-9BAD-E8654EB94D8D}" type="presOf" srcId="{7D3A8286-2816-47EF-9FAB-3B8D3FA54CB1}" destId="{19BCA977-4AF5-4F1F-A2BF-0102CA4DED30}" srcOrd="0" destOrd="0" presId="urn:microsoft.com/office/officeart/2005/8/layout/vList2"/>
    <dgm:cxn modelId="{CBC09370-B31C-47BB-8F58-9A90D32E8C00}" srcId="{7D3A8286-2816-47EF-9FAB-3B8D3FA54CB1}" destId="{D903D9B9-F224-4E14-8CD9-B8C5E0A6976C}" srcOrd="0" destOrd="0" parTransId="{751B4494-197B-44EC-8E67-97AD768DD4B8}" sibTransId="{928D7DBB-71C1-48E2-BF0D-57A7363CACF5}"/>
    <dgm:cxn modelId="{A860C97F-6164-405B-AFC8-639A1A9C60E6}" type="presParOf" srcId="{19BCA977-4AF5-4F1F-A2BF-0102CA4DED30}" destId="{6EF112E1-33C9-4DBD-9375-0FE231EBC7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800679B-3878-48A9-BD23-5434236782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2B436F-E2B5-492C-9780-49B533CDB4C6}">
      <dgm:prSet custT="1"/>
      <dgm:spPr>
        <a:gradFill rotWithShape="0">
          <a:gsLst>
            <a:gs pos="27000">
              <a:schemeClr val="accent1">
                <a:lumMod val="75000"/>
              </a:schemeClr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ru-RU" sz="2400" b="1" dirty="0" smtClean="0">
              <a:solidFill>
                <a:schemeClr val="tx1"/>
              </a:solidFill>
            </a:rPr>
            <a:t>Экспертный совет</a:t>
          </a:r>
          <a:endParaRPr lang="ru-RU" sz="2400" dirty="0">
            <a:solidFill>
              <a:schemeClr val="tx1"/>
            </a:solidFill>
          </a:endParaRPr>
        </a:p>
      </dgm:t>
    </dgm:pt>
    <dgm:pt modelId="{73085C2F-4138-4BAD-85E2-A337B52B0B91}" type="parTrans" cxnId="{C6720CDF-73FE-4997-8096-D84E0BD41B08}">
      <dgm:prSet/>
      <dgm:spPr/>
      <dgm:t>
        <a:bodyPr/>
        <a:lstStyle/>
        <a:p>
          <a:endParaRPr lang="ru-RU"/>
        </a:p>
      </dgm:t>
    </dgm:pt>
    <dgm:pt modelId="{E0DE8189-F2B3-492B-8685-34ACCDB87782}" type="sibTrans" cxnId="{C6720CDF-73FE-4997-8096-D84E0BD41B08}">
      <dgm:prSet/>
      <dgm:spPr/>
      <dgm:t>
        <a:bodyPr/>
        <a:lstStyle/>
        <a:p>
          <a:endParaRPr lang="ru-RU"/>
        </a:p>
      </dgm:t>
    </dgm:pt>
    <dgm:pt modelId="{7AE30839-F485-4B8B-8E93-6AEF307482AA}" type="pres">
      <dgm:prSet presAssocID="{E800679B-3878-48A9-BD23-5434236782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023150-CA77-40C4-BDBF-1C262363749E}" type="pres">
      <dgm:prSet presAssocID="{8B2B436F-E2B5-492C-9780-49B533CDB4C6}" presName="parentText" presStyleLbl="node1" presStyleIdx="0" presStyleCnt="1" custLinFactNeighborX="5450" custLinFactNeighborY="81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32BE57-5E84-4000-90B8-7C50A3350AF3}" type="presOf" srcId="{8B2B436F-E2B5-492C-9780-49B533CDB4C6}" destId="{5B023150-CA77-40C4-BDBF-1C262363749E}" srcOrd="0" destOrd="0" presId="urn:microsoft.com/office/officeart/2005/8/layout/vList2"/>
    <dgm:cxn modelId="{05C6E5AA-54F0-48CA-954D-DF4097D2089E}" type="presOf" srcId="{E800679B-3878-48A9-BD23-5434236782FC}" destId="{7AE30839-F485-4B8B-8E93-6AEF307482AA}" srcOrd="0" destOrd="0" presId="urn:microsoft.com/office/officeart/2005/8/layout/vList2"/>
    <dgm:cxn modelId="{C6720CDF-73FE-4997-8096-D84E0BD41B08}" srcId="{E800679B-3878-48A9-BD23-5434236782FC}" destId="{8B2B436F-E2B5-492C-9780-49B533CDB4C6}" srcOrd="0" destOrd="0" parTransId="{73085C2F-4138-4BAD-85E2-A337B52B0B91}" sibTransId="{E0DE8189-F2B3-492B-8685-34ACCDB87782}"/>
    <dgm:cxn modelId="{FD740AB1-9859-4576-A4BC-89466300E6C8}" type="presParOf" srcId="{7AE30839-F485-4B8B-8E93-6AEF307482AA}" destId="{5B023150-CA77-40C4-BDBF-1C26236374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413E3B4-3052-4C69-BF05-4B54935117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3CE859-0625-43F2-88BF-70492F06192B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Отрасли промышленности</a:t>
          </a:r>
          <a:endParaRPr lang="ru-RU" dirty="0">
            <a:solidFill>
              <a:schemeClr val="tx1"/>
            </a:solidFill>
          </a:endParaRPr>
        </a:p>
      </dgm:t>
    </dgm:pt>
    <dgm:pt modelId="{3095947D-F133-4A4D-8347-3C334A99D981}" type="parTrans" cxnId="{0CD7D09A-6B70-4C1E-B929-099A6BD5983E}">
      <dgm:prSet/>
      <dgm:spPr/>
      <dgm:t>
        <a:bodyPr/>
        <a:lstStyle/>
        <a:p>
          <a:endParaRPr lang="ru-RU"/>
        </a:p>
      </dgm:t>
    </dgm:pt>
    <dgm:pt modelId="{1298FC16-6770-4156-9758-113FE983BF88}" type="sibTrans" cxnId="{0CD7D09A-6B70-4C1E-B929-099A6BD5983E}">
      <dgm:prSet/>
      <dgm:spPr/>
      <dgm:t>
        <a:bodyPr/>
        <a:lstStyle/>
        <a:p>
          <a:endParaRPr lang="ru-RU"/>
        </a:p>
      </dgm:t>
    </dgm:pt>
    <dgm:pt modelId="{F35782D5-B942-4182-9280-360721C24ACB}" type="pres">
      <dgm:prSet presAssocID="{A413E3B4-3052-4C69-BF05-4B54935117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819B14-EA99-4EF7-AEB1-D5953CFB6344}" type="pres">
      <dgm:prSet presAssocID="{083CE859-0625-43F2-88BF-70492F06192B}" presName="parentText" presStyleLbl="node1" presStyleIdx="0" presStyleCnt="1" custLinFactNeighborX="210" custLinFactNeighborY="-1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7D09A-6B70-4C1E-B929-099A6BD5983E}" srcId="{A413E3B4-3052-4C69-BF05-4B5493511781}" destId="{083CE859-0625-43F2-88BF-70492F06192B}" srcOrd="0" destOrd="0" parTransId="{3095947D-F133-4A4D-8347-3C334A99D981}" sibTransId="{1298FC16-6770-4156-9758-113FE983BF88}"/>
    <dgm:cxn modelId="{582548D4-569F-4B13-A354-19B01CF55E6F}" type="presOf" srcId="{A413E3B4-3052-4C69-BF05-4B5493511781}" destId="{F35782D5-B942-4182-9280-360721C24ACB}" srcOrd="0" destOrd="0" presId="urn:microsoft.com/office/officeart/2005/8/layout/vList2"/>
    <dgm:cxn modelId="{04702E7C-99A6-4D3D-8906-59507151904C}" type="presOf" srcId="{083CE859-0625-43F2-88BF-70492F06192B}" destId="{B2819B14-EA99-4EF7-AEB1-D5953CFB6344}" srcOrd="0" destOrd="0" presId="urn:microsoft.com/office/officeart/2005/8/layout/vList2"/>
    <dgm:cxn modelId="{C00E5017-864F-43D9-8F5E-E487BB6B2270}" type="presParOf" srcId="{F35782D5-B942-4182-9280-360721C24ACB}" destId="{B2819B14-EA99-4EF7-AEB1-D5953CFB63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91BD36-7475-4E6A-BF52-2AFB0B21063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A2C2C3-7164-4313-A0C0-AA40496AA10F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4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Основная цель</a:t>
          </a:r>
          <a:endParaRPr lang="ru-RU" dirty="0">
            <a:solidFill>
              <a:schemeClr val="tx1"/>
            </a:solidFill>
          </a:endParaRPr>
        </a:p>
      </dgm:t>
    </dgm:pt>
    <dgm:pt modelId="{72266A2B-DA0A-4346-A81A-3EF5DE498709}" type="parTrans" cxnId="{3CC52670-B22D-45F4-A240-69508BED07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5EA10B-900A-429F-8136-1DFB908DA05E}" type="sibTrans" cxnId="{3CC52670-B22D-45F4-A240-69508BED07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03CE794-131B-4459-A2C1-91CA44A432D8}" type="pres">
      <dgm:prSet presAssocID="{D091BD36-7475-4E6A-BF52-2AFB0B2106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434D0-1A9A-4090-9FC4-A634261C48B4}" type="pres">
      <dgm:prSet presAssocID="{E4A2C2C3-7164-4313-A0C0-AA40496AA10F}" presName="linNode" presStyleCnt="0"/>
      <dgm:spPr/>
    </dgm:pt>
    <dgm:pt modelId="{BC4BC084-EFBF-48A0-B689-95736B527DF6}" type="pres">
      <dgm:prSet presAssocID="{E4A2C2C3-7164-4313-A0C0-AA40496AA10F}" presName="parentText" presStyleLbl="node1" presStyleIdx="0" presStyleCnt="1" custLinFactNeighborX="-1804" custLinFactNeighborY="-304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C52670-B22D-45F4-A240-69508BED07CF}" srcId="{D091BD36-7475-4E6A-BF52-2AFB0B21063A}" destId="{E4A2C2C3-7164-4313-A0C0-AA40496AA10F}" srcOrd="0" destOrd="0" parTransId="{72266A2B-DA0A-4346-A81A-3EF5DE498709}" sibTransId="{CC5EA10B-900A-429F-8136-1DFB908DA05E}"/>
    <dgm:cxn modelId="{010355B7-1792-48C5-8D74-AE7A30CCB774}" type="presOf" srcId="{E4A2C2C3-7164-4313-A0C0-AA40496AA10F}" destId="{BC4BC084-EFBF-48A0-B689-95736B527DF6}" srcOrd="0" destOrd="0" presId="urn:microsoft.com/office/officeart/2005/8/layout/vList5"/>
    <dgm:cxn modelId="{EAAEDCD2-752A-43D1-912D-E9F3800EAF92}" type="presOf" srcId="{D091BD36-7475-4E6A-BF52-2AFB0B21063A}" destId="{A03CE794-131B-4459-A2C1-91CA44A432D8}" srcOrd="0" destOrd="0" presId="urn:microsoft.com/office/officeart/2005/8/layout/vList5"/>
    <dgm:cxn modelId="{23DF40D9-2C24-48CD-AE7C-5D0B43337551}" type="presParOf" srcId="{A03CE794-131B-4459-A2C1-91CA44A432D8}" destId="{78E434D0-1A9A-4090-9FC4-A634261C48B4}" srcOrd="0" destOrd="0" presId="urn:microsoft.com/office/officeart/2005/8/layout/vList5"/>
    <dgm:cxn modelId="{FB97411E-C1E5-4BDF-8943-92A9A7E1E81A}" type="presParOf" srcId="{78E434D0-1A9A-4090-9FC4-A634261C48B4}" destId="{BC4BC084-EFBF-48A0-B689-95736B527DF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4C11201-559D-417B-BE3B-0779D4CA6B9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B28C05-7400-4D5D-B1A5-E4EF252BD5F7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Адрес: </a:t>
          </a:r>
        </a:p>
        <a:p>
          <a:pPr rtl="0"/>
          <a:r>
            <a:rPr lang="ru-RU" sz="2400" b="1" dirty="0" smtClean="0">
              <a:solidFill>
                <a:schemeClr val="tx1"/>
              </a:solidFill>
            </a:rPr>
            <a:t>г. Санкт-Петербург, ул. Боровая </a:t>
          </a:r>
          <a:br>
            <a:rPr lang="ru-RU" sz="2400" b="1" dirty="0" smtClean="0">
              <a:solidFill>
                <a:schemeClr val="tx1"/>
              </a:solidFill>
            </a:rPr>
          </a:br>
          <a:r>
            <a:rPr lang="ru-RU" sz="2400" b="1" dirty="0" smtClean="0">
              <a:solidFill>
                <a:schemeClr val="tx1"/>
              </a:solidFill>
            </a:rPr>
            <a:t>д. 26-28, литер А</a:t>
          </a:r>
          <a:endParaRPr lang="ru-RU" sz="2400" b="1" dirty="0">
            <a:solidFill>
              <a:schemeClr val="tx1"/>
            </a:solidFill>
          </a:endParaRPr>
        </a:p>
      </dgm:t>
    </dgm:pt>
    <dgm:pt modelId="{21FE7685-E0D2-4333-B1C9-042F10B56090}" type="parTrans" cxnId="{64B0FCE9-9CAC-4700-BA80-7D73D350F6A9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683F529-4084-45F7-8999-4F424F3D25D2}" type="sibTrans" cxnId="{64B0FCE9-9CAC-4700-BA80-7D73D350F6A9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E462AA36-E688-4E69-B94E-D99DF260E4F4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Телефон: </a:t>
          </a:r>
        </a:p>
        <a:p>
          <a:pPr rtl="0"/>
          <a:r>
            <a:rPr lang="ru-RU" sz="2400" b="1" dirty="0" smtClean="0">
              <a:solidFill>
                <a:schemeClr val="tx1"/>
              </a:solidFill>
            </a:rPr>
            <a:t>(812) 576-31-33</a:t>
          </a:r>
          <a:endParaRPr lang="ru-RU" sz="2400" b="1" dirty="0">
            <a:solidFill>
              <a:schemeClr val="tx1"/>
            </a:solidFill>
          </a:endParaRPr>
        </a:p>
      </dgm:t>
    </dgm:pt>
    <dgm:pt modelId="{8E3741DB-9C62-4E3B-BE03-CA26B7747193}" type="parTrans" cxnId="{4F283117-BBAD-4256-A891-188E2D49B79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DD2681A-A977-491F-9689-629F79D7BDC6}" type="sibTrans" cxnId="{4F283117-BBAD-4256-A891-188E2D49B79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E5208469-1723-497C-A55E-1865CF7E2C53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Электронная почта: </a:t>
          </a:r>
          <a:r>
            <a:rPr lang="en-US" sz="2400" b="1" u="sng" dirty="0" smtClean="0">
              <a:solidFill>
                <a:schemeClr val="tx1"/>
              </a:solidFill>
            </a:rPr>
            <a:t>info</a:t>
          </a:r>
          <a:r>
            <a:rPr lang="ru-RU" sz="2400" b="1" u="sng" dirty="0" smtClean="0">
              <a:solidFill>
                <a:schemeClr val="tx1"/>
              </a:solidFill>
            </a:rPr>
            <a:t>@</a:t>
          </a:r>
          <a:r>
            <a:rPr lang="en-US" sz="2400" b="1" u="sng" dirty="0" err="1" smtClean="0">
              <a:solidFill>
                <a:schemeClr val="tx1"/>
              </a:solidFill>
            </a:rPr>
            <a:t>frp</a:t>
          </a:r>
          <a:r>
            <a:rPr lang="ru-RU" sz="2400" b="1" u="sng" dirty="0" smtClean="0">
              <a:solidFill>
                <a:schemeClr val="tx1"/>
              </a:solidFill>
            </a:rPr>
            <a:t>.</a:t>
          </a:r>
          <a:r>
            <a:rPr lang="en-US" sz="2400" b="1" u="sng" dirty="0" err="1" smtClean="0">
              <a:solidFill>
                <a:schemeClr val="tx1"/>
              </a:solidFill>
            </a:rPr>
            <a:t>spb</a:t>
          </a:r>
          <a:r>
            <a:rPr lang="ru-RU" sz="2400" b="1" u="sng" dirty="0" smtClean="0">
              <a:solidFill>
                <a:schemeClr val="tx1"/>
              </a:solidFill>
            </a:rPr>
            <a:t>.</a:t>
          </a:r>
          <a:r>
            <a:rPr lang="en-US" sz="2400" b="1" u="sng" dirty="0" err="1" smtClean="0">
              <a:solidFill>
                <a:schemeClr val="tx1"/>
              </a:solidFill>
            </a:rPr>
            <a:t>ru</a:t>
          </a:r>
          <a:endParaRPr lang="ru-RU" sz="2400" b="1" dirty="0">
            <a:solidFill>
              <a:schemeClr val="tx1"/>
            </a:solidFill>
          </a:endParaRPr>
        </a:p>
      </dgm:t>
    </dgm:pt>
    <dgm:pt modelId="{AAB63582-BE5C-4BFE-BD39-6D522EAA5B66}" type="parTrans" cxnId="{83BB1A63-FB9E-4AC0-B7C0-245B43671FA5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00E96379-7FB2-449D-8EC0-D97CD2EE86FE}" type="sibTrans" cxnId="{83BB1A63-FB9E-4AC0-B7C0-245B43671FA5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BBB77324-AC99-444F-87AB-7CA978928646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Сайт: </a:t>
          </a:r>
          <a:r>
            <a:rPr lang="en-US" sz="2400" b="1" dirty="0" smtClean="0">
              <a:solidFill>
                <a:schemeClr val="tx1"/>
              </a:solidFill>
            </a:rPr>
            <a:t>www.frp.spb.ru</a:t>
          </a:r>
          <a:endParaRPr lang="ru-RU" sz="2400" b="1" dirty="0">
            <a:solidFill>
              <a:schemeClr val="tx1"/>
            </a:solidFill>
          </a:endParaRPr>
        </a:p>
      </dgm:t>
    </dgm:pt>
    <dgm:pt modelId="{F33F0536-E199-490F-A598-BF9CF184826A}" type="parTrans" cxnId="{5B981A40-C317-4BE7-AAE0-D42D946209B6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B937C64A-351D-4BC7-B89F-B91688549A13}" type="sibTrans" cxnId="{5B981A40-C317-4BE7-AAE0-D42D946209B6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735C22CA-5A13-4E15-B584-8BE6AE12E7F6}">
      <dgm:prSet/>
      <dgm:spPr/>
      <dgm:t>
        <a:bodyPr/>
        <a:lstStyle/>
        <a:p>
          <a:pPr rtl="0"/>
          <a:endParaRPr lang="ru-RU" sz="2400" b="1">
            <a:solidFill>
              <a:schemeClr val="tx1"/>
            </a:solidFill>
          </a:endParaRPr>
        </a:p>
      </dgm:t>
    </dgm:pt>
    <dgm:pt modelId="{627F4023-4859-4FFC-91E4-53D1A9136018}" type="parTrans" cxnId="{F267FB59-6214-4C8B-8DE3-391DDA4FE819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68BA1821-7882-49E8-8FCA-293C7E09A8B6}" type="sibTrans" cxnId="{F267FB59-6214-4C8B-8DE3-391DDA4FE819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AAB4F428-CD54-4BE6-9054-FA149AE5102C}" type="pres">
      <dgm:prSet presAssocID="{C4C11201-559D-417B-BE3B-0779D4CA6B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CCF6B2-99DC-405B-BCA3-59428ED5578E}" type="pres">
      <dgm:prSet presAssocID="{C4C11201-559D-417B-BE3B-0779D4CA6B9C}" presName="diamond" presStyleLbl="bgShp" presStyleIdx="0" presStyleCnt="1"/>
      <dgm:spPr/>
    </dgm:pt>
    <dgm:pt modelId="{0236716D-89FE-4299-9750-D566F5560796}" type="pres">
      <dgm:prSet presAssocID="{C4C11201-559D-417B-BE3B-0779D4CA6B9C}" presName="quad1" presStyleLbl="node1" presStyleIdx="0" presStyleCnt="4" custScaleX="207656" custScaleY="111207" custLinFactNeighborX="-77178" custLinFactNeighborY="-107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C5EC0-53E6-4959-B35C-39B76CB4B8EE}" type="pres">
      <dgm:prSet presAssocID="{C4C11201-559D-417B-BE3B-0779D4CA6B9C}" presName="quad2" presStyleLbl="node1" presStyleIdx="1" presStyleCnt="4" custScaleX="186682" custScaleY="108570" custLinFactNeighborX="64141" custLinFactNeighborY="-94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63CB0-4899-4AEF-92C8-6E75A2752DDF}" type="pres">
      <dgm:prSet presAssocID="{C4C11201-559D-417B-BE3B-0779D4CA6B9C}" presName="quad3" presStyleLbl="node1" presStyleIdx="2" presStyleCnt="4" custScaleX="207985" custScaleY="115532" custLinFactNeighborX="-76934" custLinFactNeighborY="64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09E2F-4B42-436C-B07B-1B93CE447472}" type="pres">
      <dgm:prSet presAssocID="{C4C11201-559D-417B-BE3B-0779D4CA6B9C}" presName="quad4" presStyleLbl="node1" presStyleIdx="3" presStyleCnt="4" custScaleX="185018" custScaleY="107602" custLinFactNeighborX="60761" custLinFactNeighborY="103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67FB59-6214-4C8B-8DE3-391DDA4FE819}" srcId="{C4C11201-559D-417B-BE3B-0779D4CA6B9C}" destId="{735C22CA-5A13-4E15-B584-8BE6AE12E7F6}" srcOrd="4" destOrd="0" parTransId="{627F4023-4859-4FFC-91E4-53D1A9136018}" sibTransId="{68BA1821-7882-49E8-8FCA-293C7E09A8B6}"/>
    <dgm:cxn modelId="{D2ECCA17-FDA4-446D-9A01-429904060609}" type="presOf" srcId="{BBB77324-AC99-444F-87AB-7CA978928646}" destId="{F3E09E2F-4B42-436C-B07B-1B93CE447472}" srcOrd="0" destOrd="0" presId="urn:microsoft.com/office/officeart/2005/8/layout/matrix3"/>
    <dgm:cxn modelId="{64B0FCE9-9CAC-4700-BA80-7D73D350F6A9}" srcId="{C4C11201-559D-417B-BE3B-0779D4CA6B9C}" destId="{5AB28C05-7400-4D5D-B1A5-E4EF252BD5F7}" srcOrd="0" destOrd="0" parTransId="{21FE7685-E0D2-4333-B1C9-042F10B56090}" sibTransId="{2683F529-4084-45F7-8999-4F424F3D25D2}"/>
    <dgm:cxn modelId="{5B981A40-C317-4BE7-AAE0-D42D946209B6}" srcId="{C4C11201-559D-417B-BE3B-0779D4CA6B9C}" destId="{BBB77324-AC99-444F-87AB-7CA978928646}" srcOrd="3" destOrd="0" parTransId="{F33F0536-E199-490F-A598-BF9CF184826A}" sibTransId="{B937C64A-351D-4BC7-B89F-B91688549A13}"/>
    <dgm:cxn modelId="{5A5248AB-8C51-4B92-9763-68C70334687D}" type="presOf" srcId="{E462AA36-E688-4E69-B94E-D99DF260E4F4}" destId="{C00C5EC0-53E6-4959-B35C-39B76CB4B8EE}" srcOrd="0" destOrd="0" presId="urn:microsoft.com/office/officeart/2005/8/layout/matrix3"/>
    <dgm:cxn modelId="{3C30B009-A14A-4089-A772-F62B21C8C0F6}" type="presOf" srcId="{5AB28C05-7400-4D5D-B1A5-E4EF252BD5F7}" destId="{0236716D-89FE-4299-9750-D566F5560796}" srcOrd="0" destOrd="0" presId="urn:microsoft.com/office/officeart/2005/8/layout/matrix3"/>
    <dgm:cxn modelId="{83BB1A63-FB9E-4AC0-B7C0-245B43671FA5}" srcId="{C4C11201-559D-417B-BE3B-0779D4CA6B9C}" destId="{E5208469-1723-497C-A55E-1865CF7E2C53}" srcOrd="2" destOrd="0" parTransId="{AAB63582-BE5C-4BFE-BD39-6D522EAA5B66}" sibTransId="{00E96379-7FB2-449D-8EC0-D97CD2EE86FE}"/>
    <dgm:cxn modelId="{25183081-C2A7-4D73-B6DF-75BE76C0D410}" type="presOf" srcId="{C4C11201-559D-417B-BE3B-0779D4CA6B9C}" destId="{AAB4F428-CD54-4BE6-9054-FA149AE5102C}" srcOrd="0" destOrd="0" presId="urn:microsoft.com/office/officeart/2005/8/layout/matrix3"/>
    <dgm:cxn modelId="{95B38DD9-8F3D-4878-81B9-7795DE92D868}" type="presOf" srcId="{E5208469-1723-497C-A55E-1865CF7E2C53}" destId="{03863CB0-4899-4AEF-92C8-6E75A2752DDF}" srcOrd="0" destOrd="0" presId="urn:microsoft.com/office/officeart/2005/8/layout/matrix3"/>
    <dgm:cxn modelId="{4F283117-BBAD-4256-A891-188E2D49B79E}" srcId="{C4C11201-559D-417B-BE3B-0779D4CA6B9C}" destId="{E462AA36-E688-4E69-B94E-D99DF260E4F4}" srcOrd="1" destOrd="0" parTransId="{8E3741DB-9C62-4E3B-BE03-CA26B7747193}" sibTransId="{2DD2681A-A977-491F-9689-629F79D7BDC6}"/>
    <dgm:cxn modelId="{C6F11D49-DCB9-419B-9F3C-ED4DF2DD77B0}" type="presParOf" srcId="{AAB4F428-CD54-4BE6-9054-FA149AE5102C}" destId="{56CCF6B2-99DC-405B-BCA3-59428ED5578E}" srcOrd="0" destOrd="0" presId="urn:microsoft.com/office/officeart/2005/8/layout/matrix3"/>
    <dgm:cxn modelId="{E9BB2796-68D5-477E-98EB-F4154A296A0F}" type="presParOf" srcId="{AAB4F428-CD54-4BE6-9054-FA149AE5102C}" destId="{0236716D-89FE-4299-9750-D566F5560796}" srcOrd="1" destOrd="0" presId="urn:microsoft.com/office/officeart/2005/8/layout/matrix3"/>
    <dgm:cxn modelId="{C0B39C5F-0C00-469D-831F-B7C239A9B526}" type="presParOf" srcId="{AAB4F428-CD54-4BE6-9054-FA149AE5102C}" destId="{C00C5EC0-53E6-4959-B35C-39B76CB4B8EE}" srcOrd="2" destOrd="0" presId="urn:microsoft.com/office/officeart/2005/8/layout/matrix3"/>
    <dgm:cxn modelId="{13D843D2-259A-4239-9BF5-0BE1B9BAE887}" type="presParOf" srcId="{AAB4F428-CD54-4BE6-9054-FA149AE5102C}" destId="{03863CB0-4899-4AEF-92C8-6E75A2752DDF}" srcOrd="3" destOrd="0" presId="urn:microsoft.com/office/officeart/2005/8/layout/matrix3"/>
    <dgm:cxn modelId="{756DCE54-FEE7-4360-8EF8-C0BD2C217D83}" type="presParOf" srcId="{AAB4F428-CD54-4BE6-9054-FA149AE5102C}" destId="{F3E09E2F-4B42-436C-B07B-1B93CE44747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143BF88-98BF-4921-8BD3-D7FE10E1A8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034ACE-F521-42ED-AD9D-5780D9953F06}">
      <dgm:prSet/>
      <dgm:spPr>
        <a:gradFill rotWithShape="0">
          <a:gsLst>
            <a:gs pos="0">
              <a:schemeClr val="accent1">
                <a:lumMod val="75000"/>
              </a:schemeClr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ru-RU" b="1" smtClean="0">
              <a:solidFill>
                <a:schemeClr val="tx1"/>
              </a:solidFill>
            </a:rPr>
            <a:t>Контакты</a:t>
          </a:r>
          <a:endParaRPr lang="ru-RU" b="1">
            <a:solidFill>
              <a:schemeClr val="tx1"/>
            </a:solidFill>
          </a:endParaRPr>
        </a:p>
      </dgm:t>
    </dgm:pt>
    <dgm:pt modelId="{D41DE36C-CD9F-4B87-8132-57A13EB2D652}" type="parTrans" cxnId="{97F16FEF-5163-48C7-82FD-DB1AB52111AC}">
      <dgm:prSet/>
      <dgm:spPr/>
      <dgm:t>
        <a:bodyPr/>
        <a:lstStyle/>
        <a:p>
          <a:endParaRPr lang="ru-RU"/>
        </a:p>
      </dgm:t>
    </dgm:pt>
    <dgm:pt modelId="{8F903245-E0AC-43A3-BA41-D0B66E725750}" type="sibTrans" cxnId="{97F16FEF-5163-48C7-82FD-DB1AB52111AC}">
      <dgm:prSet/>
      <dgm:spPr/>
      <dgm:t>
        <a:bodyPr/>
        <a:lstStyle/>
        <a:p>
          <a:endParaRPr lang="ru-RU"/>
        </a:p>
      </dgm:t>
    </dgm:pt>
    <dgm:pt modelId="{615C7AFD-5991-4E52-B529-6981C9F4D4E0}" type="pres">
      <dgm:prSet presAssocID="{3143BF88-98BF-4921-8BD3-D7FE10E1A8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83014D-EF47-45D7-A094-0CE26F03DDDB}" type="pres">
      <dgm:prSet presAssocID="{06034ACE-F521-42ED-AD9D-5780D9953F0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F16FEF-5163-48C7-82FD-DB1AB52111AC}" srcId="{3143BF88-98BF-4921-8BD3-D7FE10E1A80E}" destId="{06034ACE-F521-42ED-AD9D-5780D9953F06}" srcOrd="0" destOrd="0" parTransId="{D41DE36C-CD9F-4B87-8132-57A13EB2D652}" sibTransId="{8F903245-E0AC-43A3-BA41-D0B66E725750}"/>
    <dgm:cxn modelId="{5414DB2A-D02F-4B5C-9D98-2D9FAD6AA8BA}" type="presOf" srcId="{06034ACE-F521-42ED-AD9D-5780D9953F06}" destId="{5583014D-EF47-45D7-A094-0CE26F03DDDB}" srcOrd="0" destOrd="0" presId="urn:microsoft.com/office/officeart/2005/8/layout/vList2"/>
    <dgm:cxn modelId="{5D26F177-A0C9-4FEE-B856-D30295499B19}" type="presOf" srcId="{3143BF88-98BF-4921-8BD3-D7FE10E1A80E}" destId="{615C7AFD-5991-4E52-B529-6981C9F4D4E0}" srcOrd="0" destOrd="0" presId="urn:microsoft.com/office/officeart/2005/8/layout/vList2"/>
    <dgm:cxn modelId="{93A23BDC-50FD-4B48-AC25-5B2C5D68215E}" type="presParOf" srcId="{615C7AFD-5991-4E52-B529-6981C9F4D4E0}" destId="{5583014D-EF47-45D7-A094-0CE26F03DD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4E5A63-5F26-4B34-AE5E-69F64BF874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7371AE-2948-4CFC-9879-3C98F2251288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Содействие выпуску импортозамещающей продукции</a:t>
          </a:r>
          <a:endParaRPr lang="ru-RU" sz="2400" dirty="0">
            <a:solidFill>
              <a:schemeClr val="tx1"/>
            </a:solidFill>
          </a:endParaRPr>
        </a:p>
      </dgm:t>
    </dgm:pt>
    <dgm:pt modelId="{CF723ED7-BDE2-4D01-B950-3A7EB0386CC7}" type="parTrans" cxnId="{0670D74A-94CE-4942-962E-020E6A08C929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505AB10-41F0-4853-9B8A-D40D795A4980}" type="sibTrans" cxnId="{0670D74A-94CE-4942-962E-020E6A08C929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BBE5340-3CE4-46E5-B6B4-9561DABDB91A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Поддержка развития экспортного потенциала</a:t>
          </a:r>
          <a:endParaRPr lang="ru-RU" sz="2400" dirty="0">
            <a:solidFill>
              <a:schemeClr val="tx1"/>
            </a:solidFill>
          </a:endParaRPr>
        </a:p>
      </dgm:t>
    </dgm:pt>
    <dgm:pt modelId="{E90DACE1-E5B5-4B38-8342-28ED1A7969B0}" type="parTrans" cxnId="{621E51F1-CC95-4381-A896-51727881665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680C2D2-2405-4504-BCA9-D9C2E0EEAF0E}" type="sibTrans" cxnId="{621E51F1-CC95-4381-A896-51727881665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97E175F-D6BD-4E84-9F3F-1C3FE6F7CB48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Участие в реализации задач по повышению занятости населения</a:t>
          </a:r>
          <a:endParaRPr lang="ru-RU" sz="2400" dirty="0">
            <a:solidFill>
              <a:schemeClr val="tx1"/>
            </a:solidFill>
          </a:endParaRPr>
        </a:p>
      </dgm:t>
    </dgm:pt>
    <dgm:pt modelId="{7892DDB6-F711-44E3-A368-3FB8CDF7AFC1}" type="parTrans" cxnId="{85F5CECF-36A6-4074-84DD-8DD597DE766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DE78C90-7949-4A22-BD0E-AFE125822A59}" type="sibTrans" cxnId="{85F5CECF-36A6-4074-84DD-8DD597DE766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830DF9C-B2D1-4CCE-9CD3-06D7BC6560E4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Обеспечение роста налоговых поступлений в городской и федеральный бюджеты</a:t>
          </a:r>
          <a:endParaRPr lang="ru-RU" sz="2400" dirty="0">
            <a:solidFill>
              <a:schemeClr val="tx1"/>
            </a:solidFill>
          </a:endParaRPr>
        </a:p>
      </dgm:t>
    </dgm:pt>
    <dgm:pt modelId="{3ADA94D9-194A-4347-9676-8DAE2DED1CCD}" type="parTrans" cxnId="{7302A04D-E5CB-4254-A01A-294254D9A24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1A3FC3E-BBC4-4462-AE1B-6200F5275BC8}" type="sibTrans" cxnId="{7302A04D-E5CB-4254-A01A-294254D9A24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C60D821-0AB9-40F3-9956-88F062A31F4B}" type="pres">
      <dgm:prSet presAssocID="{AE4E5A63-5F26-4B34-AE5E-69F64BF874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0642B3-CF0C-483E-ADD8-90123230511D}" type="pres">
      <dgm:prSet presAssocID="{C97371AE-2948-4CFC-9879-3C98F225128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06BA8-8D9D-4D1A-A094-1DDA1CD995A0}" type="pres">
      <dgm:prSet presAssocID="{2505AB10-41F0-4853-9B8A-D40D795A4980}" presName="spacer" presStyleCnt="0"/>
      <dgm:spPr/>
    </dgm:pt>
    <dgm:pt modelId="{78091110-2057-49F1-B5C5-319C9DBD7D9C}" type="pres">
      <dgm:prSet presAssocID="{ABBE5340-3CE4-46E5-B6B4-9561DABDB91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05E42-E507-4AF7-89CF-7678064A73F0}" type="pres">
      <dgm:prSet presAssocID="{3680C2D2-2405-4504-BCA9-D9C2E0EEAF0E}" presName="spacer" presStyleCnt="0"/>
      <dgm:spPr/>
    </dgm:pt>
    <dgm:pt modelId="{F705ED6F-D17F-484E-AF3B-2876364F6481}" type="pres">
      <dgm:prSet presAssocID="{697E175F-D6BD-4E84-9F3F-1C3FE6F7CB4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0B951-F841-46A0-9F09-FC2C91F71B89}" type="pres">
      <dgm:prSet presAssocID="{3DE78C90-7949-4A22-BD0E-AFE125822A59}" presName="spacer" presStyleCnt="0"/>
      <dgm:spPr/>
    </dgm:pt>
    <dgm:pt modelId="{08C28C39-09DD-484F-9208-F38FBE7A4245}" type="pres">
      <dgm:prSet presAssocID="{5830DF9C-B2D1-4CCE-9CD3-06D7BC6560E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02A04D-E5CB-4254-A01A-294254D9A24C}" srcId="{AE4E5A63-5F26-4B34-AE5E-69F64BF87403}" destId="{5830DF9C-B2D1-4CCE-9CD3-06D7BC6560E4}" srcOrd="3" destOrd="0" parTransId="{3ADA94D9-194A-4347-9676-8DAE2DED1CCD}" sibTransId="{F1A3FC3E-BBC4-4462-AE1B-6200F5275BC8}"/>
    <dgm:cxn modelId="{1F81BD68-AC73-4058-8C2D-C51427D77292}" type="presOf" srcId="{697E175F-D6BD-4E84-9F3F-1C3FE6F7CB48}" destId="{F705ED6F-D17F-484E-AF3B-2876364F6481}" srcOrd="0" destOrd="0" presId="urn:microsoft.com/office/officeart/2005/8/layout/vList2"/>
    <dgm:cxn modelId="{0670D74A-94CE-4942-962E-020E6A08C929}" srcId="{AE4E5A63-5F26-4B34-AE5E-69F64BF87403}" destId="{C97371AE-2948-4CFC-9879-3C98F2251288}" srcOrd="0" destOrd="0" parTransId="{CF723ED7-BDE2-4D01-B950-3A7EB0386CC7}" sibTransId="{2505AB10-41F0-4853-9B8A-D40D795A4980}"/>
    <dgm:cxn modelId="{F4031548-CA61-4835-B927-00B5A3788A2C}" type="presOf" srcId="{ABBE5340-3CE4-46E5-B6B4-9561DABDB91A}" destId="{78091110-2057-49F1-B5C5-319C9DBD7D9C}" srcOrd="0" destOrd="0" presId="urn:microsoft.com/office/officeart/2005/8/layout/vList2"/>
    <dgm:cxn modelId="{9B98E812-6F86-4D5F-A91B-9A6BB25A79B7}" type="presOf" srcId="{5830DF9C-B2D1-4CCE-9CD3-06D7BC6560E4}" destId="{08C28C39-09DD-484F-9208-F38FBE7A4245}" srcOrd="0" destOrd="0" presId="urn:microsoft.com/office/officeart/2005/8/layout/vList2"/>
    <dgm:cxn modelId="{50A71E7F-37C8-438C-AC60-DA661F6E6054}" type="presOf" srcId="{AE4E5A63-5F26-4B34-AE5E-69F64BF87403}" destId="{6C60D821-0AB9-40F3-9956-88F062A31F4B}" srcOrd="0" destOrd="0" presId="urn:microsoft.com/office/officeart/2005/8/layout/vList2"/>
    <dgm:cxn modelId="{621E51F1-CC95-4381-A896-51727881665D}" srcId="{AE4E5A63-5F26-4B34-AE5E-69F64BF87403}" destId="{ABBE5340-3CE4-46E5-B6B4-9561DABDB91A}" srcOrd="1" destOrd="0" parTransId="{E90DACE1-E5B5-4B38-8342-28ED1A7969B0}" sibTransId="{3680C2D2-2405-4504-BCA9-D9C2E0EEAF0E}"/>
    <dgm:cxn modelId="{85F5CECF-36A6-4074-84DD-8DD597DE7667}" srcId="{AE4E5A63-5F26-4B34-AE5E-69F64BF87403}" destId="{697E175F-D6BD-4E84-9F3F-1C3FE6F7CB48}" srcOrd="2" destOrd="0" parTransId="{7892DDB6-F711-44E3-A368-3FB8CDF7AFC1}" sibTransId="{3DE78C90-7949-4A22-BD0E-AFE125822A59}"/>
    <dgm:cxn modelId="{6BACA9A0-57E9-49B9-869C-CC20A5FCA5C1}" type="presOf" srcId="{C97371AE-2948-4CFC-9879-3C98F2251288}" destId="{830642B3-CF0C-483E-ADD8-90123230511D}" srcOrd="0" destOrd="0" presId="urn:microsoft.com/office/officeart/2005/8/layout/vList2"/>
    <dgm:cxn modelId="{666EB46B-371A-49F8-9BD8-02E04365BB71}" type="presParOf" srcId="{6C60D821-0AB9-40F3-9956-88F062A31F4B}" destId="{830642B3-CF0C-483E-ADD8-90123230511D}" srcOrd="0" destOrd="0" presId="urn:microsoft.com/office/officeart/2005/8/layout/vList2"/>
    <dgm:cxn modelId="{D45CB1FC-C28F-475C-95BA-77BDDD7270EE}" type="presParOf" srcId="{6C60D821-0AB9-40F3-9956-88F062A31F4B}" destId="{22D06BA8-8D9D-4D1A-A094-1DDA1CD995A0}" srcOrd="1" destOrd="0" presId="urn:microsoft.com/office/officeart/2005/8/layout/vList2"/>
    <dgm:cxn modelId="{5089C958-246D-4BF5-A17B-E3010F62E663}" type="presParOf" srcId="{6C60D821-0AB9-40F3-9956-88F062A31F4B}" destId="{78091110-2057-49F1-B5C5-319C9DBD7D9C}" srcOrd="2" destOrd="0" presId="urn:microsoft.com/office/officeart/2005/8/layout/vList2"/>
    <dgm:cxn modelId="{44E55177-E462-469F-A753-0D6FBCD0C70D}" type="presParOf" srcId="{6C60D821-0AB9-40F3-9956-88F062A31F4B}" destId="{BCA05E42-E507-4AF7-89CF-7678064A73F0}" srcOrd="3" destOrd="0" presId="urn:microsoft.com/office/officeart/2005/8/layout/vList2"/>
    <dgm:cxn modelId="{24E5655B-F471-4D51-A6A4-BFFED8E74629}" type="presParOf" srcId="{6C60D821-0AB9-40F3-9956-88F062A31F4B}" destId="{F705ED6F-D17F-484E-AF3B-2876364F6481}" srcOrd="4" destOrd="0" presId="urn:microsoft.com/office/officeart/2005/8/layout/vList2"/>
    <dgm:cxn modelId="{173A683D-CED9-4022-9420-A7A6F08F79D2}" type="presParOf" srcId="{6C60D821-0AB9-40F3-9956-88F062A31F4B}" destId="{0D90B951-F841-46A0-9F09-FC2C91F71B89}" srcOrd="5" destOrd="0" presId="urn:microsoft.com/office/officeart/2005/8/layout/vList2"/>
    <dgm:cxn modelId="{403C0623-2DB5-4F11-9836-AF8C5132D50B}" type="presParOf" srcId="{6C60D821-0AB9-40F3-9956-88F062A31F4B}" destId="{08C28C39-09DD-484F-9208-F38FBE7A4245}" srcOrd="6" destOrd="0" presId="urn:microsoft.com/office/officeart/2005/8/layout/vList2"/>
  </dgm:cxnLst>
  <dgm:bg>
    <a:gradFill>
      <a:gsLst>
        <a:gs pos="0">
          <a:schemeClr val="accent1">
            <a:tint val="66000"/>
            <a:satMod val="160000"/>
          </a:schemeClr>
        </a:gs>
        <a:gs pos="0">
          <a:schemeClr val="accent1">
            <a:tint val="44500"/>
            <a:satMod val="160000"/>
          </a:schemeClr>
        </a:gs>
        <a:gs pos="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4EBB3D-6352-496C-914E-5DD2230F99F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329999-8465-4829-924E-0E44C4A87E01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94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 rtl="0"/>
          <a:r>
            <a:rPr lang="ru-RU" sz="2800" b="1" dirty="0" smtClean="0"/>
            <a:t>Наблюдательный совет</a:t>
          </a:r>
          <a:endParaRPr lang="ru-RU" sz="2800" b="1" dirty="0"/>
        </a:p>
      </dgm:t>
    </dgm:pt>
    <dgm:pt modelId="{8B654522-41CA-41F2-A7FC-AE08DC919BF4}" type="parTrans" cxnId="{E5C74959-50D2-4B23-84B7-C05885C82896}">
      <dgm:prSet/>
      <dgm:spPr/>
      <dgm:t>
        <a:bodyPr/>
        <a:lstStyle/>
        <a:p>
          <a:endParaRPr lang="ru-RU" sz="2400" b="0"/>
        </a:p>
      </dgm:t>
    </dgm:pt>
    <dgm:pt modelId="{79B8F3E7-92A0-4CE1-8299-18F95F19884C}" type="sibTrans" cxnId="{E5C74959-50D2-4B23-84B7-C05885C82896}">
      <dgm:prSet/>
      <dgm:spPr/>
      <dgm:t>
        <a:bodyPr/>
        <a:lstStyle/>
        <a:p>
          <a:endParaRPr lang="ru-RU" sz="2400" b="0"/>
        </a:p>
      </dgm:t>
    </dgm:pt>
    <dgm:pt modelId="{8CCAC3DD-5518-4014-96B8-05914888DA08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 rtl="0"/>
          <a:r>
            <a:rPr lang="ru-RU" sz="2400" b="1" dirty="0" smtClean="0"/>
            <a:t>Правление</a:t>
          </a:r>
          <a:endParaRPr lang="ru-RU" sz="2400" b="1" dirty="0"/>
        </a:p>
      </dgm:t>
    </dgm:pt>
    <dgm:pt modelId="{7581C698-031D-44DB-85F7-6F3B8D06F909}" type="parTrans" cxnId="{53CA8D1F-B9B7-4F75-BC6A-A8E01D7F5D21}">
      <dgm:prSet/>
      <dgm:spPr/>
      <dgm:t>
        <a:bodyPr/>
        <a:lstStyle/>
        <a:p>
          <a:endParaRPr lang="ru-RU" sz="2400" b="0"/>
        </a:p>
      </dgm:t>
    </dgm:pt>
    <dgm:pt modelId="{3D9468B1-D748-449C-8E93-BBF79E3B8622}" type="sibTrans" cxnId="{53CA8D1F-B9B7-4F75-BC6A-A8E01D7F5D21}">
      <dgm:prSet/>
      <dgm:spPr/>
      <dgm:t>
        <a:bodyPr/>
        <a:lstStyle/>
        <a:p>
          <a:endParaRPr lang="ru-RU" sz="2400" b="0"/>
        </a:p>
      </dgm:t>
    </dgm:pt>
    <dgm:pt modelId="{A370FD4C-5764-4EB1-BB79-6B9413BFECD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Экспертный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совет</a:t>
          </a:r>
          <a:endParaRPr lang="ru-RU" sz="2800" b="1" dirty="0"/>
        </a:p>
      </dgm:t>
    </dgm:pt>
    <dgm:pt modelId="{2AC85C01-C156-448B-884E-08E31320CE43}" type="parTrans" cxnId="{3B7A0403-DEF2-4408-B8D1-A665BD1FCFEF}">
      <dgm:prSet/>
      <dgm:spPr/>
      <dgm:t>
        <a:bodyPr/>
        <a:lstStyle/>
        <a:p>
          <a:endParaRPr lang="ru-RU" sz="2400" b="0"/>
        </a:p>
      </dgm:t>
    </dgm:pt>
    <dgm:pt modelId="{DF8796B1-E210-4380-9B58-A8FA754C0B66}" type="sibTrans" cxnId="{3B7A0403-DEF2-4408-B8D1-A665BD1FCFEF}">
      <dgm:prSet/>
      <dgm:spPr/>
      <dgm:t>
        <a:bodyPr/>
        <a:lstStyle/>
        <a:p>
          <a:endParaRPr lang="ru-RU" sz="2400" b="0"/>
        </a:p>
      </dgm:t>
    </dgm:pt>
    <dgm:pt modelId="{C45666D6-0311-4A84-93BE-FEE077165AAA}" type="pres">
      <dgm:prSet presAssocID="{C34EBB3D-6352-496C-914E-5DD2230F99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2AB1D7-CCFC-431D-BA34-F7B4C6CAFA84}" type="pres">
      <dgm:prSet presAssocID="{3F329999-8465-4829-924E-0E44C4A87E01}" presName="hierRoot1" presStyleCnt="0">
        <dgm:presLayoutVars>
          <dgm:hierBranch val="init"/>
        </dgm:presLayoutVars>
      </dgm:prSet>
      <dgm:spPr/>
    </dgm:pt>
    <dgm:pt modelId="{FF5EAB23-F8AA-4157-8416-E27A6E95F5B4}" type="pres">
      <dgm:prSet presAssocID="{3F329999-8465-4829-924E-0E44C4A87E01}" presName="rootComposite1" presStyleCnt="0"/>
      <dgm:spPr/>
    </dgm:pt>
    <dgm:pt modelId="{5CF1DA17-5E0D-4DA6-A837-FE0D7AC6D155}" type="pres">
      <dgm:prSet presAssocID="{3F329999-8465-4829-924E-0E44C4A87E01}" presName="rootText1" presStyleLbl="node0" presStyleIdx="0" presStyleCnt="3" custScaleY="123819" custLinFactNeighborX="9918" custLinFactNeighborY="-869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0BF244-7CE2-4BE5-8835-32ACB67AD421}" type="pres">
      <dgm:prSet presAssocID="{3F329999-8465-4829-924E-0E44C4A87E0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5C2C07D-6A45-443F-835A-973C164748AF}" type="pres">
      <dgm:prSet presAssocID="{3F329999-8465-4829-924E-0E44C4A87E01}" presName="hierChild2" presStyleCnt="0"/>
      <dgm:spPr/>
    </dgm:pt>
    <dgm:pt modelId="{D92BAD08-4A42-4151-AE3A-5CB362A85DD7}" type="pres">
      <dgm:prSet presAssocID="{3F329999-8465-4829-924E-0E44C4A87E01}" presName="hierChild3" presStyleCnt="0"/>
      <dgm:spPr/>
    </dgm:pt>
    <dgm:pt modelId="{C0758279-5CC5-4599-B941-9DBDEFE25920}" type="pres">
      <dgm:prSet presAssocID="{8CCAC3DD-5518-4014-96B8-05914888DA08}" presName="hierRoot1" presStyleCnt="0">
        <dgm:presLayoutVars>
          <dgm:hierBranch val="init"/>
        </dgm:presLayoutVars>
      </dgm:prSet>
      <dgm:spPr/>
    </dgm:pt>
    <dgm:pt modelId="{50B7DB55-6E96-4C0B-8330-8374F1A95D0E}" type="pres">
      <dgm:prSet presAssocID="{8CCAC3DD-5518-4014-96B8-05914888DA08}" presName="rootComposite1" presStyleCnt="0"/>
      <dgm:spPr/>
    </dgm:pt>
    <dgm:pt modelId="{C658768E-2767-427F-8AE1-DD7F40087F4D}" type="pres">
      <dgm:prSet presAssocID="{8CCAC3DD-5518-4014-96B8-05914888DA08}" presName="rootText1" presStyleLbl="node0" presStyleIdx="1" presStyleCnt="3" custScaleX="73256" custScaleY="77173" custLinFactNeighborX="-10049" custLinFactNeighborY="20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B99C19-033B-4EC4-82A3-0C979C0CE797}" type="pres">
      <dgm:prSet presAssocID="{8CCAC3DD-5518-4014-96B8-05914888DA0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7B4EA2C-BC55-442B-AF23-3980DE1ED01B}" type="pres">
      <dgm:prSet presAssocID="{8CCAC3DD-5518-4014-96B8-05914888DA08}" presName="hierChild2" presStyleCnt="0"/>
      <dgm:spPr/>
    </dgm:pt>
    <dgm:pt modelId="{475C1D23-9FC4-4B85-8792-370C211C1F7D}" type="pres">
      <dgm:prSet presAssocID="{8CCAC3DD-5518-4014-96B8-05914888DA08}" presName="hierChild3" presStyleCnt="0"/>
      <dgm:spPr/>
    </dgm:pt>
    <dgm:pt modelId="{75C7E72D-A5E0-4E55-B1A5-2A15FF9FBCC2}" type="pres">
      <dgm:prSet presAssocID="{A370FD4C-5764-4EB1-BB79-6B9413BFECD1}" presName="hierRoot1" presStyleCnt="0">
        <dgm:presLayoutVars>
          <dgm:hierBranch val="init"/>
        </dgm:presLayoutVars>
      </dgm:prSet>
      <dgm:spPr/>
    </dgm:pt>
    <dgm:pt modelId="{50FCB025-1077-4FFF-A6D1-A3E9ADE61681}" type="pres">
      <dgm:prSet presAssocID="{A370FD4C-5764-4EB1-BB79-6B9413BFECD1}" presName="rootComposite1" presStyleCnt="0"/>
      <dgm:spPr/>
    </dgm:pt>
    <dgm:pt modelId="{B313785B-27FF-45E2-A803-AFB301A23483}" type="pres">
      <dgm:prSet presAssocID="{A370FD4C-5764-4EB1-BB79-6B9413BFECD1}" presName="rootText1" presStyleLbl="node0" presStyleIdx="2" presStyleCnt="3" custScaleY="126127" custLinFactNeighborX="-29621" custLinFactNeighborY="-869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1BA4E9-815F-4D8B-9B8F-AB54CE58B8FC}" type="pres">
      <dgm:prSet presAssocID="{A370FD4C-5764-4EB1-BB79-6B9413BFECD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1C67BAF-4C13-4180-91CB-089C4BB102F1}" type="pres">
      <dgm:prSet presAssocID="{A370FD4C-5764-4EB1-BB79-6B9413BFECD1}" presName="hierChild2" presStyleCnt="0"/>
      <dgm:spPr/>
    </dgm:pt>
    <dgm:pt modelId="{DB70EB1B-BEFD-4147-879D-E0CDBBCD5F8F}" type="pres">
      <dgm:prSet presAssocID="{A370FD4C-5764-4EB1-BB79-6B9413BFECD1}" presName="hierChild3" presStyleCnt="0"/>
      <dgm:spPr/>
    </dgm:pt>
  </dgm:ptLst>
  <dgm:cxnLst>
    <dgm:cxn modelId="{F0B56C64-485E-4111-A6AF-13CC148D05E8}" type="presOf" srcId="{8CCAC3DD-5518-4014-96B8-05914888DA08}" destId="{C658768E-2767-427F-8AE1-DD7F40087F4D}" srcOrd="0" destOrd="0" presId="urn:microsoft.com/office/officeart/2005/8/layout/orgChart1"/>
    <dgm:cxn modelId="{202B194D-0625-44AA-9693-12D9EF5F3A1C}" type="presOf" srcId="{A370FD4C-5764-4EB1-BB79-6B9413BFECD1}" destId="{B313785B-27FF-45E2-A803-AFB301A23483}" srcOrd="0" destOrd="0" presId="urn:microsoft.com/office/officeart/2005/8/layout/orgChart1"/>
    <dgm:cxn modelId="{C9DF99CC-B8C8-4E37-913C-DA4B5BF09C06}" type="presOf" srcId="{8CCAC3DD-5518-4014-96B8-05914888DA08}" destId="{17B99C19-033B-4EC4-82A3-0C979C0CE797}" srcOrd="1" destOrd="0" presId="urn:microsoft.com/office/officeart/2005/8/layout/orgChart1"/>
    <dgm:cxn modelId="{E5C74959-50D2-4B23-84B7-C05885C82896}" srcId="{C34EBB3D-6352-496C-914E-5DD2230F99F4}" destId="{3F329999-8465-4829-924E-0E44C4A87E01}" srcOrd="0" destOrd="0" parTransId="{8B654522-41CA-41F2-A7FC-AE08DC919BF4}" sibTransId="{79B8F3E7-92A0-4CE1-8299-18F95F19884C}"/>
    <dgm:cxn modelId="{250C64B7-ABF1-40FA-8FD8-0F85CF8CC22A}" type="presOf" srcId="{C34EBB3D-6352-496C-914E-5DD2230F99F4}" destId="{C45666D6-0311-4A84-93BE-FEE077165AAA}" srcOrd="0" destOrd="0" presId="urn:microsoft.com/office/officeart/2005/8/layout/orgChart1"/>
    <dgm:cxn modelId="{53CA8D1F-B9B7-4F75-BC6A-A8E01D7F5D21}" srcId="{C34EBB3D-6352-496C-914E-5DD2230F99F4}" destId="{8CCAC3DD-5518-4014-96B8-05914888DA08}" srcOrd="1" destOrd="0" parTransId="{7581C698-031D-44DB-85F7-6F3B8D06F909}" sibTransId="{3D9468B1-D748-449C-8E93-BBF79E3B8622}"/>
    <dgm:cxn modelId="{6FC0E3AA-381C-4F13-AFCE-F2498A730C07}" type="presOf" srcId="{A370FD4C-5764-4EB1-BB79-6B9413BFECD1}" destId="{F91BA4E9-815F-4D8B-9B8F-AB54CE58B8FC}" srcOrd="1" destOrd="0" presId="urn:microsoft.com/office/officeart/2005/8/layout/orgChart1"/>
    <dgm:cxn modelId="{3B7A0403-DEF2-4408-B8D1-A665BD1FCFEF}" srcId="{C34EBB3D-6352-496C-914E-5DD2230F99F4}" destId="{A370FD4C-5764-4EB1-BB79-6B9413BFECD1}" srcOrd="2" destOrd="0" parTransId="{2AC85C01-C156-448B-884E-08E31320CE43}" sibTransId="{DF8796B1-E210-4380-9B58-A8FA754C0B66}"/>
    <dgm:cxn modelId="{8A3AAEEC-6AE0-4D69-8C02-12F9584E3F93}" type="presOf" srcId="{3F329999-8465-4829-924E-0E44C4A87E01}" destId="{8D0BF244-7CE2-4BE5-8835-32ACB67AD421}" srcOrd="1" destOrd="0" presId="urn:microsoft.com/office/officeart/2005/8/layout/orgChart1"/>
    <dgm:cxn modelId="{2B838035-3F01-49C2-9A30-0ED16EC4EDDF}" type="presOf" srcId="{3F329999-8465-4829-924E-0E44C4A87E01}" destId="{5CF1DA17-5E0D-4DA6-A837-FE0D7AC6D155}" srcOrd="0" destOrd="0" presId="urn:microsoft.com/office/officeart/2005/8/layout/orgChart1"/>
    <dgm:cxn modelId="{8846CF7E-BCA6-416A-B54E-81B9EDE189C2}" type="presParOf" srcId="{C45666D6-0311-4A84-93BE-FEE077165AAA}" destId="{612AB1D7-CCFC-431D-BA34-F7B4C6CAFA84}" srcOrd="0" destOrd="0" presId="urn:microsoft.com/office/officeart/2005/8/layout/orgChart1"/>
    <dgm:cxn modelId="{DC67C38C-EE65-44D6-A5E2-0B923855CD55}" type="presParOf" srcId="{612AB1D7-CCFC-431D-BA34-F7B4C6CAFA84}" destId="{FF5EAB23-F8AA-4157-8416-E27A6E95F5B4}" srcOrd="0" destOrd="0" presId="urn:microsoft.com/office/officeart/2005/8/layout/orgChart1"/>
    <dgm:cxn modelId="{9F33BAF4-3BD7-46C8-8259-9F3CD6624F31}" type="presParOf" srcId="{FF5EAB23-F8AA-4157-8416-E27A6E95F5B4}" destId="{5CF1DA17-5E0D-4DA6-A837-FE0D7AC6D155}" srcOrd="0" destOrd="0" presId="urn:microsoft.com/office/officeart/2005/8/layout/orgChart1"/>
    <dgm:cxn modelId="{29DEDC32-A646-4AC0-84E5-7CF928D2A7E6}" type="presParOf" srcId="{FF5EAB23-F8AA-4157-8416-E27A6E95F5B4}" destId="{8D0BF244-7CE2-4BE5-8835-32ACB67AD421}" srcOrd="1" destOrd="0" presId="urn:microsoft.com/office/officeart/2005/8/layout/orgChart1"/>
    <dgm:cxn modelId="{B5B1365F-E7CD-43DD-8514-CC33311BE4F5}" type="presParOf" srcId="{612AB1D7-CCFC-431D-BA34-F7B4C6CAFA84}" destId="{E5C2C07D-6A45-443F-835A-973C164748AF}" srcOrd="1" destOrd="0" presId="urn:microsoft.com/office/officeart/2005/8/layout/orgChart1"/>
    <dgm:cxn modelId="{FB9443F1-AA46-4F3C-A451-07FFDEB1D783}" type="presParOf" srcId="{612AB1D7-CCFC-431D-BA34-F7B4C6CAFA84}" destId="{D92BAD08-4A42-4151-AE3A-5CB362A85DD7}" srcOrd="2" destOrd="0" presId="urn:microsoft.com/office/officeart/2005/8/layout/orgChart1"/>
    <dgm:cxn modelId="{9D4DA872-30FF-4D62-BDCF-D875CA20F7C0}" type="presParOf" srcId="{C45666D6-0311-4A84-93BE-FEE077165AAA}" destId="{C0758279-5CC5-4599-B941-9DBDEFE25920}" srcOrd="1" destOrd="0" presId="urn:microsoft.com/office/officeart/2005/8/layout/orgChart1"/>
    <dgm:cxn modelId="{95AE527D-B12E-41BF-8785-F2A0B0CF3007}" type="presParOf" srcId="{C0758279-5CC5-4599-B941-9DBDEFE25920}" destId="{50B7DB55-6E96-4C0B-8330-8374F1A95D0E}" srcOrd="0" destOrd="0" presId="urn:microsoft.com/office/officeart/2005/8/layout/orgChart1"/>
    <dgm:cxn modelId="{EBAF21B3-5FC9-4737-92CD-8DDFD3A07B0A}" type="presParOf" srcId="{50B7DB55-6E96-4C0B-8330-8374F1A95D0E}" destId="{C658768E-2767-427F-8AE1-DD7F40087F4D}" srcOrd="0" destOrd="0" presId="urn:microsoft.com/office/officeart/2005/8/layout/orgChart1"/>
    <dgm:cxn modelId="{4A0AA39F-A9E0-4238-9A70-03FB09D86452}" type="presParOf" srcId="{50B7DB55-6E96-4C0B-8330-8374F1A95D0E}" destId="{17B99C19-033B-4EC4-82A3-0C979C0CE797}" srcOrd="1" destOrd="0" presId="urn:microsoft.com/office/officeart/2005/8/layout/orgChart1"/>
    <dgm:cxn modelId="{6975236D-018E-4210-8E46-0140B5F72F83}" type="presParOf" srcId="{C0758279-5CC5-4599-B941-9DBDEFE25920}" destId="{C7B4EA2C-BC55-442B-AF23-3980DE1ED01B}" srcOrd="1" destOrd="0" presId="urn:microsoft.com/office/officeart/2005/8/layout/orgChart1"/>
    <dgm:cxn modelId="{B2050207-F268-4876-A59E-237711D9938F}" type="presParOf" srcId="{C0758279-5CC5-4599-B941-9DBDEFE25920}" destId="{475C1D23-9FC4-4B85-8792-370C211C1F7D}" srcOrd="2" destOrd="0" presId="urn:microsoft.com/office/officeart/2005/8/layout/orgChart1"/>
    <dgm:cxn modelId="{95829F3C-8E09-4D34-A54E-B21B1E5DA5B0}" type="presParOf" srcId="{C45666D6-0311-4A84-93BE-FEE077165AAA}" destId="{75C7E72D-A5E0-4E55-B1A5-2A15FF9FBCC2}" srcOrd="2" destOrd="0" presId="urn:microsoft.com/office/officeart/2005/8/layout/orgChart1"/>
    <dgm:cxn modelId="{CBC372A7-5BDC-4F5C-9C25-B3E2F0D5DFD0}" type="presParOf" srcId="{75C7E72D-A5E0-4E55-B1A5-2A15FF9FBCC2}" destId="{50FCB025-1077-4FFF-A6D1-A3E9ADE61681}" srcOrd="0" destOrd="0" presId="urn:microsoft.com/office/officeart/2005/8/layout/orgChart1"/>
    <dgm:cxn modelId="{E0798D43-8150-4772-82CC-CF510F84D650}" type="presParOf" srcId="{50FCB025-1077-4FFF-A6D1-A3E9ADE61681}" destId="{B313785B-27FF-45E2-A803-AFB301A23483}" srcOrd="0" destOrd="0" presId="urn:microsoft.com/office/officeart/2005/8/layout/orgChart1"/>
    <dgm:cxn modelId="{AA688955-1E03-48A3-BC3E-A0CB7DE49AE8}" type="presParOf" srcId="{50FCB025-1077-4FFF-A6D1-A3E9ADE61681}" destId="{F91BA4E9-815F-4D8B-9B8F-AB54CE58B8FC}" srcOrd="1" destOrd="0" presId="urn:microsoft.com/office/officeart/2005/8/layout/orgChart1"/>
    <dgm:cxn modelId="{6EB0D2B7-0FD2-4BF3-B602-1C27192166D8}" type="presParOf" srcId="{75C7E72D-A5E0-4E55-B1A5-2A15FF9FBCC2}" destId="{61C67BAF-4C13-4180-91CB-089C4BB102F1}" srcOrd="1" destOrd="0" presId="urn:microsoft.com/office/officeart/2005/8/layout/orgChart1"/>
    <dgm:cxn modelId="{60D794FB-E446-47F8-9E2F-996BF0A403F3}" type="presParOf" srcId="{75C7E72D-A5E0-4E55-B1A5-2A15FF9FBCC2}" destId="{DB70EB1B-BEFD-4147-879D-E0CDBBCD5F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E79FB7-794F-4222-8FB1-DAD47B80C8CF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45463A-AD21-488A-83D9-64878FFED03A}">
      <dgm:prSet custT="1"/>
      <dgm:spPr/>
      <dgm:t>
        <a:bodyPr/>
        <a:lstStyle/>
        <a:p>
          <a:pPr rtl="0"/>
          <a:r>
            <a:rPr lang="ru-RU" sz="2000" b="1" dirty="0" smtClean="0"/>
            <a:t>Ревизионная комиссия</a:t>
          </a:r>
          <a:endParaRPr lang="ru-RU" sz="2000" b="1" dirty="0"/>
        </a:p>
      </dgm:t>
    </dgm:pt>
    <dgm:pt modelId="{876D0873-0F77-46CD-9EBE-17795D884AB8}" type="parTrans" cxnId="{D968BC3A-CAF5-48A5-A6E8-4BBF9F8B3E9D}">
      <dgm:prSet/>
      <dgm:spPr/>
      <dgm:t>
        <a:bodyPr/>
        <a:lstStyle/>
        <a:p>
          <a:endParaRPr lang="ru-RU" b="1"/>
        </a:p>
      </dgm:t>
    </dgm:pt>
    <dgm:pt modelId="{86AAA374-EC7B-4C40-ACCD-35C9C5EB76B5}" type="sibTrans" cxnId="{D968BC3A-CAF5-48A5-A6E8-4BBF9F8B3E9D}">
      <dgm:prSet/>
      <dgm:spPr/>
      <dgm:t>
        <a:bodyPr/>
        <a:lstStyle/>
        <a:p>
          <a:endParaRPr lang="ru-RU" b="1"/>
        </a:p>
      </dgm:t>
    </dgm:pt>
    <dgm:pt modelId="{1B584159-230A-4E02-ABB3-AEE1B346EDE6}" type="pres">
      <dgm:prSet presAssocID="{9FE79FB7-794F-4222-8FB1-DAD47B80C8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274F9E-9223-49DE-9740-C88D68A3F937}" type="pres">
      <dgm:prSet presAssocID="{3045463A-AD21-488A-83D9-64878FFED03A}" presName="hierRoot1" presStyleCnt="0">
        <dgm:presLayoutVars>
          <dgm:hierBranch val="init"/>
        </dgm:presLayoutVars>
      </dgm:prSet>
      <dgm:spPr/>
    </dgm:pt>
    <dgm:pt modelId="{2A1BCF5D-D6B2-42E8-95F0-8CA565A1A53D}" type="pres">
      <dgm:prSet presAssocID="{3045463A-AD21-488A-83D9-64878FFED03A}" presName="rootComposite1" presStyleCnt="0"/>
      <dgm:spPr/>
    </dgm:pt>
    <dgm:pt modelId="{A2DA8001-0427-4D0C-84B7-8D6D079C7356}" type="pres">
      <dgm:prSet presAssocID="{3045463A-AD21-488A-83D9-64878FFED03A}" presName="rootText1" presStyleLbl="node0" presStyleIdx="0" presStyleCnt="1" custScaleX="118927" custLinFactNeighborX="96378" custLinFactNeighborY="1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32DB6B-7EEF-48B9-9CF9-7867279E84AC}" type="pres">
      <dgm:prSet presAssocID="{3045463A-AD21-488A-83D9-64878FFED03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DBB18DA-0EFF-4876-BE9B-AD2D748634C5}" type="pres">
      <dgm:prSet presAssocID="{3045463A-AD21-488A-83D9-64878FFED03A}" presName="hierChild2" presStyleCnt="0"/>
      <dgm:spPr/>
    </dgm:pt>
    <dgm:pt modelId="{C15F35B3-E824-406E-9DFE-28112724917A}" type="pres">
      <dgm:prSet presAssocID="{3045463A-AD21-488A-83D9-64878FFED03A}" presName="hierChild3" presStyleCnt="0"/>
      <dgm:spPr/>
    </dgm:pt>
  </dgm:ptLst>
  <dgm:cxnLst>
    <dgm:cxn modelId="{362535ED-50C4-466E-8B7C-63EF166E248A}" type="presOf" srcId="{3045463A-AD21-488A-83D9-64878FFED03A}" destId="{A2DA8001-0427-4D0C-84B7-8D6D079C7356}" srcOrd="0" destOrd="0" presId="urn:microsoft.com/office/officeart/2005/8/layout/orgChart1"/>
    <dgm:cxn modelId="{AB50493C-CC55-422C-A182-0D5410AF9FB1}" type="presOf" srcId="{9FE79FB7-794F-4222-8FB1-DAD47B80C8CF}" destId="{1B584159-230A-4E02-ABB3-AEE1B346EDE6}" srcOrd="0" destOrd="0" presId="urn:microsoft.com/office/officeart/2005/8/layout/orgChart1"/>
    <dgm:cxn modelId="{5FC919B7-2BAA-4EA9-968B-5855E43887F9}" type="presOf" srcId="{3045463A-AD21-488A-83D9-64878FFED03A}" destId="{B232DB6B-7EEF-48B9-9CF9-7867279E84AC}" srcOrd="1" destOrd="0" presId="urn:microsoft.com/office/officeart/2005/8/layout/orgChart1"/>
    <dgm:cxn modelId="{D968BC3A-CAF5-48A5-A6E8-4BBF9F8B3E9D}" srcId="{9FE79FB7-794F-4222-8FB1-DAD47B80C8CF}" destId="{3045463A-AD21-488A-83D9-64878FFED03A}" srcOrd="0" destOrd="0" parTransId="{876D0873-0F77-46CD-9EBE-17795D884AB8}" sibTransId="{86AAA374-EC7B-4C40-ACCD-35C9C5EB76B5}"/>
    <dgm:cxn modelId="{D1B20810-BF11-4FE8-8581-098DC413FEEB}" type="presParOf" srcId="{1B584159-230A-4E02-ABB3-AEE1B346EDE6}" destId="{8F274F9E-9223-49DE-9740-C88D68A3F937}" srcOrd="0" destOrd="0" presId="urn:microsoft.com/office/officeart/2005/8/layout/orgChart1"/>
    <dgm:cxn modelId="{23460EC3-0EA3-468E-B0F8-8784D1269F30}" type="presParOf" srcId="{8F274F9E-9223-49DE-9740-C88D68A3F937}" destId="{2A1BCF5D-D6B2-42E8-95F0-8CA565A1A53D}" srcOrd="0" destOrd="0" presId="urn:microsoft.com/office/officeart/2005/8/layout/orgChart1"/>
    <dgm:cxn modelId="{04D86B4A-BC9B-4AB0-AC06-98EBDD272BEA}" type="presParOf" srcId="{2A1BCF5D-D6B2-42E8-95F0-8CA565A1A53D}" destId="{A2DA8001-0427-4D0C-84B7-8D6D079C7356}" srcOrd="0" destOrd="0" presId="urn:microsoft.com/office/officeart/2005/8/layout/orgChart1"/>
    <dgm:cxn modelId="{074C28B6-D5D5-4380-9834-B78525910C9C}" type="presParOf" srcId="{2A1BCF5D-D6B2-42E8-95F0-8CA565A1A53D}" destId="{B232DB6B-7EEF-48B9-9CF9-7867279E84AC}" srcOrd="1" destOrd="0" presId="urn:microsoft.com/office/officeart/2005/8/layout/orgChart1"/>
    <dgm:cxn modelId="{C06634CC-3793-4720-9CE5-DA60EB718167}" type="presParOf" srcId="{8F274F9E-9223-49DE-9740-C88D68A3F937}" destId="{ADBB18DA-0EFF-4876-BE9B-AD2D748634C5}" srcOrd="1" destOrd="0" presId="urn:microsoft.com/office/officeart/2005/8/layout/orgChart1"/>
    <dgm:cxn modelId="{EF0BFF4C-8491-4103-9CC7-9D68796D5DC9}" type="presParOf" srcId="{8F274F9E-9223-49DE-9740-C88D68A3F937}" destId="{C15F35B3-E824-406E-9DFE-2811272491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AA85A8-A0E0-48BD-A20B-0A88E29CDA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71F40D-7DD1-48C1-8B64-1450FCB47FBA}">
      <dgm:prSet custT="1"/>
      <dgm:spPr>
        <a:gradFill rotWithShape="0">
          <a:gsLst>
            <a:gs pos="100000">
              <a:schemeClr val="accent1">
                <a:hueOff val="0"/>
                <a:satOff val="0"/>
                <a:alphaOff val="0"/>
                <a:satMod val="105000"/>
                <a:tint val="67000"/>
                <a:lumMod val="96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ru-RU" sz="2400" b="1" dirty="0" smtClean="0">
              <a:solidFill>
                <a:schemeClr val="tx1"/>
              </a:solidFill>
            </a:rPr>
            <a:t>Наблюдательный совет</a:t>
          </a:r>
          <a:endParaRPr lang="ru-RU" sz="2400" dirty="0">
            <a:solidFill>
              <a:schemeClr val="tx1"/>
            </a:solidFill>
          </a:endParaRPr>
        </a:p>
      </dgm:t>
    </dgm:pt>
    <dgm:pt modelId="{C2348AB7-740E-49C0-8777-22ED49179B94}" type="parTrans" cxnId="{987A4D1D-74BC-4CCC-B394-1849F96BF6DC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8506B0C6-29C8-40DB-8E94-46628C88116D}" type="sibTrans" cxnId="{987A4D1D-74BC-4CCC-B394-1849F96BF6DC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FA325CF9-7162-4C28-B714-47828C77333E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ru-RU" b="0" dirty="0" smtClean="0">
              <a:solidFill>
                <a:schemeClr val="tx1"/>
              </a:solidFill>
            </a:rPr>
            <a:t>Наблюдательный совет Фонда является высшим коллегиальным органом Фонда, обеспечивающим соблюдение Фондом цели, в интересах которой он был создан</a:t>
          </a:r>
          <a:endParaRPr lang="ru-RU" b="0" dirty="0">
            <a:solidFill>
              <a:schemeClr val="tx1"/>
            </a:solidFill>
          </a:endParaRPr>
        </a:p>
      </dgm:t>
    </dgm:pt>
    <dgm:pt modelId="{EDF651F5-A730-433B-974F-92DB1E20734B}" type="parTrans" cxnId="{378B87F4-1B21-4C6D-91DB-DE529B4B7AB2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D546E011-12B5-46B8-82D8-04EA6803CCDB}" type="sibTrans" cxnId="{378B87F4-1B21-4C6D-91DB-DE529B4B7AB2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5B546FEB-70D9-4991-B400-7A6A331AF08A}" type="pres">
      <dgm:prSet presAssocID="{FAAA85A8-A0E0-48BD-A20B-0A88E29CDA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496A0F-0311-485C-8B5D-9218BB006518}" type="pres">
      <dgm:prSet presAssocID="{A571F40D-7DD1-48C1-8B64-1450FCB47FBA}" presName="parentText" presStyleLbl="node1" presStyleIdx="0" presStyleCnt="2" custLinFactY="-1720" custLinFactNeighborX="10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FFB35-003C-4E27-91C6-34CCEDB5875C}" type="pres">
      <dgm:prSet presAssocID="{8506B0C6-29C8-40DB-8E94-46628C88116D}" presName="spacer" presStyleCnt="0"/>
      <dgm:spPr/>
    </dgm:pt>
    <dgm:pt modelId="{A6920842-C8F6-496C-ACE7-74191546E2C5}" type="pres">
      <dgm:prSet presAssocID="{FA325CF9-7162-4C28-B714-47828C77333E}" presName="parentText" presStyleLbl="node1" presStyleIdx="1" presStyleCnt="2" custLinFactNeighborX="-107" custLinFactNeighborY="-873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8B87F4-1B21-4C6D-91DB-DE529B4B7AB2}" srcId="{FAAA85A8-A0E0-48BD-A20B-0A88E29CDA19}" destId="{FA325CF9-7162-4C28-B714-47828C77333E}" srcOrd="1" destOrd="0" parTransId="{EDF651F5-A730-433B-974F-92DB1E20734B}" sibTransId="{D546E011-12B5-46B8-82D8-04EA6803CCDB}"/>
    <dgm:cxn modelId="{3DB67A52-F44F-4FD5-9911-0C5C746DD7CA}" type="presOf" srcId="{A571F40D-7DD1-48C1-8B64-1450FCB47FBA}" destId="{6B496A0F-0311-485C-8B5D-9218BB006518}" srcOrd="0" destOrd="0" presId="urn:microsoft.com/office/officeart/2005/8/layout/vList2"/>
    <dgm:cxn modelId="{987A4D1D-74BC-4CCC-B394-1849F96BF6DC}" srcId="{FAAA85A8-A0E0-48BD-A20B-0A88E29CDA19}" destId="{A571F40D-7DD1-48C1-8B64-1450FCB47FBA}" srcOrd="0" destOrd="0" parTransId="{C2348AB7-740E-49C0-8777-22ED49179B94}" sibTransId="{8506B0C6-29C8-40DB-8E94-46628C88116D}"/>
    <dgm:cxn modelId="{C1DFE4FE-CB37-4283-9D86-6E60A955322C}" type="presOf" srcId="{FA325CF9-7162-4C28-B714-47828C77333E}" destId="{A6920842-C8F6-496C-ACE7-74191546E2C5}" srcOrd="0" destOrd="0" presId="urn:microsoft.com/office/officeart/2005/8/layout/vList2"/>
    <dgm:cxn modelId="{B430FC9F-4579-46F2-A7FC-B5D12FDC4E30}" type="presOf" srcId="{FAAA85A8-A0E0-48BD-A20B-0A88E29CDA19}" destId="{5B546FEB-70D9-4991-B400-7A6A331AF08A}" srcOrd="0" destOrd="0" presId="urn:microsoft.com/office/officeart/2005/8/layout/vList2"/>
    <dgm:cxn modelId="{973E3AD4-456F-45AA-8E7C-9DE596F16BC8}" type="presParOf" srcId="{5B546FEB-70D9-4991-B400-7A6A331AF08A}" destId="{6B496A0F-0311-485C-8B5D-9218BB006518}" srcOrd="0" destOrd="0" presId="urn:microsoft.com/office/officeart/2005/8/layout/vList2"/>
    <dgm:cxn modelId="{F18C613F-1D90-45F3-8917-E425B2EF1B24}" type="presParOf" srcId="{5B546FEB-70D9-4991-B400-7A6A331AF08A}" destId="{F7DFFB35-003C-4E27-91C6-34CCEDB5875C}" srcOrd="1" destOrd="0" presId="urn:microsoft.com/office/officeart/2005/8/layout/vList2"/>
    <dgm:cxn modelId="{0DD22435-8EFB-43A9-B5B9-ECCBCFAEF100}" type="presParOf" srcId="{5B546FEB-70D9-4991-B400-7A6A331AF08A}" destId="{A6920842-C8F6-496C-ACE7-74191546E2C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D70676-98BD-4606-B380-445D82846C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D05148-F187-4184-B528-356B1E98F54C}">
      <dgm:prSet custT="1"/>
      <dgm:spPr>
        <a:gradFill rotWithShape="0">
          <a:gsLst>
            <a:gs pos="100000">
              <a:schemeClr val="accent1">
                <a:hueOff val="0"/>
                <a:satOff val="0"/>
                <a:alphaOff val="0"/>
                <a:satMod val="105000"/>
                <a:tint val="67000"/>
                <a:lumMod val="96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</dgm:spPr>
      <dgm:t>
        <a:bodyPr/>
        <a:lstStyle/>
        <a:p>
          <a:pPr rtl="0"/>
          <a:endParaRPr lang="ru-RU" sz="1800" b="1" dirty="0" smtClean="0">
            <a:solidFill>
              <a:schemeClr val="tx1"/>
            </a:solidFill>
          </a:endParaRPr>
        </a:p>
        <a:p>
          <a:pPr rtl="0"/>
          <a:r>
            <a:rPr lang="ru-RU" sz="1800" b="1" dirty="0" smtClean="0">
              <a:solidFill>
                <a:schemeClr val="tx1"/>
              </a:solidFill>
            </a:rPr>
            <a:t>МЕЙКСИН МАКСИМ СЕМЕНОВИЧ  </a:t>
          </a:r>
        </a:p>
        <a:p>
          <a:pPr rtl="0"/>
          <a:r>
            <a:rPr lang="ru-RU" sz="1800" b="0" dirty="0" smtClean="0">
              <a:solidFill>
                <a:schemeClr val="tx1"/>
              </a:solidFill>
            </a:rPr>
            <a:t>председатель Комитета по промышленной политике и инновациям </a:t>
          </a:r>
          <a:br>
            <a:rPr lang="ru-RU" sz="1800" b="0" dirty="0" smtClean="0">
              <a:solidFill>
                <a:schemeClr val="tx1"/>
              </a:solidFill>
            </a:rPr>
          </a:br>
          <a:r>
            <a:rPr lang="ru-RU" sz="1800" b="0" dirty="0" smtClean="0">
              <a:solidFill>
                <a:schemeClr val="tx1"/>
              </a:solidFill>
            </a:rPr>
            <a:t>Санкт-Петербурга</a:t>
          </a:r>
        </a:p>
        <a:p>
          <a:pPr rtl="0"/>
          <a:endParaRPr lang="ru-RU" sz="1800" b="0" dirty="0" smtClean="0">
            <a:solidFill>
              <a:schemeClr val="tx1"/>
            </a:solidFill>
          </a:endParaRPr>
        </a:p>
        <a:p>
          <a:pPr rtl="0"/>
          <a:endParaRPr lang="ru-RU" sz="1800" b="0" dirty="0">
            <a:solidFill>
              <a:schemeClr val="tx1"/>
            </a:solidFill>
          </a:endParaRPr>
        </a:p>
      </dgm:t>
    </dgm:pt>
    <dgm:pt modelId="{AA446A28-3FF4-4A6B-AA67-FEC6DD01D0FB}" type="parTrans" cxnId="{508CC717-F5FA-4D07-A8D4-44D748069AB3}">
      <dgm:prSet/>
      <dgm:spPr/>
      <dgm:t>
        <a:bodyPr/>
        <a:lstStyle/>
        <a:p>
          <a:endParaRPr lang="ru-RU" sz="1800"/>
        </a:p>
      </dgm:t>
    </dgm:pt>
    <dgm:pt modelId="{B9613A1F-24AD-47A9-89D6-CD8E7F7BB452}" type="sibTrans" cxnId="{508CC717-F5FA-4D07-A8D4-44D748069AB3}">
      <dgm:prSet/>
      <dgm:spPr/>
      <dgm:t>
        <a:bodyPr/>
        <a:lstStyle/>
        <a:p>
          <a:endParaRPr lang="ru-RU" sz="1800"/>
        </a:p>
      </dgm:t>
    </dgm:pt>
    <dgm:pt modelId="{1D6B4D03-7AF1-4A83-AA8B-C00CABE52969}" type="pres">
      <dgm:prSet presAssocID="{ABD70676-98BD-4606-B380-445D82846C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44E3FD-877C-4136-B3D5-3DB0516E67C4}" type="pres">
      <dgm:prSet presAssocID="{2ED05148-F187-4184-B528-356B1E98F54C}" presName="parentText" presStyleLbl="node1" presStyleIdx="0" presStyleCnt="1" custScaleX="103744" custScaleY="685098" custLinFactNeighborX="4680" custLinFactNeighborY="31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CC717-F5FA-4D07-A8D4-44D748069AB3}" srcId="{ABD70676-98BD-4606-B380-445D82846C38}" destId="{2ED05148-F187-4184-B528-356B1E98F54C}" srcOrd="0" destOrd="0" parTransId="{AA446A28-3FF4-4A6B-AA67-FEC6DD01D0FB}" sibTransId="{B9613A1F-24AD-47A9-89D6-CD8E7F7BB452}"/>
    <dgm:cxn modelId="{0BEB0635-9B74-427B-B4E7-6D6C4418CE14}" type="presOf" srcId="{2ED05148-F187-4184-B528-356B1E98F54C}" destId="{DA44E3FD-877C-4136-B3D5-3DB0516E67C4}" srcOrd="0" destOrd="0" presId="urn:microsoft.com/office/officeart/2005/8/layout/vList2"/>
    <dgm:cxn modelId="{08277934-0B7C-4B85-A10D-C95522C1AFDF}" type="presOf" srcId="{ABD70676-98BD-4606-B380-445D82846C38}" destId="{1D6B4D03-7AF1-4A83-AA8B-C00CABE52969}" srcOrd="0" destOrd="0" presId="urn:microsoft.com/office/officeart/2005/8/layout/vList2"/>
    <dgm:cxn modelId="{D1E1DBAA-3511-4150-86FD-CC7B0160CFEB}" type="presParOf" srcId="{1D6B4D03-7AF1-4A83-AA8B-C00CABE52969}" destId="{DA44E3FD-877C-4136-B3D5-3DB0516E67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182C91-4034-458D-96FC-4A7C439916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88C2AB-B559-42A4-8CC1-35C37A045806}">
      <dgm:prSet custT="1"/>
      <dgm:spPr>
        <a:gradFill rotWithShape="0">
          <a:gsLst>
            <a:gs pos="100000">
              <a:schemeClr val="accent1">
                <a:hueOff val="0"/>
                <a:satOff val="0"/>
                <a:alphaOff val="0"/>
                <a:satMod val="105000"/>
                <a:tint val="67000"/>
                <a:lumMod val="96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</dgm:spPr>
      <dgm:t>
        <a:bodyPr/>
        <a:lstStyle/>
        <a:p>
          <a:pPr rtl="0"/>
          <a:endParaRPr lang="ru-RU" sz="1800" b="1" dirty="0" smtClean="0">
            <a:solidFill>
              <a:schemeClr val="tx1"/>
            </a:solidFill>
          </a:endParaRPr>
        </a:p>
        <a:p>
          <a:pPr rtl="0"/>
          <a:r>
            <a:rPr lang="ru-RU" sz="1800" b="1" dirty="0" smtClean="0">
              <a:solidFill>
                <a:schemeClr val="tx1"/>
              </a:solidFill>
            </a:rPr>
            <a:t>ЛУДИНОВА </a:t>
          </a:r>
          <a:br>
            <a:rPr lang="ru-RU" sz="1800" b="1" dirty="0" smtClean="0">
              <a:solidFill>
                <a:schemeClr val="tx1"/>
              </a:solidFill>
            </a:rPr>
          </a:br>
          <a:r>
            <a:rPr lang="ru-RU" sz="1800" b="1" dirty="0" smtClean="0">
              <a:solidFill>
                <a:schemeClr val="tx1"/>
              </a:solidFill>
            </a:rPr>
            <a:t>ЮЛИЯ ВЯЧЕСЛАВОВНА</a:t>
          </a:r>
        </a:p>
        <a:p>
          <a:pPr rtl="0"/>
          <a:r>
            <a:rPr lang="ru-RU" sz="1800" b="0" dirty="0" smtClean="0">
              <a:solidFill>
                <a:schemeClr val="tx1"/>
              </a:solidFill>
            </a:rPr>
            <a:t>Заместитель начальника аппарата Губернатора Санкт-Петербурга</a:t>
          </a:r>
        </a:p>
        <a:p>
          <a:pPr rtl="0"/>
          <a:endParaRPr lang="ru-RU" sz="1800" b="0" dirty="0" smtClean="0">
            <a:solidFill>
              <a:schemeClr val="tx1"/>
            </a:solidFill>
          </a:endParaRPr>
        </a:p>
        <a:p>
          <a:pPr rtl="0"/>
          <a:endParaRPr lang="ru-RU" sz="1800" b="0" dirty="0" smtClean="0">
            <a:solidFill>
              <a:schemeClr val="tx1"/>
            </a:solidFill>
          </a:endParaRPr>
        </a:p>
        <a:p>
          <a:pPr rtl="0"/>
          <a:endParaRPr lang="ru-RU" sz="1800" b="0" dirty="0">
            <a:solidFill>
              <a:schemeClr val="tx1"/>
            </a:solidFill>
          </a:endParaRPr>
        </a:p>
      </dgm:t>
    </dgm:pt>
    <dgm:pt modelId="{4162DDDE-42FE-472E-89C2-D91C9440FDB0}" type="parTrans" cxnId="{4B4F7EDE-63C3-40D5-8E19-43B5833C30C7}">
      <dgm:prSet/>
      <dgm:spPr/>
      <dgm:t>
        <a:bodyPr/>
        <a:lstStyle/>
        <a:p>
          <a:endParaRPr lang="ru-RU"/>
        </a:p>
      </dgm:t>
    </dgm:pt>
    <dgm:pt modelId="{31C22B14-2B9A-47B8-AB5A-6883BDAAD6A4}" type="sibTrans" cxnId="{4B4F7EDE-63C3-40D5-8E19-43B5833C30C7}">
      <dgm:prSet/>
      <dgm:spPr/>
      <dgm:t>
        <a:bodyPr/>
        <a:lstStyle/>
        <a:p>
          <a:endParaRPr lang="ru-RU"/>
        </a:p>
      </dgm:t>
    </dgm:pt>
    <dgm:pt modelId="{D58EEC90-00AA-459A-BB44-E268903CCF80}" type="pres">
      <dgm:prSet presAssocID="{F9182C91-4034-458D-96FC-4A7C439916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83914E-6447-433C-9B48-4B4D2342AAD0}" type="pres">
      <dgm:prSet presAssocID="{0888C2AB-B559-42A4-8CC1-35C37A045806}" presName="parentText" presStyleLbl="node1" presStyleIdx="0" presStyleCnt="1" custScaleX="104083" custScaleY="846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4F7EDE-63C3-40D5-8E19-43B5833C30C7}" srcId="{F9182C91-4034-458D-96FC-4A7C43991681}" destId="{0888C2AB-B559-42A4-8CC1-35C37A045806}" srcOrd="0" destOrd="0" parTransId="{4162DDDE-42FE-472E-89C2-D91C9440FDB0}" sibTransId="{31C22B14-2B9A-47B8-AB5A-6883BDAAD6A4}"/>
    <dgm:cxn modelId="{5418490E-D6A2-4683-9861-695181547F87}" type="presOf" srcId="{F9182C91-4034-458D-96FC-4A7C43991681}" destId="{D58EEC90-00AA-459A-BB44-E268903CCF80}" srcOrd="0" destOrd="0" presId="urn:microsoft.com/office/officeart/2005/8/layout/vList2"/>
    <dgm:cxn modelId="{EB5BF054-2A32-42F0-9CB4-9853F77284C3}" type="presOf" srcId="{0888C2AB-B559-42A4-8CC1-35C37A045806}" destId="{8C83914E-6447-433C-9B48-4B4D2342AAD0}" srcOrd="0" destOrd="0" presId="urn:microsoft.com/office/officeart/2005/8/layout/vList2"/>
    <dgm:cxn modelId="{0D633EF0-C4A1-447E-ABB4-890357318243}" type="presParOf" srcId="{D58EEC90-00AA-459A-BB44-E268903CCF80}" destId="{8C83914E-6447-433C-9B48-4B4D2342AA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605728-24AB-473C-AF9D-C0E2D9D97B23}">
      <dsp:nvSpPr>
        <dsp:cNvPr id="0" name=""/>
        <dsp:cNvSpPr/>
      </dsp:nvSpPr>
      <dsp:spPr>
        <a:xfrm>
          <a:off x="0" y="2111"/>
          <a:ext cx="11565968" cy="1957443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Создан в соответствии с поручением Губернатора </a:t>
          </a:r>
          <a:br>
            <a:rPr lang="ru-RU" sz="2400" kern="1200" dirty="0" smtClean="0">
              <a:solidFill>
                <a:schemeClr val="tx1"/>
              </a:solidFill>
            </a:rPr>
          </a:br>
          <a:r>
            <a:rPr lang="ru-RU" sz="2400" kern="1200" dirty="0" smtClean="0">
              <a:solidFill>
                <a:schemeClr val="tx1"/>
              </a:solidFill>
            </a:rPr>
            <a:t>Санкт- Петербурга Г.С. Полтавченко </a:t>
          </a:r>
          <a:br>
            <a:rPr lang="ru-RU" sz="2400" kern="1200" dirty="0" smtClean="0">
              <a:solidFill>
                <a:schemeClr val="tx1"/>
              </a:solidFill>
            </a:rPr>
          </a:br>
          <a:r>
            <a:rPr lang="ru-RU" sz="2400" b="1" kern="1200" dirty="0" smtClean="0">
              <a:solidFill>
                <a:schemeClr val="tx1"/>
              </a:solidFill>
            </a:rPr>
            <a:t>Комитетом по промышленной политике и инновациям Санкт-Петербурга </a:t>
          </a:r>
          <a:br>
            <a:rPr lang="ru-RU" sz="2400" b="1" kern="1200" dirty="0" smtClean="0">
              <a:solidFill>
                <a:schemeClr val="tx1"/>
              </a:solidFill>
            </a:rPr>
          </a:br>
          <a:r>
            <a:rPr lang="ru-RU" sz="2400" kern="1200" dirty="0" smtClean="0">
              <a:solidFill>
                <a:schemeClr val="tx1"/>
              </a:solidFill>
            </a:rPr>
            <a:t>при поддержке Правительства Санкт-Петербурга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2111"/>
        <a:ext cx="11565968" cy="1957443"/>
      </dsp:txXfrm>
    </dsp:sp>
    <dsp:sp modelId="{6E66A805-042D-4884-9051-00D623AB22B0}">
      <dsp:nvSpPr>
        <dsp:cNvPr id="0" name=""/>
        <dsp:cNvSpPr/>
      </dsp:nvSpPr>
      <dsp:spPr>
        <a:xfrm>
          <a:off x="0" y="1965702"/>
          <a:ext cx="11565968" cy="1061957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Правовое основание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0" y="1965702"/>
        <a:ext cx="11565968" cy="1061957"/>
      </dsp:txXfrm>
    </dsp:sp>
    <dsp:sp modelId="{2B55C0A8-7A9B-4A62-89F8-4D426E792ACF}">
      <dsp:nvSpPr>
        <dsp:cNvPr id="0" name=""/>
        <dsp:cNvSpPr/>
      </dsp:nvSpPr>
      <dsp:spPr>
        <a:xfrm>
          <a:off x="0" y="3039174"/>
          <a:ext cx="11565968" cy="1061957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ФЗ от 31 декабря 2014 года  № 488-ФЗ </a:t>
          </a:r>
          <a:r>
            <a:rPr lang="ru-RU" sz="2400" b="1" kern="1200" dirty="0" smtClean="0">
              <a:solidFill>
                <a:schemeClr val="tx1"/>
              </a:solidFill>
            </a:rPr>
            <a:t>«О промышленной политике в Российской Федерации»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0" y="3039174"/>
        <a:ext cx="11565968" cy="1061957"/>
      </dsp:txXfrm>
    </dsp:sp>
    <dsp:sp modelId="{F854026B-9D28-4926-AFDF-C5745C1503E1}">
      <dsp:nvSpPr>
        <dsp:cNvPr id="0" name=""/>
        <dsp:cNvSpPr/>
      </dsp:nvSpPr>
      <dsp:spPr>
        <a:xfrm>
          <a:off x="0" y="4109963"/>
          <a:ext cx="11565968" cy="1061957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Закон Санкт-Петербурга от 10 июня 2015 года № 315-55 </a:t>
          </a:r>
          <a:r>
            <a:rPr lang="ru-RU" sz="2400" b="1" kern="1200" dirty="0" smtClean="0">
              <a:solidFill>
                <a:schemeClr val="tx1"/>
              </a:solidFill>
            </a:rPr>
            <a:t>«Об основах промышленной политики Санкт-Петербурга»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0" y="4109963"/>
        <a:ext cx="11565968" cy="106195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3B7F86-306C-4C66-A309-99068EDE1B29}">
      <dsp:nvSpPr>
        <dsp:cNvPr id="0" name=""/>
        <dsp:cNvSpPr/>
      </dsp:nvSpPr>
      <dsp:spPr>
        <a:xfrm>
          <a:off x="0" y="1406"/>
          <a:ext cx="2160000" cy="2877187"/>
        </a:xfrm>
        <a:prstGeom prst="roundRect">
          <a:avLst/>
        </a:prstGeom>
        <a:gradFill rotWithShape="0">
          <a:gsLst>
            <a:gs pos="100000">
              <a:schemeClr val="accent1">
                <a:hueOff val="0"/>
                <a:satOff val="0"/>
                <a:alphaOff val="0"/>
                <a:satMod val="105000"/>
                <a:tint val="67000"/>
                <a:lumMod val="96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ЖУКОВ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smtClean="0">
              <a:solidFill>
                <a:schemeClr val="tx1"/>
              </a:solidFill>
            </a:rPr>
            <a:t>АЛЕКСАНДР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smtClean="0">
              <a:solidFill>
                <a:schemeClr val="tx1"/>
              </a:solidFill>
            </a:rPr>
            <a:t>МИХАЙЛОВИЧ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председатель Комитета государственного финансового контроля </a:t>
          </a:r>
          <a:br>
            <a:rPr lang="ru-RU" sz="1800" b="0" kern="1200" dirty="0" smtClean="0">
              <a:solidFill>
                <a:schemeClr val="tx1"/>
              </a:solidFill>
            </a:rPr>
          </a:br>
          <a:r>
            <a:rPr lang="ru-RU" sz="1800" b="0" kern="1200" dirty="0" smtClean="0">
              <a:solidFill>
                <a:schemeClr val="tx1"/>
              </a:solidFill>
            </a:rPr>
            <a:t>Санкт-Петербурга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chemeClr val="tx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>
            <a:solidFill>
              <a:schemeClr val="tx1"/>
            </a:solidFill>
          </a:endParaRPr>
        </a:p>
      </dsp:txBody>
      <dsp:txXfrm>
        <a:off x="0" y="1406"/>
        <a:ext cx="2160000" cy="287718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F9972F-8DEC-4E4F-9CB4-52BCD721A792}">
      <dsp:nvSpPr>
        <dsp:cNvPr id="0" name=""/>
        <dsp:cNvSpPr/>
      </dsp:nvSpPr>
      <dsp:spPr>
        <a:xfrm>
          <a:off x="0" y="1406"/>
          <a:ext cx="2160000" cy="2877186"/>
        </a:xfrm>
        <a:prstGeom prst="roundRect">
          <a:avLst/>
        </a:prstGeom>
        <a:gradFill rotWithShape="0">
          <a:gsLst>
            <a:gs pos="100000">
              <a:schemeClr val="accent1">
                <a:hueOff val="0"/>
                <a:satOff val="0"/>
                <a:alphaOff val="0"/>
                <a:satMod val="105000"/>
                <a:tint val="67000"/>
                <a:lumMod val="96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СКЛАДЧИКОВ </a:t>
          </a:r>
          <a:br>
            <a:rPr lang="ru-RU" sz="1800" b="1" kern="1200" dirty="0" smtClean="0">
              <a:solidFill>
                <a:schemeClr val="tx1"/>
              </a:solidFill>
            </a:rPr>
          </a:br>
          <a:r>
            <a:rPr lang="ru-RU" sz="1800" b="1" kern="1200" dirty="0" smtClean="0">
              <a:solidFill>
                <a:schemeClr val="tx1"/>
              </a:solidFill>
            </a:rPr>
            <a:t>ИВАН ВАЛЕРЬЕВИЧ 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Советник Губернатора </a:t>
          </a:r>
          <a:br>
            <a:rPr lang="ru-RU" sz="1800" b="0" kern="1200" dirty="0" smtClean="0">
              <a:solidFill>
                <a:schemeClr val="tx1"/>
              </a:solidFill>
            </a:rPr>
          </a:br>
          <a:r>
            <a:rPr lang="ru-RU" sz="1800" b="0" kern="1200" dirty="0" smtClean="0">
              <a:solidFill>
                <a:schemeClr val="tx1"/>
              </a:solidFill>
            </a:rPr>
            <a:t>Санкт-Петербурга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chemeClr val="tx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chemeClr val="tx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chemeClr val="tx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>
            <a:solidFill>
              <a:schemeClr val="tx1"/>
            </a:solidFill>
          </a:endParaRPr>
        </a:p>
      </dsp:txBody>
      <dsp:txXfrm>
        <a:off x="0" y="1406"/>
        <a:ext cx="2160000" cy="287718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6E4942-165A-4513-9AD6-F4686BFE66AB}">
      <dsp:nvSpPr>
        <dsp:cNvPr id="0" name=""/>
        <dsp:cNvSpPr/>
      </dsp:nvSpPr>
      <dsp:spPr>
        <a:xfrm>
          <a:off x="0" y="0"/>
          <a:ext cx="2160000" cy="2877187"/>
        </a:xfrm>
        <a:prstGeom prst="roundRect">
          <a:avLst/>
        </a:prstGeom>
        <a:gradFill rotWithShape="0">
          <a:gsLst>
            <a:gs pos="100000">
              <a:schemeClr val="accent1">
                <a:hueOff val="0"/>
                <a:satOff val="0"/>
                <a:alphaOff val="0"/>
                <a:satMod val="105000"/>
                <a:tint val="67000"/>
                <a:lumMod val="96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КОТОВ АНАТОЛИЙ ИВАНОВИЧ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специальный представитель Губернатора Санкт-Петербурга по вопросам экономического развития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>
            <a:solidFill>
              <a:schemeClr val="tx1"/>
            </a:solidFill>
          </a:endParaRPr>
        </a:p>
      </dsp:txBody>
      <dsp:txXfrm>
        <a:off x="0" y="0"/>
        <a:ext cx="2160000" cy="2877187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496A0F-0311-485C-8B5D-9218BB006518}">
      <dsp:nvSpPr>
        <dsp:cNvPr id="0" name=""/>
        <dsp:cNvSpPr/>
      </dsp:nvSpPr>
      <dsp:spPr>
        <a:xfrm>
          <a:off x="0" y="0"/>
          <a:ext cx="8994300" cy="748800"/>
        </a:xfrm>
        <a:prstGeom prst="roundRect">
          <a:avLst/>
        </a:prstGeom>
        <a:gradFill rotWithShape="0">
          <a:gsLst>
            <a:gs pos="100000">
              <a:schemeClr val="accent1">
                <a:hueOff val="0"/>
                <a:satOff val="0"/>
                <a:alphaOff val="0"/>
                <a:satMod val="105000"/>
                <a:tint val="67000"/>
                <a:lumMod val="96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Попечительский совет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0"/>
        <a:ext cx="8994300" cy="748800"/>
      </dsp:txXfrm>
    </dsp:sp>
    <dsp:sp modelId="{A6920842-C8F6-496C-ACE7-74191546E2C5}">
      <dsp:nvSpPr>
        <dsp:cNvPr id="0" name=""/>
        <dsp:cNvSpPr/>
      </dsp:nvSpPr>
      <dsp:spPr>
        <a:xfrm>
          <a:off x="0" y="778095"/>
          <a:ext cx="8994300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</a:rPr>
            <a:t>Попечительский совет является контрольным органом Фонда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0" y="778095"/>
        <a:ext cx="8994300" cy="7488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426230-E6D6-4007-BA20-152D50A4B5D9}">
      <dsp:nvSpPr>
        <dsp:cNvPr id="0" name=""/>
        <dsp:cNvSpPr/>
      </dsp:nvSpPr>
      <dsp:spPr>
        <a:xfrm>
          <a:off x="0" y="174667"/>
          <a:ext cx="10856496" cy="839474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</a:rPr>
            <a:t>В 2016 году бюджет Фонда составляет 1 млрд. рублей.</a:t>
          </a:r>
          <a:endParaRPr lang="ru-RU" sz="3500" kern="1200" dirty="0">
            <a:solidFill>
              <a:schemeClr val="tx1"/>
            </a:solidFill>
          </a:endParaRPr>
        </a:p>
      </dsp:txBody>
      <dsp:txXfrm>
        <a:off x="0" y="174667"/>
        <a:ext cx="10856496" cy="839474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C093C3-711D-4D14-B657-2A0F3DBFBD42}">
      <dsp:nvSpPr>
        <dsp:cNvPr id="0" name=""/>
        <dsp:cNvSpPr/>
      </dsp:nvSpPr>
      <dsp:spPr>
        <a:xfrm>
          <a:off x="677840" y="853"/>
          <a:ext cx="3708290" cy="1854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baseline="0" dirty="0" smtClean="0">
              <a:solidFill>
                <a:schemeClr val="tx1"/>
              </a:solidFill>
            </a:rPr>
            <a:t>Направление расходования</a:t>
          </a:r>
          <a:endParaRPr lang="ru-RU" sz="3200" b="0" kern="1200" dirty="0">
            <a:solidFill>
              <a:schemeClr val="tx1"/>
            </a:solidFill>
          </a:endParaRPr>
        </a:p>
      </dsp:txBody>
      <dsp:txXfrm>
        <a:off x="677840" y="853"/>
        <a:ext cx="3708290" cy="1854145"/>
      </dsp:txXfrm>
    </dsp:sp>
    <dsp:sp modelId="{AD9424AC-9672-46B7-9A90-607573EBDA05}">
      <dsp:nvSpPr>
        <dsp:cNvPr id="0" name=""/>
        <dsp:cNvSpPr/>
      </dsp:nvSpPr>
      <dsp:spPr>
        <a:xfrm>
          <a:off x="5313203" y="853"/>
          <a:ext cx="3708290" cy="1854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0" kern="1200" baseline="0" dirty="0" smtClean="0">
              <a:solidFill>
                <a:schemeClr val="tx1"/>
              </a:solidFill>
            </a:rPr>
            <a:t>Целевые займы промышленным предприятиям</a:t>
          </a:r>
          <a:r>
            <a:rPr lang="ru-RU" sz="2900" b="1" i="0" kern="1200" dirty="0" smtClean="0">
              <a:solidFill>
                <a:schemeClr val="tx1"/>
              </a:solidFill>
            </a:rPr>
            <a:t> </a:t>
          </a:r>
          <a:br>
            <a:rPr lang="ru-RU" sz="2900" b="1" i="0" kern="1200" dirty="0" smtClean="0">
              <a:solidFill>
                <a:schemeClr val="tx1"/>
              </a:solidFill>
            </a:rPr>
          </a:br>
          <a:r>
            <a:rPr lang="ru-RU" sz="2900" b="1" i="0" kern="1200" dirty="0" smtClean="0">
              <a:solidFill>
                <a:schemeClr val="tx1"/>
              </a:solidFill>
            </a:rPr>
            <a:t>Санкт-Петербурга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5313203" y="853"/>
        <a:ext cx="3708290" cy="1854145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7A1378-8000-4D0A-B61D-1EA9EC7656AD}">
      <dsp:nvSpPr>
        <dsp:cNvPr id="0" name=""/>
        <dsp:cNvSpPr/>
      </dsp:nvSpPr>
      <dsp:spPr>
        <a:xfrm>
          <a:off x="0" y="132873"/>
          <a:ext cx="8801100" cy="1209780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1"/>
              </a:solidFill>
            </a:rPr>
            <a:t>Для реализации промышленно-технологических проектов Фонд на конкурсной основе предоставляет</a:t>
          </a:r>
          <a:r>
            <a:rPr lang="ru-RU" sz="2200" b="1" kern="1200" dirty="0" smtClean="0">
              <a:solidFill>
                <a:schemeClr val="tx1"/>
              </a:solidFill>
            </a:rPr>
            <a:t> целевые займы по льготной ставке 5% годовых сроком до 5 лет в объеме от 50 до 100 млн. рублей. 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0" y="132873"/>
        <a:ext cx="8801100" cy="120978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98C333-403A-4C77-BC05-81D8A7565D4C}">
      <dsp:nvSpPr>
        <dsp:cNvPr id="0" name=""/>
        <dsp:cNvSpPr/>
      </dsp:nvSpPr>
      <dsp:spPr>
        <a:xfrm rot="10800000">
          <a:off x="2179216" y="0"/>
          <a:ext cx="8218893" cy="3370555"/>
        </a:xfrm>
        <a:prstGeom prst="homePlat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321" tIns="87630" rIns="163576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Предусмотрено финансирование проектов: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направленных на производство </a:t>
          </a:r>
          <a:r>
            <a:rPr lang="ru-RU" sz="2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конкурентоспособной и высокотехнологичной продукции </a:t>
          </a:r>
          <a:r>
            <a:rPr lang="ru-RU" sz="23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гражданского назначения и соответствующей принципам наилучших доступных технологий, либо с </a:t>
          </a:r>
          <a:r>
            <a:rPr lang="ru-RU" sz="2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импортозамещающим и/или экспортным потенциалом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79216" y="0"/>
        <a:ext cx="8218893" cy="3370555"/>
      </dsp:txXfrm>
    </dsp:sp>
    <dsp:sp modelId="{097BF50D-64EC-4732-99A3-F5D0023C9A0D}">
      <dsp:nvSpPr>
        <dsp:cNvPr id="0" name=""/>
        <dsp:cNvSpPr/>
      </dsp:nvSpPr>
      <dsp:spPr>
        <a:xfrm>
          <a:off x="530145" y="468557"/>
          <a:ext cx="2782595" cy="24647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CEBAE3-7512-49E7-AD96-53C08B967CBA}">
      <dsp:nvSpPr>
        <dsp:cNvPr id="0" name=""/>
        <dsp:cNvSpPr/>
      </dsp:nvSpPr>
      <dsp:spPr>
        <a:xfrm>
          <a:off x="0" y="398"/>
          <a:ext cx="6096000" cy="645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Финансирование производится в рамках программы «ПРОЕКТЫ РАЗВИТИЯ»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398"/>
        <a:ext cx="6096000" cy="6455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CA2ABB-14FF-49D7-86CC-4A4DD9DD9CD9}">
      <dsp:nvSpPr>
        <dsp:cNvPr id="0" name=""/>
        <dsp:cNvSpPr/>
      </dsp:nvSpPr>
      <dsp:spPr>
        <a:xfrm>
          <a:off x="0" y="61859"/>
          <a:ext cx="11328094" cy="1330875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Организация и осуществление региональных инновационных программ и проектов, направленных на поддержку развития промышленности и инноваций </a:t>
          </a:r>
          <a:br>
            <a:rPr lang="ru-RU" sz="2400" kern="1200" dirty="0" smtClean="0">
              <a:solidFill>
                <a:schemeClr val="tx1"/>
              </a:solidFill>
            </a:rPr>
          </a:br>
          <a:r>
            <a:rPr lang="ru-RU" sz="2400" kern="1200" dirty="0" smtClean="0">
              <a:solidFill>
                <a:schemeClr val="tx1"/>
              </a:solidFill>
            </a:rPr>
            <a:t>в Санкт-Петербурге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61859"/>
        <a:ext cx="11328094" cy="1330875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CD5332-6D31-42B3-B878-4F5AAFE80095}">
      <dsp:nvSpPr>
        <dsp:cNvPr id="0" name=""/>
        <dsp:cNvSpPr/>
      </dsp:nvSpPr>
      <dsp:spPr>
        <a:xfrm>
          <a:off x="0" y="9676"/>
          <a:ext cx="8736918" cy="580320"/>
        </a:xfrm>
        <a:prstGeom prst="roundRect">
          <a:avLst/>
        </a:prstGeom>
        <a:gradFill rotWithShape="0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УСЛОВИЯ ПРЕДОСТАВЛЕНИЯ ЗАЙМОВ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0" y="9676"/>
        <a:ext cx="8736918" cy="58032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011BEF-51A8-41EE-A9E0-FBA465128286}">
      <dsp:nvSpPr>
        <dsp:cNvPr id="0" name=""/>
        <dsp:cNvSpPr/>
      </dsp:nvSpPr>
      <dsp:spPr>
        <a:xfrm>
          <a:off x="0" y="0"/>
          <a:ext cx="11549888" cy="410733"/>
        </a:xfrm>
        <a:prstGeom prst="roundRect">
          <a:avLst/>
        </a:prstGeom>
        <a:gradFill rotWithShape="0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срок займа – </a:t>
          </a:r>
          <a:r>
            <a:rPr lang="ru-RU" sz="2200" b="1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не более 5 лет</a:t>
          </a:r>
          <a:r>
            <a:rPr lang="ru-RU" sz="2200" b="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; </a:t>
          </a:r>
          <a:endParaRPr lang="ru-RU" sz="2200" b="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0"/>
        <a:ext cx="11549888" cy="410733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45EE46-AAC3-4A20-B9CC-B00B5691D339}">
      <dsp:nvSpPr>
        <dsp:cNvPr id="0" name=""/>
        <dsp:cNvSpPr/>
      </dsp:nvSpPr>
      <dsp:spPr>
        <a:xfrm>
          <a:off x="0" y="138"/>
          <a:ext cx="5157787" cy="550722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</a:rPr>
            <a:t>Требования к заявителю</a:t>
          </a:r>
          <a:endParaRPr lang="ru-RU" sz="2400" kern="1200">
            <a:solidFill>
              <a:schemeClr val="tx1"/>
            </a:solidFill>
          </a:endParaRPr>
        </a:p>
      </dsp:txBody>
      <dsp:txXfrm>
        <a:off x="0" y="138"/>
        <a:ext cx="5157787" cy="550722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AB9303-B1C2-4E6F-BF72-2F95A2047863}">
      <dsp:nvSpPr>
        <dsp:cNvPr id="0" name=""/>
        <dsp:cNvSpPr/>
      </dsp:nvSpPr>
      <dsp:spPr>
        <a:xfrm>
          <a:off x="4820" y="0"/>
          <a:ext cx="1616328" cy="4493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Является резидентом Российской Федерации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820" y="1797532"/>
        <a:ext cx="1616328" cy="1797532"/>
      </dsp:txXfrm>
    </dsp:sp>
    <dsp:sp modelId="{359FB100-BB77-4012-BDB5-3CC936E34EAC}">
      <dsp:nvSpPr>
        <dsp:cNvPr id="0" name=""/>
        <dsp:cNvSpPr/>
      </dsp:nvSpPr>
      <dsp:spPr>
        <a:xfrm>
          <a:off x="64762" y="269629"/>
          <a:ext cx="1496445" cy="14964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5B217-85F4-47EF-AF8A-18D7CE595A28}">
      <dsp:nvSpPr>
        <dsp:cNvPr id="0" name=""/>
        <dsp:cNvSpPr/>
      </dsp:nvSpPr>
      <dsp:spPr>
        <a:xfrm>
          <a:off x="1669639" y="0"/>
          <a:ext cx="1616328" cy="4493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Имеет адрес регистрации по месту нахождения на территории Санкт-Петербурга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669639" y="1797532"/>
        <a:ext cx="1616328" cy="1797532"/>
      </dsp:txXfrm>
    </dsp:sp>
    <dsp:sp modelId="{0C6AC46D-88AD-4A89-8F7F-374CA34FFA79}">
      <dsp:nvSpPr>
        <dsp:cNvPr id="0" name=""/>
        <dsp:cNvSpPr/>
      </dsp:nvSpPr>
      <dsp:spPr>
        <a:xfrm>
          <a:off x="1729581" y="269629"/>
          <a:ext cx="1496445" cy="14964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44BD4-D143-465E-8B3C-C8854484CFC3}">
      <dsp:nvSpPr>
        <dsp:cNvPr id="0" name=""/>
        <dsp:cNvSpPr/>
      </dsp:nvSpPr>
      <dsp:spPr>
        <a:xfrm>
          <a:off x="3363342" y="0"/>
          <a:ext cx="1616328" cy="4493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Реализация </a:t>
          </a:r>
          <a:r>
            <a:rPr lang="ru-RU" sz="1400" b="1" kern="1200" dirty="0" smtClean="0">
              <a:solidFill>
                <a:schemeClr val="tx1"/>
              </a:solidFill>
            </a:rPr>
            <a:t>проекта, на финансирование которого запрашиваются средства Фонда, осуществляется </a:t>
          </a:r>
          <a:r>
            <a:rPr lang="ru-RU" sz="1600" b="1" kern="1200" dirty="0" smtClean="0">
              <a:solidFill>
                <a:schemeClr val="tx1"/>
              </a:solidFill>
            </a:rPr>
            <a:t>на территории Санкт-Петербурга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363342" y="1797532"/>
        <a:ext cx="1616328" cy="1797532"/>
      </dsp:txXfrm>
    </dsp:sp>
    <dsp:sp modelId="{70D9463B-8233-4A35-AB64-3F1CA541409B}">
      <dsp:nvSpPr>
        <dsp:cNvPr id="0" name=""/>
        <dsp:cNvSpPr/>
      </dsp:nvSpPr>
      <dsp:spPr>
        <a:xfrm>
          <a:off x="3394400" y="269629"/>
          <a:ext cx="1496445" cy="14964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1151B-89E6-4E88-B627-E1754A5632FF}">
      <dsp:nvSpPr>
        <dsp:cNvPr id="0" name=""/>
        <dsp:cNvSpPr/>
      </dsp:nvSpPr>
      <dsp:spPr>
        <a:xfrm>
          <a:off x="4999277" y="0"/>
          <a:ext cx="1616328" cy="4493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Отсутствие задолженностей перед бюджетом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999277" y="1797532"/>
        <a:ext cx="1616328" cy="1797532"/>
      </dsp:txXfrm>
    </dsp:sp>
    <dsp:sp modelId="{C60896C7-971A-44B8-BEDB-C6675C3F9824}">
      <dsp:nvSpPr>
        <dsp:cNvPr id="0" name=""/>
        <dsp:cNvSpPr/>
      </dsp:nvSpPr>
      <dsp:spPr>
        <a:xfrm>
          <a:off x="5059218" y="269629"/>
          <a:ext cx="1496445" cy="14964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8000" r="-5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29187-0D12-4276-9F5F-2149AEEAEE76}">
      <dsp:nvSpPr>
        <dsp:cNvPr id="0" name=""/>
        <dsp:cNvSpPr/>
      </dsp:nvSpPr>
      <dsp:spPr>
        <a:xfrm>
          <a:off x="6664095" y="0"/>
          <a:ext cx="1616328" cy="4493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Юридическая чистота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664095" y="1797532"/>
        <a:ext cx="1616328" cy="1797532"/>
      </dsp:txXfrm>
    </dsp:sp>
    <dsp:sp modelId="{D4A892C8-C484-4A38-BF86-9FF0464AEC29}">
      <dsp:nvSpPr>
        <dsp:cNvPr id="0" name=""/>
        <dsp:cNvSpPr/>
      </dsp:nvSpPr>
      <dsp:spPr>
        <a:xfrm>
          <a:off x="6724037" y="269629"/>
          <a:ext cx="1496445" cy="149644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B959D-CB1E-4614-8832-A53BCA24BC91}">
      <dsp:nvSpPr>
        <dsp:cNvPr id="0" name=""/>
        <dsp:cNvSpPr/>
      </dsp:nvSpPr>
      <dsp:spPr>
        <a:xfrm>
          <a:off x="8328914" y="0"/>
          <a:ext cx="1616328" cy="4493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Устойчивое финансовое положение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8328914" y="1797532"/>
        <a:ext cx="1616328" cy="1797532"/>
      </dsp:txXfrm>
    </dsp:sp>
    <dsp:sp modelId="{C975F6CD-DB1E-44AF-85D0-02142C40C1D2}">
      <dsp:nvSpPr>
        <dsp:cNvPr id="0" name=""/>
        <dsp:cNvSpPr/>
      </dsp:nvSpPr>
      <dsp:spPr>
        <a:xfrm>
          <a:off x="8388856" y="269629"/>
          <a:ext cx="1496445" cy="149644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A14C9-AFF8-45E1-832B-5D216C88781D}">
      <dsp:nvSpPr>
        <dsp:cNvPr id="0" name=""/>
        <dsp:cNvSpPr/>
      </dsp:nvSpPr>
      <dsp:spPr>
        <a:xfrm>
          <a:off x="9993733" y="0"/>
          <a:ext cx="1616328" cy="4493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Достаточное обеспечение займа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9993733" y="1797532"/>
        <a:ext cx="1616328" cy="1797532"/>
      </dsp:txXfrm>
    </dsp:sp>
    <dsp:sp modelId="{0FB73672-61AC-4AC7-8397-3C15E99A1C66}">
      <dsp:nvSpPr>
        <dsp:cNvPr id="0" name=""/>
        <dsp:cNvSpPr/>
      </dsp:nvSpPr>
      <dsp:spPr>
        <a:xfrm>
          <a:off x="10056683" y="260007"/>
          <a:ext cx="1496445" cy="1496445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D905A-CFA4-458E-A14B-7008723A4B90}">
      <dsp:nvSpPr>
        <dsp:cNvPr id="0" name=""/>
        <dsp:cNvSpPr/>
      </dsp:nvSpPr>
      <dsp:spPr>
        <a:xfrm>
          <a:off x="405396" y="3819755"/>
          <a:ext cx="10685692" cy="674074"/>
        </a:xfrm>
        <a:prstGeom prst="leftRightArrow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DD2383-32C5-421F-B122-DAC60A8EFEF5}">
      <dsp:nvSpPr>
        <dsp:cNvPr id="0" name=""/>
        <dsp:cNvSpPr/>
      </dsp:nvSpPr>
      <dsp:spPr>
        <a:xfrm>
          <a:off x="0" y="277"/>
          <a:ext cx="5183188" cy="563291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</a:rPr>
            <a:t>Требования к проекту</a:t>
          </a:r>
          <a:endParaRPr lang="ru-RU" sz="2400" kern="1200">
            <a:solidFill>
              <a:schemeClr val="tx1"/>
            </a:solidFill>
          </a:endParaRPr>
        </a:p>
      </dsp:txBody>
      <dsp:txXfrm>
        <a:off x="0" y="277"/>
        <a:ext cx="5183188" cy="563291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F42E6B-82BE-4287-86E6-186392DF5FE8}">
      <dsp:nvSpPr>
        <dsp:cNvPr id="0" name=""/>
        <dsp:cNvSpPr/>
      </dsp:nvSpPr>
      <dsp:spPr>
        <a:xfrm>
          <a:off x="229275" y="205910"/>
          <a:ext cx="5384601" cy="1682687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741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</a:rPr>
            <a:t>Рыночная перспективность и потенциал </a:t>
          </a:r>
          <a:r>
            <a:rPr lang="ru-RU" sz="2400" b="1" kern="1200" dirty="0" err="1" smtClean="0">
              <a:solidFill>
                <a:schemeClr val="tx1"/>
              </a:solidFill>
            </a:rPr>
            <a:t>импортозамещения</a:t>
          </a:r>
          <a:r>
            <a:rPr lang="ru-RU" sz="2400" b="1" kern="1200" dirty="0" smtClean="0">
              <a:solidFill>
                <a:schemeClr val="tx1"/>
              </a:solidFill>
            </a:rPr>
            <a:t> </a:t>
          </a:r>
          <a:r>
            <a:rPr lang="ru-RU" sz="2400" b="0" kern="1200" dirty="0" smtClean="0">
              <a:solidFill>
                <a:schemeClr val="tx1"/>
              </a:solidFill>
            </a:rPr>
            <a:t>продукта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229275" y="205910"/>
        <a:ext cx="5384601" cy="1682687"/>
      </dsp:txXfrm>
    </dsp:sp>
    <dsp:sp modelId="{96632014-1B10-4480-9F7D-0B21361B77E5}">
      <dsp:nvSpPr>
        <dsp:cNvPr id="0" name=""/>
        <dsp:cNvSpPr/>
      </dsp:nvSpPr>
      <dsp:spPr>
        <a:xfrm>
          <a:off x="2902" y="155527"/>
          <a:ext cx="1181909" cy="138147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02D86-4D90-40AC-8974-E3E1A8F729B5}">
      <dsp:nvSpPr>
        <dsp:cNvPr id="0" name=""/>
        <dsp:cNvSpPr/>
      </dsp:nvSpPr>
      <dsp:spPr>
        <a:xfrm>
          <a:off x="6042495" y="302246"/>
          <a:ext cx="5384601" cy="1682687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741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Научно-техническая перспективность</a:t>
          </a:r>
          <a:r>
            <a:rPr lang="ru-RU" sz="2400" b="0" kern="1200" dirty="0" smtClean="0">
              <a:solidFill>
                <a:schemeClr val="tx1"/>
              </a:solidFill>
            </a:rPr>
            <a:t> проекта, включая соответствие принципам наилучших доступных технологий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6042495" y="302246"/>
        <a:ext cx="5384601" cy="1682687"/>
      </dsp:txXfrm>
    </dsp:sp>
    <dsp:sp modelId="{AEF648BF-FE1C-4977-9BD0-F584B9B04359}">
      <dsp:nvSpPr>
        <dsp:cNvPr id="0" name=""/>
        <dsp:cNvSpPr/>
      </dsp:nvSpPr>
      <dsp:spPr>
        <a:xfrm>
          <a:off x="5818137" y="59191"/>
          <a:ext cx="1177881" cy="1766822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8366" t="13324" r="-78366" b="1332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15787-6324-4011-AA39-83CD3D87A185}">
      <dsp:nvSpPr>
        <dsp:cNvPr id="0" name=""/>
        <dsp:cNvSpPr/>
      </dsp:nvSpPr>
      <dsp:spPr>
        <a:xfrm>
          <a:off x="228268" y="2420564"/>
          <a:ext cx="5384601" cy="1682687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741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</a:rPr>
            <a:t>Производственная обоснованность проекта и </a:t>
          </a:r>
          <a:r>
            <a:rPr lang="ru-RU" sz="2400" b="1" kern="1200" dirty="0" smtClean="0">
              <a:solidFill>
                <a:schemeClr val="tx1"/>
              </a:solidFill>
            </a:rPr>
            <a:t>стратегическая заинтересованность</a:t>
          </a:r>
          <a:r>
            <a:rPr lang="ru-RU" sz="2400" b="0" kern="1200" dirty="0" smtClean="0">
              <a:solidFill>
                <a:schemeClr val="tx1"/>
              </a:solidFill>
            </a:rPr>
            <a:t> компании в его </a:t>
          </a:r>
          <a:r>
            <a:rPr lang="ru-RU" sz="2400" b="1" kern="1200" dirty="0" smtClean="0">
              <a:solidFill>
                <a:schemeClr val="tx1"/>
              </a:solidFill>
            </a:rPr>
            <a:t>реализации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28268" y="2420564"/>
        <a:ext cx="5384601" cy="1682687"/>
      </dsp:txXfrm>
    </dsp:sp>
    <dsp:sp modelId="{675017FD-E075-4EEF-8B8F-B79A335559D3}">
      <dsp:nvSpPr>
        <dsp:cNvPr id="0" name=""/>
        <dsp:cNvSpPr/>
      </dsp:nvSpPr>
      <dsp:spPr>
        <a:xfrm>
          <a:off x="3909" y="2177509"/>
          <a:ext cx="1177881" cy="1766822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6274" t="13324" r="-46274" b="1332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A5DA2-DD74-4F1C-8D31-074CC1B111D2}">
      <dsp:nvSpPr>
        <dsp:cNvPr id="0" name=""/>
        <dsp:cNvSpPr/>
      </dsp:nvSpPr>
      <dsp:spPr>
        <a:xfrm>
          <a:off x="6041488" y="2420564"/>
          <a:ext cx="5384601" cy="1682687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741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Финансово-экономическая эффективность </a:t>
          </a:r>
          <a:r>
            <a:rPr lang="ru-RU" sz="2400" b="0" kern="1200" dirty="0" smtClean="0">
              <a:solidFill>
                <a:schemeClr val="tx1"/>
              </a:solidFill>
            </a:rPr>
            <a:t>и устойчивость проекта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6041488" y="2420564"/>
        <a:ext cx="5384601" cy="1682687"/>
      </dsp:txXfrm>
    </dsp:sp>
    <dsp:sp modelId="{749EDA1B-F788-4BCD-8758-B8CC12AE2D75}">
      <dsp:nvSpPr>
        <dsp:cNvPr id="0" name=""/>
        <dsp:cNvSpPr/>
      </dsp:nvSpPr>
      <dsp:spPr>
        <a:xfrm>
          <a:off x="5817130" y="2177509"/>
          <a:ext cx="1177881" cy="1766822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3352" t="13324" r="-23352" b="1332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389BC9-326F-49B8-8C2F-69C8536EB7D4}">
      <dsp:nvSpPr>
        <dsp:cNvPr id="0" name=""/>
        <dsp:cNvSpPr/>
      </dsp:nvSpPr>
      <dsp:spPr>
        <a:xfrm>
          <a:off x="94124" y="845645"/>
          <a:ext cx="2299610" cy="1869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Подача резюме проекта через личный кабинет на сайте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</a:t>
          </a:r>
          <a:r>
            <a:rPr lang="en-US" sz="1800" b="1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www.frp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800" b="1" kern="1200" dirty="0" err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spb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800" b="1" kern="1200" dirty="0" err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ru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124" y="845645"/>
        <a:ext cx="2299610" cy="1468510"/>
      </dsp:txXfrm>
    </dsp:sp>
    <dsp:sp modelId="{7AF4AE1E-06EC-4F8A-9419-7A995BF01303}">
      <dsp:nvSpPr>
        <dsp:cNvPr id="0" name=""/>
        <dsp:cNvSpPr/>
      </dsp:nvSpPr>
      <dsp:spPr>
        <a:xfrm rot="896877">
          <a:off x="998948" y="960811"/>
          <a:ext cx="2953678" cy="2953678"/>
        </a:xfrm>
        <a:prstGeom prst="leftCircularArrow">
          <a:avLst>
            <a:gd name="adj1" fmla="val 3182"/>
            <a:gd name="adj2" fmla="val 391792"/>
            <a:gd name="adj3" fmla="val 1883799"/>
            <a:gd name="adj4" fmla="val 8740985"/>
            <a:gd name="adj5" fmla="val 3712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48BFA-E375-4087-AB53-DD8C0E775448}">
      <dsp:nvSpPr>
        <dsp:cNvPr id="0" name=""/>
        <dsp:cNvSpPr/>
      </dsp:nvSpPr>
      <dsp:spPr>
        <a:xfrm>
          <a:off x="585032" y="2582410"/>
          <a:ext cx="1543461" cy="613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75000"/>
              </a:schemeClr>
            </a:gs>
            <a:gs pos="100000">
              <a:srgbClr val="C39985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Заявка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85032" y="2582410"/>
        <a:ext cx="1543461" cy="613783"/>
      </dsp:txXfrm>
    </dsp:sp>
    <dsp:sp modelId="{BA70B069-20E6-4D52-9993-549268061AD2}">
      <dsp:nvSpPr>
        <dsp:cNvPr id="0" name=""/>
        <dsp:cNvSpPr/>
      </dsp:nvSpPr>
      <dsp:spPr>
        <a:xfrm>
          <a:off x="2708521" y="593901"/>
          <a:ext cx="2815388" cy="2745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Экспресс-оценка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Входная экспертиза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Комплексная экспертиза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Экспертный совет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Наблюдательный совет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Подписание договора займа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8521" y="1182307"/>
        <a:ext cx="2815388" cy="2157491"/>
      </dsp:txXfrm>
    </dsp:sp>
    <dsp:sp modelId="{3745FFFF-9FA9-471B-A67A-A1A335F62F44}">
      <dsp:nvSpPr>
        <dsp:cNvPr id="0" name=""/>
        <dsp:cNvSpPr/>
      </dsp:nvSpPr>
      <dsp:spPr>
        <a:xfrm>
          <a:off x="4109416" y="-262427"/>
          <a:ext cx="3374585" cy="3374585"/>
        </a:xfrm>
        <a:prstGeom prst="circularArrow">
          <a:avLst>
            <a:gd name="adj1" fmla="val 2785"/>
            <a:gd name="adj2" fmla="val 339741"/>
            <a:gd name="adj3" fmla="val 19486211"/>
            <a:gd name="adj4" fmla="val 12576974"/>
            <a:gd name="adj5" fmla="val 3249"/>
          </a:avLst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E51D5-2668-4715-A9F6-36A79009C384}">
      <dsp:nvSpPr>
        <dsp:cNvPr id="0" name=""/>
        <dsp:cNvSpPr/>
      </dsp:nvSpPr>
      <dsp:spPr>
        <a:xfrm>
          <a:off x="3634776" y="610053"/>
          <a:ext cx="1629123" cy="625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Экспертиза заявок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634776" y="610053"/>
        <a:ext cx="1629123" cy="625427"/>
      </dsp:txXfrm>
    </dsp:sp>
    <dsp:sp modelId="{45E9031E-77FE-42BD-A88B-57EF924DC5E7}">
      <dsp:nvSpPr>
        <dsp:cNvPr id="0" name=""/>
        <dsp:cNvSpPr/>
      </dsp:nvSpPr>
      <dsp:spPr>
        <a:xfrm>
          <a:off x="5907909" y="668551"/>
          <a:ext cx="2964163" cy="1938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Оформление залога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Предоставление займа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Мониторинг и сопровождение проектов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Контроль целевого использования/сроков возврата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07909" y="668551"/>
        <a:ext cx="2964163" cy="1523131"/>
      </dsp:txXfrm>
    </dsp:sp>
    <dsp:sp modelId="{2863B154-12A3-4E55-97B4-AFB3EBBFE18F}">
      <dsp:nvSpPr>
        <dsp:cNvPr id="0" name=""/>
        <dsp:cNvSpPr/>
      </dsp:nvSpPr>
      <dsp:spPr>
        <a:xfrm>
          <a:off x="7396451" y="1043988"/>
          <a:ext cx="2834643" cy="2834643"/>
        </a:xfrm>
        <a:prstGeom prst="leftCircularArrow">
          <a:avLst>
            <a:gd name="adj1" fmla="val 3315"/>
            <a:gd name="adj2" fmla="val 409539"/>
            <a:gd name="adj3" fmla="val 1515097"/>
            <a:gd name="adj4" fmla="val 8354537"/>
            <a:gd name="adj5" fmla="val 3868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6E3E9-17BA-452A-A232-508EB3C55241}">
      <dsp:nvSpPr>
        <dsp:cNvPr id="0" name=""/>
        <dsp:cNvSpPr/>
      </dsp:nvSpPr>
      <dsp:spPr>
        <a:xfrm>
          <a:off x="6736843" y="2505095"/>
          <a:ext cx="2224806" cy="767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75000"/>
              </a:schemeClr>
            </a:gs>
            <a:gs pos="100000">
              <a:srgbClr val="C39985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Финансирование, мониторинг, возврат займа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736843" y="2505095"/>
        <a:ext cx="2224806" cy="767131"/>
      </dsp:txXfrm>
    </dsp:sp>
    <dsp:sp modelId="{36B5A615-20E9-4F8D-91C1-90104AD17F64}">
      <dsp:nvSpPr>
        <dsp:cNvPr id="0" name=""/>
        <dsp:cNvSpPr/>
      </dsp:nvSpPr>
      <dsp:spPr>
        <a:xfrm>
          <a:off x="9392813" y="737833"/>
          <a:ext cx="2154395" cy="2126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Окончательный расчет по проекту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Возврат залога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Отчетные документы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92813" y="1193582"/>
        <a:ext cx="2154395" cy="1671082"/>
      </dsp:txXfrm>
    </dsp:sp>
    <dsp:sp modelId="{C84BFB22-E70C-4914-BF84-1668DDE949DF}">
      <dsp:nvSpPr>
        <dsp:cNvPr id="0" name=""/>
        <dsp:cNvSpPr/>
      </dsp:nvSpPr>
      <dsp:spPr>
        <a:xfrm>
          <a:off x="9900144" y="413204"/>
          <a:ext cx="1543461" cy="613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/>
            </a:gs>
            <a:gs pos="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Завершение проекта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9900144" y="413204"/>
        <a:ext cx="1543461" cy="613783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F112E1-33C9-4DBD-9375-0FE231EBC7A9}">
      <dsp:nvSpPr>
        <dsp:cNvPr id="0" name=""/>
        <dsp:cNvSpPr/>
      </dsp:nvSpPr>
      <dsp:spPr>
        <a:xfrm>
          <a:off x="0" y="9875"/>
          <a:ext cx="8702567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smtClean="0">
              <a:solidFill>
                <a:schemeClr val="tx1"/>
              </a:solidFill>
            </a:rPr>
            <a:t>Процесс выдачи займа</a:t>
          </a:r>
          <a:endParaRPr lang="ru-RU" sz="3000" kern="1200">
            <a:solidFill>
              <a:schemeClr val="tx1"/>
            </a:solidFill>
          </a:endParaRPr>
        </a:p>
      </dsp:txBody>
      <dsp:txXfrm>
        <a:off x="0" y="9875"/>
        <a:ext cx="8702567" cy="719549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023150-CA77-40C4-BDBF-1C262363749E}">
      <dsp:nvSpPr>
        <dsp:cNvPr id="0" name=""/>
        <dsp:cNvSpPr/>
      </dsp:nvSpPr>
      <dsp:spPr>
        <a:xfrm>
          <a:off x="0" y="214"/>
          <a:ext cx="9007936" cy="473598"/>
        </a:xfrm>
        <a:prstGeom prst="roundRect">
          <a:avLst/>
        </a:prstGeom>
        <a:gradFill rotWithShape="0">
          <a:gsLst>
            <a:gs pos="27000">
              <a:schemeClr val="accent1">
                <a:lumMod val="75000"/>
              </a:schemeClr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Экспертный совет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214"/>
        <a:ext cx="9007936" cy="473598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819B14-EA99-4EF7-AEB1-D5953CFB6344}">
      <dsp:nvSpPr>
        <dsp:cNvPr id="0" name=""/>
        <dsp:cNvSpPr/>
      </dsp:nvSpPr>
      <dsp:spPr>
        <a:xfrm>
          <a:off x="0" y="0"/>
          <a:ext cx="9167145" cy="623610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Отрасли промышленности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0" y="0"/>
        <a:ext cx="9167145" cy="6236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4BC084-EFBF-48A0-B689-95736B527DF6}">
      <dsp:nvSpPr>
        <dsp:cNvPr id="0" name=""/>
        <dsp:cNvSpPr/>
      </dsp:nvSpPr>
      <dsp:spPr>
        <a:xfrm>
          <a:off x="2760222" y="0"/>
          <a:ext cx="3169576" cy="646552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4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Основная цель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2760222" y="0"/>
        <a:ext cx="3169576" cy="646552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CCF6B2-99DC-405B-BCA3-59428ED5578E}">
      <dsp:nvSpPr>
        <dsp:cNvPr id="0" name=""/>
        <dsp:cNvSpPr/>
      </dsp:nvSpPr>
      <dsp:spPr>
        <a:xfrm>
          <a:off x="3727815" y="0"/>
          <a:ext cx="3683316" cy="368331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6716D-89FE-4299-9750-D566F5560796}">
      <dsp:nvSpPr>
        <dsp:cNvPr id="0" name=""/>
        <dsp:cNvSpPr/>
      </dsp:nvSpPr>
      <dsp:spPr>
        <a:xfrm>
          <a:off x="2195837" y="115414"/>
          <a:ext cx="2982964" cy="1597481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Адрес: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г. Санкт-Петербург, ул. Боровая </a:t>
          </a:r>
          <a:br>
            <a:rPr lang="ru-RU" sz="2400" b="1" kern="1200" dirty="0" smtClean="0">
              <a:solidFill>
                <a:schemeClr val="tx1"/>
              </a:solidFill>
            </a:rPr>
          </a:br>
          <a:r>
            <a:rPr lang="ru-RU" sz="2400" b="1" kern="1200" dirty="0" smtClean="0">
              <a:solidFill>
                <a:schemeClr val="tx1"/>
              </a:solidFill>
            </a:rPr>
            <a:t>д. 26-28, литер 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195837" y="115414"/>
        <a:ext cx="2982964" cy="1597481"/>
      </dsp:txXfrm>
    </dsp:sp>
    <dsp:sp modelId="{C00C5EC0-53E6-4959-B35C-39B76CB4B8EE}">
      <dsp:nvSpPr>
        <dsp:cNvPr id="0" name=""/>
        <dsp:cNvSpPr/>
      </dsp:nvSpPr>
      <dsp:spPr>
        <a:xfrm>
          <a:off x="5923513" y="152741"/>
          <a:ext cx="2681674" cy="1559600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Телефон: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(812) 576-31-33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923513" y="152741"/>
        <a:ext cx="2681674" cy="1559600"/>
      </dsp:txXfrm>
    </dsp:sp>
    <dsp:sp modelId="{03863CB0-4899-4AEF-92C8-6E75A2752DDF}">
      <dsp:nvSpPr>
        <dsp:cNvPr id="0" name=""/>
        <dsp:cNvSpPr/>
      </dsp:nvSpPr>
      <dsp:spPr>
        <a:xfrm>
          <a:off x="2196979" y="1878104"/>
          <a:ext cx="2987690" cy="1659609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Электронная почта: </a:t>
          </a:r>
          <a:r>
            <a:rPr lang="en-US" sz="2400" b="1" u="sng" kern="1200" dirty="0" smtClean="0">
              <a:solidFill>
                <a:schemeClr val="tx1"/>
              </a:solidFill>
            </a:rPr>
            <a:t>info</a:t>
          </a:r>
          <a:r>
            <a:rPr lang="ru-RU" sz="2400" b="1" u="sng" kern="1200" dirty="0" smtClean="0">
              <a:solidFill>
                <a:schemeClr val="tx1"/>
              </a:solidFill>
            </a:rPr>
            <a:t>@</a:t>
          </a:r>
          <a:r>
            <a:rPr lang="en-US" sz="2400" b="1" u="sng" kern="1200" dirty="0" err="1" smtClean="0">
              <a:solidFill>
                <a:schemeClr val="tx1"/>
              </a:solidFill>
            </a:rPr>
            <a:t>frp</a:t>
          </a:r>
          <a:r>
            <a:rPr lang="ru-RU" sz="2400" b="1" u="sng" kern="1200" dirty="0" smtClean="0">
              <a:solidFill>
                <a:schemeClr val="tx1"/>
              </a:solidFill>
            </a:rPr>
            <a:t>.</a:t>
          </a:r>
          <a:r>
            <a:rPr lang="en-US" sz="2400" b="1" u="sng" kern="1200" dirty="0" err="1" smtClean="0">
              <a:solidFill>
                <a:schemeClr val="tx1"/>
              </a:solidFill>
            </a:rPr>
            <a:t>spb</a:t>
          </a:r>
          <a:r>
            <a:rPr lang="ru-RU" sz="2400" b="1" u="sng" kern="1200" dirty="0" smtClean="0">
              <a:solidFill>
                <a:schemeClr val="tx1"/>
              </a:solidFill>
            </a:rPr>
            <a:t>.</a:t>
          </a:r>
          <a:r>
            <a:rPr lang="en-US" sz="2400" b="1" u="sng" kern="1200" dirty="0" err="1" smtClean="0">
              <a:solidFill>
                <a:schemeClr val="tx1"/>
              </a:solidFill>
            </a:rPr>
            <a:t>ru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196979" y="1878104"/>
        <a:ext cx="2987690" cy="1659609"/>
      </dsp:txXfrm>
    </dsp:sp>
    <dsp:sp modelId="{F3E09E2F-4B42-436C-B07B-1B93CE447472}">
      <dsp:nvSpPr>
        <dsp:cNvPr id="0" name=""/>
        <dsp:cNvSpPr/>
      </dsp:nvSpPr>
      <dsp:spPr>
        <a:xfrm>
          <a:off x="5886911" y="1990624"/>
          <a:ext cx="2657771" cy="1545695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Сайт: </a:t>
          </a:r>
          <a:r>
            <a:rPr lang="en-US" sz="2400" b="1" kern="1200" dirty="0" smtClean="0">
              <a:solidFill>
                <a:schemeClr val="tx1"/>
              </a:solidFill>
            </a:rPr>
            <a:t>www.frp.spb.ru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886911" y="1990624"/>
        <a:ext cx="2657771" cy="1545695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83014D-EF47-45D7-A094-0CE26F03DDDB}">
      <dsp:nvSpPr>
        <dsp:cNvPr id="0" name=""/>
        <dsp:cNvSpPr/>
      </dsp:nvSpPr>
      <dsp:spPr>
        <a:xfrm>
          <a:off x="0" y="9875"/>
          <a:ext cx="8702567" cy="719549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smtClean="0">
              <a:solidFill>
                <a:schemeClr val="tx1"/>
              </a:solidFill>
            </a:rPr>
            <a:t>Контакты</a:t>
          </a:r>
          <a:endParaRPr lang="ru-RU" sz="3000" b="1" kern="1200">
            <a:solidFill>
              <a:schemeClr val="tx1"/>
            </a:solidFill>
          </a:endParaRPr>
        </a:p>
      </dsp:txBody>
      <dsp:txXfrm>
        <a:off x="0" y="9875"/>
        <a:ext cx="8702567" cy="7195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0642B3-CF0C-483E-ADD8-90123230511D}">
      <dsp:nvSpPr>
        <dsp:cNvPr id="0" name=""/>
        <dsp:cNvSpPr/>
      </dsp:nvSpPr>
      <dsp:spPr>
        <a:xfrm>
          <a:off x="0" y="461"/>
          <a:ext cx="11273451" cy="457602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Содействие выпуску импортозамещающей продукции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461"/>
        <a:ext cx="11273451" cy="457602"/>
      </dsp:txXfrm>
    </dsp:sp>
    <dsp:sp modelId="{78091110-2057-49F1-B5C5-319C9DBD7D9C}">
      <dsp:nvSpPr>
        <dsp:cNvPr id="0" name=""/>
        <dsp:cNvSpPr/>
      </dsp:nvSpPr>
      <dsp:spPr>
        <a:xfrm>
          <a:off x="0" y="469328"/>
          <a:ext cx="11273451" cy="457602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Поддержка развития экспортного потенциала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469328"/>
        <a:ext cx="11273451" cy="457602"/>
      </dsp:txXfrm>
    </dsp:sp>
    <dsp:sp modelId="{F705ED6F-D17F-484E-AF3B-2876364F6481}">
      <dsp:nvSpPr>
        <dsp:cNvPr id="0" name=""/>
        <dsp:cNvSpPr/>
      </dsp:nvSpPr>
      <dsp:spPr>
        <a:xfrm>
          <a:off x="0" y="938195"/>
          <a:ext cx="11273451" cy="457602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Участие в реализации задач по повышению занятости населения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938195"/>
        <a:ext cx="11273451" cy="457602"/>
      </dsp:txXfrm>
    </dsp:sp>
    <dsp:sp modelId="{08C28C39-09DD-484F-9208-F38FBE7A4245}">
      <dsp:nvSpPr>
        <dsp:cNvPr id="0" name=""/>
        <dsp:cNvSpPr/>
      </dsp:nvSpPr>
      <dsp:spPr>
        <a:xfrm>
          <a:off x="0" y="1407061"/>
          <a:ext cx="11273451" cy="457602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Обеспечение роста налоговых поступлений в городской и федеральный бюджеты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1407061"/>
        <a:ext cx="11273451" cy="45760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F1DA17-5E0D-4DA6-A837-FE0D7AC6D155}">
      <dsp:nvSpPr>
        <dsp:cNvPr id="0" name=""/>
        <dsp:cNvSpPr/>
      </dsp:nvSpPr>
      <dsp:spPr>
        <a:xfrm>
          <a:off x="291935" y="0"/>
          <a:ext cx="2881322" cy="1783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94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Наблюдательный совет</a:t>
          </a:r>
          <a:endParaRPr lang="ru-RU" sz="2800" b="1" kern="1200" dirty="0"/>
        </a:p>
      </dsp:txBody>
      <dsp:txXfrm>
        <a:off x="291935" y="0"/>
        <a:ext cx="2881322" cy="1783812"/>
      </dsp:txXfrm>
    </dsp:sp>
    <dsp:sp modelId="{C658768E-2767-427F-8AE1-DD7F40087F4D}">
      <dsp:nvSpPr>
        <dsp:cNvPr id="0" name=""/>
        <dsp:cNvSpPr/>
      </dsp:nvSpPr>
      <dsp:spPr>
        <a:xfrm>
          <a:off x="3203021" y="1275854"/>
          <a:ext cx="2110741" cy="11118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Правление</a:t>
          </a:r>
          <a:endParaRPr lang="ru-RU" sz="2400" b="1" kern="1200" dirty="0"/>
        </a:p>
      </dsp:txBody>
      <dsp:txXfrm>
        <a:off x="3203021" y="1275854"/>
        <a:ext cx="2110741" cy="1111801"/>
      </dsp:txXfrm>
    </dsp:sp>
    <dsp:sp modelId="{B313785B-27FF-45E2-A803-AFB301A23483}">
      <dsp:nvSpPr>
        <dsp:cNvPr id="0" name=""/>
        <dsp:cNvSpPr/>
      </dsp:nvSpPr>
      <dsp:spPr>
        <a:xfrm>
          <a:off x="5354908" y="0"/>
          <a:ext cx="2881322" cy="1817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Экспертный </a:t>
          </a:r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совет</a:t>
          </a:r>
          <a:endParaRPr lang="ru-RU" sz="2800" b="1" kern="1200" dirty="0"/>
        </a:p>
      </dsp:txBody>
      <dsp:txXfrm>
        <a:off x="5354908" y="0"/>
        <a:ext cx="2881322" cy="181706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DA8001-0427-4D0C-84B7-8D6D079C7356}">
      <dsp:nvSpPr>
        <dsp:cNvPr id="0" name=""/>
        <dsp:cNvSpPr/>
      </dsp:nvSpPr>
      <dsp:spPr>
        <a:xfrm>
          <a:off x="4439875" y="122"/>
          <a:ext cx="2932617" cy="12329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Ревизионная комиссия</a:t>
          </a:r>
          <a:endParaRPr lang="ru-RU" sz="2000" b="1" kern="1200" dirty="0"/>
        </a:p>
      </dsp:txBody>
      <dsp:txXfrm>
        <a:off x="4439875" y="122"/>
        <a:ext cx="2932617" cy="123294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496A0F-0311-485C-8B5D-9218BB006518}">
      <dsp:nvSpPr>
        <dsp:cNvPr id="0" name=""/>
        <dsp:cNvSpPr/>
      </dsp:nvSpPr>
      <dsp:spPr>
        <a:xfrm>
          <a:off x="0" y="0"/>
          <a:ext cx="8994300" cy="758598"/>
        </a:xfrm>
        <a:prstGeom prst="roundRect">
          <a:avLst/>
        </a:prstGeom>
        <a:gradFill rotWithShape="0">
          <a:gsLst>
            <a:gs pos="100000">
              <a:schemeClr val="accent1">
                <a:hueOff val="0"/>
                <a:satOff val="0"/>
                <a:alphaOff val="0"/>
                <a:satMod val="105000"/>
                <a:tint val="67000"/>
                <a:lumMod val="96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Наблюдательный совет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0"/>
        <a:ext cx="8994300" cy="758598"/>
      </dsp:txXfrm>
    </dsp:sp>
    <dsp:sp modelId="{A6920842-C8F6-496C-ACE7-74191546E2C5}">
      <dsp:nvSpPr>
        <dsp:cNvPr id="0" name=""/>
        <dsp:cNvSpPr/>
      </dsp:nvSpPr>
      <dsp:spPr>
        <a:xfrm>
          <a:off x="0" y="800671"/>
          <a:ext cx="8994300" cy="7585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>
              <a:solidFill>
                <a:schemeClr val="tx1"/>
              </a:solidFill>
            </a:rPr>
            <a:t>Наблюдательный совет Фонда является высшим коллегиальным органом Фонда, обеспечивающим соблюдение Фондом цели, в интересах которой он был создан</a:t>
          </a:r>
          <a:endParaRPr lang="ru-RU" sz="1900" b="0" kern="1200" dirty="0">
            <a:solidFill>
              <a:schemeClr val="tx1"/>
            </a:solidFill>
          </a:endParaRPr>
        </a:p>
      </dsp:txBody>
      <dsp:txXfrm>
        <a:off x="0" y="800671"/>
        <a:ext cx="8994300" cy="75859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44E3FD-877C-4136-B3D5-3DB0516E67C4}">
      <dsp:nvSpPr>
        <dsp:cNvPr id="0" name=""/>
        <dsp:cNvSpPr/>
      </dsp:nvSpPr>
      <dsp:spPr>
        <a:xfrm>
          <a:off x="0" y="5622"/>
          <a:ext cx="2235033" cy="2874377"/>
        </a:xfrm>
        <a:prstGeom prst="roundRect">
          <a:avLst/>
        </a:prstGeom>
        <a:gradFill rotWithShape="0">
          <a:gsLst>
            <a:gs pos="100000">
              <a:schemeClr val="accent1">
                <a:hueOff val="0"/>
                <a:satOff val="0"/>
                <a:alphaOff val="0"/>
                <a:satMod val="105000"/>
                <a:tint val="67000"/>
                <a:lumMod val="96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МЕЙКСИН МАКСИМ СЕМЕНОВИЧ 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председатель Комитета по промышленной политике и инновациям </a:t>
          </a:r>
          <a:br>
            <a:rPr lang="ru-RU" sz="1800" b="0" kern="1200" dirty="0" smtClean="0">
              <a:solidFill>
                <a:schemeClr val="tx1"/>
              </a:solidFill>
            </a:rPr>
          </a:br>
          <a:r>
            <a:rPr lang="ru-RU" sz="1800" b="0" kern="1200" dirty="0" smtClean="0">
              <a:solidFill>
                <a:schemeClr val="tx1"/>
              </a:solidFill>
            </a:rPr>
            <a:t>Санкт-Петербурга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chemeClr val="tx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>
            <a:solidFill>
              <a:schemeClr val="tx1"/>
            </a:solidFill>
          </a:endParaRPr>
        </a:p>
      </dsp:txBody>
      <dsp:txXfrm>
        <a:off x="0" y="5622"/>
        <a:ext cx="2235033" cy="287437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83914E-6447-433C-9B48-4B4D2342AAD0}">
      <dsp:nvSpPr>
        <dsp:cNvPr id="0" name=""/>
        <dsp:cNvSpPr/>
      </dsp:nvSpPr>
      <dsp:spPr>
        <a:xfrm>
          <a:off x="0" y="2811"/>
          <a:ext cx="2160000" cy="2874377"/>
        </a:xfrm>
        <a:prstGeom prst="roundRect">
          <a:avLst/>
        </a:prstGeom>
        <a:gradFill rotWithShape="0">
          <a:gsLst>
            <a:gs pos="100000">
              <a:schemeClr val="accent1">
                <a:hueOff val="0"/>
                <a:satOff val="0"/>
                <a:alphaOff val="0"/>
                <a:satMod val="105000"/>
                <a:tint val="67000"/>
                <a:lumMod val="96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ЛУДИНОВА </a:t>
          </a:r>
          <a:br>
            <a:rPr lang="ru-RU" sz="1800" b="1" kern="1200" dirty="0" smtClean="0">
              <a:solidFill>
                <a:schemeClr val="tx1"/>
              </a:solidFill>
            </a:rPr>
          </a:br>
          <a:r>
            <a:rPr lang="ru-RU" sz="1800" b="1" kern="1200" dirty="0" smtClean="0">
              <a:solidFill>
                <a:schemeClr val="tx1"/>
              </a:solidFill>
            </a:rPr>
            <a:t>ЮЛИЯ ВЯЧЕСЛАВОВНА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Заместитель начальника аппарата Губернатора Санкт-Петербурга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chemeClr val="tx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chemeClr val="tx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>
            <a:solidFill>
              <a:schemeClr val="tx1"/>
            </a:solidFill>
          </a:endParaRPr>
        </a:p>
      </dsp:txBody>
      <dsp:txXfrm>
        <a:off x="0" y="2811"/>
        <a:ext cx="2160000" cy="2874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6A9BF-3B43-4559-945F-4124350B4188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9129B-76FE-4794-BA5E-8D52E59CB8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1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129B-76FE-4794-BA5E-8D52E59CB8F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09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129B-76FE-4794-BA5E-8D52E59CB8F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5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129B-76FE-4794-BA5E-8D52E59CB8F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295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129B-76FE-4794-BA5E-8D52E59CB8F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868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129B-76FE-4794-BA5E-8D52E59CB8F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248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129B-76FE-4794-BA5E-8D52E59CB8F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952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129B-76FE-4794-BA5E-8D52E59CB8F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247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D4C5-5C30-4027-A6E0-171A19C97812}" type="datetime1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4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4A88-33C3-4E89-B827-A8BC9756D230}" type="datetime1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68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0624-1B0C-4043-9D9B-CF1E1867844B}" type="datetime1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04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2F2-19A9-4212-9965-665CF1E1D05C}" type="datetime1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43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E401-A1E6-4129-9915-F7B5E603597D}" type="datetime1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96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C3B-F40E-4031-A204-25A2113FD6A9}" type="datetime1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83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8D11-44A6-434F-BA02-224B6ED1856A}" type="datetime1">
              <a:rPr lang="ru-RU" smtClean="0"/>
              <a:pPr/>
              <a:t>05.10.2016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12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6D67-1C98-4306-ADD1-1F17452649A7}" type="datetime1">
              <a:rPr lang="ru-RU" smtClean="0"/>
              <a:pPr/>
              <a:t>05.10.2016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993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84F-AEBB-40A0-B8F7-3EF0CD6B0C05}" type="datetime1">
              <a:rPr lang="ru-RU" smtClean="0"/>
              <a:pPr/>
              <a:t>05.10.2016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8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1FB7-E8A9-4C15-B6DE-255394014597}" type="datetime1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68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D904-FE34-4134-A591-5828B8A2AC3C}" type="datetime1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99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tint val="66000"/>
                <a:satMod val="160000"/>
                <a:alpha val="36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74714-D664-499E-9AB3-CCE3E8E49F2D}" type="datetime1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14FC-66D0-49E4-BA55-64EBC246CF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97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13" Type="http://schemas.openxmlformats.org/officeDocument/2006/relationships/diagramColors" Target="../diagrams/colors23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22.xml"/><Relationship Id="rId12" Type="http://schemas.openxmlformats.org/officeDocument/2006/relationships/diagramQuickStyle" Target="../diagrams/quickStyle23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.png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22.xml"/><Relationship Id="rId11" Type="http://schemas.openxmlformats.org/officeDocument/2006/relationships/diagramLayout" Target="../diagrams/layout23.xml"/><Relationship Id="rId5" Type="http://schemas.openxmlformats.org/officeDocument/2006/relationships/diagramData" Target="../diagrams/data22.xml"/><Relationship Id="rId15" Type="http://schemas.openxmlformats.org/officeDocument/2006/relationships/image" Target="../media/image3.png"/><Relationship Id="rId10" Type="http://schemas.openxmlformats.org/officeDocument/2006/relationships/diagramData" Target="../diagrams/data23.xml"/><Relationship Id="rId4" Type="http://schemas.openxmlformats.org/officeDocument/2006/relationships/image" Target="../media/image4.png"/><Relationship Id="rId9" Type="http://schemas.microsoft.com/office/2007/relationships/diagramDrawing" Target="../diagrams/drawing22.xml"/><Relationship Id="rId14" Type="http://schemas.microsoft.com/office/2007/relationships/diagramDrawing" Target="../diagrams/drawing2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13" Type="http://schemas.microsoft.com/office/2007/relationships/diagramDrawing" Target="../diagrams/drawing2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4.xml"/><Relationship Id="rId12" Type="http://schemas.openxmlformats.org/officeDocument/2006/relationships/diagramColors" Target="../diagrams/colors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4.xml"/><Relationship Id="rId11" Type="http://schemas.openxmlformats.org/officeDocument/2006/relationships/diagramQuickStyle" Target="../diagrams/quickStyle25.xml"/><Relationship Id="rId5" Type="http://schemas.openxmlformats.org/officeDocument/2006/relationships/diagramLayout" Target="../diagrams/layout24.xml"/><Relationship Id="rId15" Type="http://schemas.openxmlformats.org/officeDocument/2006/relationships/image" Target="../media/image2.png"/><Relationship Id="rId10" Type="http://schemas.openxmlformats.org/officeDocument/2006/relationships/diagramLayout" Target="../diagrams/layout25.xml"/><Relationship Id="rId4" Type="http://schemas.openxmlformats.org/officeDocument/2006/relationships/diagramData" Target="../diagrams/data24.xml"/><Relationship Id="rId9" Type="http://schemas.openxmlformats.org/officeDocument/2006/relationships/diagramData" Target="../diagrams/data25.xml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13" Type="http://schemas.openxmlformats.org/officeDocument/2006/relationships/image" Target="../media/image3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12" Type="http://schemas.microsoft.com/office/2007/relationships/diagramDrawing" Target="../diagrams/drawing2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6.xml"/><Relationship Id="rId11" Type="http://schemas.openxmlformats.org/officeDocument/2006/relationships/diagramColors" Target="../diagrams/colors27.xml"/><Relationship Id="rId5" Type="http://schemas.openxmlformats.org/officeDocument/2006/relationships/diagramQuickStyle" Target="../diagrams/quickStyle26.xml"/><Relationship Id="rId10" Type="http://schemas.openxmlformats.org/officeDocument/2006/relationships/diagramQuickStyle" Target="../diagrams/quickStyle27.xml"/><Relationship Id="rId4" Type="http://schemas.openxmlformats.org/officeDocument/2006/relationships/diagramLayout" Target="../diagrams/layout26.xml"/><Relationship Id="rId9" Type="http://schemas.openxmlformats.org/officeDocument/2006/relationships/diagramLayout" Target="../diagrams/layout27.xml"/><Relationship Id="rId1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8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8.xml"/><Relationship Id="rId5" Type="http://schemas.openxmlformats.org/officeDocument/2006/relationships/diagramData" Target="../diagrams/data28.xml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microsoft.com/office/2007/relationships/diagramDrawing" Target="../diagrams/drawing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13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9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9.xml"/><Relationship Id="rId11" Type="http://schemas.openxmlformats.org/officeDocument/2006/relationships/image" Target="../media/image18.jpeg"/><Relationship Id="rId5" Type="http://schemas.openxmlformats.org/officeDocument/2006/relationships/diagramData" Target="../diagrams/data29.xml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microsoft.com/office/2007/relationships/diagramDrawing" Target="../diagrams/drawing29.xml"/><Relationship Id="rId1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1.xml"/><Relationship Id="rId13" Type="http://schemas.openxmlformats.org/officeDocument/2006/relationships/image" Target="../media/image3.png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12" Type="http://schemas.microsoft.com/office/2007/relationships/diagramDrawing" Target="../diagrams/drawing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0.xml"/><Relationship Id="rId11" Type="http://schemas.openxmlformats.org/officeDocument/2006/relationships/diagramColors" Target="../diagrams/colors31.xml"/><Relationship Id="rId5" Type="http://schemas.openxmlformats.org/officeDocument/2006/relationships/diagramQuickStyle" Target="../diagrams/quickStyle30.xml"/><Relationship Id="rId10" Type="http://schemas.openxmlformats.org/officeDocument/2006/relationships/diagramQuickStyle" Target="../diagrams/quickStyle31.xml"/><Relationship Id="rId4" Type="http://schemas.openxmlformats.org/officeDocument/2006/relationships/diagramLayout" Target="../diagrams/layout30.xml"/><Relationship Id="rId9" Type="http://schemas.openxmlformats.org/officeDocument/2006/relationships/diagramLayout" Target="../diagrams/layout31.xml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19" Type="http://schemas.openxmlformats.org/officeDocument/2006/relationships/image" Target="../media/image2.png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18" Type="http://schemas.openxmlformats.org/officeDocument/2006/relationships/diagramColors" Target="../diagrams/colors9.xml"/><Relationship Id="rId26" Type="http://schemas.openxmlformats.org/officeDocument/2006/relationships/diagramLayout" Target="../diagrams/layout11.xml"/><Relationship Id="rId39" Type="http://schemas.microsoft.com/office/2007/relationships/diagramDrawing" Target="../diagrams/drawing13.xml"/><Relationship Id="rId3" Type="http://schemas.openxmlformats.org/officeDocument/2006/relationships/image" Target="../media/image4.png"/><Relationship Id="rId21" Type="http://schemas.openxmlformats.org/officeDocument/2006/relationships/diagramLayout" Target="../diagrams/layout10.xml"/><Relationship Id="rId34" Type="http://schemas.microsoft.com/office/2007/relationships/diagramDrawing" Target="../diagrams/drawing12.xml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17" Type="http://schemas.openxmlformats.org/officeDocument/2006/relationships/diagramQuickStyle" Target="../diagrams/quickStyle9.xml"/><Relationship Id="rId25" Type="http://schemas.openxmlformats.org/officeDocument/2006/relationships/diagramData" Target="../diagrams/data11.xml"/><Relationship Id="rId33" Type="http://schemas.openxmlformats.org/officeDocument/2006/relationships/diagramColors" Target="../diagrams/colors12.xml"/><Relationship Id="rId38" Type="http://schemas.openxmlformats.org/officeDocument/2006/relationships/diagramColors" Target="../diagrams/colors13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9.xml"/><Relationship Id="rId20" Type="http://schemas.openxmlformats.org/officeDocument/2006/relationships/diagramData" Target="../diagrams/data10.xml"/><Relationship Id="rId29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24" Type="http://schemas.microsoft.com/office/2007/relationships/diagramDrawing" Target="../diagrams/drawing10.xml"/><Relationship Id="rId32" Type="http://schemas.openxmlformats.org/officeDocument/2006/relationships/diagramQuickStyle" Target="../diagrams/quickStyle12.xml"/><Relationship Id="rId37" Type="http://schemas.openxmlformats.org/officeDocument/2006/relationships/diagramQuickStyle" Target="../diagrams/quickStyle13.xml"/><Relationship Id="rId40" Type="http://schemas.openxmlformats.org/officeDocument/2006/relationships/image" Target="../media/image2.png"/><Relationship Id="rId5" Type="http://schemas.openxmlformats.org/officeDocument/2006/relationships/diagramData" Target="../diagrams/data7.xml"/><Relationship Id="rId15" Type="http://schemas.openxmlformats.org/officeDocument/2006/relationships/diagramData" Target="../diagrams/data9.xml"/><Relationship Id="rId23" Type="http://schemas.openxmlformats.org/officeDocument/2006/relationships/diagramColors" Target="../diagrams/colors10.xml"/><Relationship Id="rId28" Type="http://schemas.openxmlformats.org/officeDocument/2006/relationships/diagramColors" Target="../diagrams/colors11.xml"/><Relationship Id="rId36" Type="http://schemas.openxmlformats.org/officeDocument/2006/relationships/diagramLayout" Target="../diagrams/layout13.xml"/><Relationship Id="rId10" Type="http://schemas.openxmlformats.org/officeDocument/2006/relationships/diagramData" Target="../diagrams/data8.xml"/><Relationship Id="rId19" Type="http://schemas.microsoft.com/office/2007/relationships/diagramDrawing" Target="../diagrams/drawing9.xml"/><Relationship Id="rId31" Type="http://schemas.openxmlformats.org/officeDocument/2006/relationships/diagramLayout" Target="../diagrams/layout12.xml"/><Relationship Id="rId4" Type="http://schemas.openxmlformats.org/officeDocument/2006/relationships/image" Target="../media/image3.png"/><Relationship Id="rId9" Type="http://schemas.microsoft.com/office/2007/relationships/diagramDrawing" Target="../diagrams/drawing7.xml"/><Relationship Id="rId14" Type="http://schemas.microsoft.com/office/2007/relationships/diagramDrawing" Target="../diagrams/drawing8.xml"/><Relationship Id="rId22" Type="http://schemas.openxmlformats.org/officeDocument/2006/relationships/diagramQuickStyle" Target="../diagrams/quickStyle10.xml"/><Relationship Id="rId27" Type="http://schemas.openxmlformats.org/officeDocument/2006/relationships/diagramQuickStyle" Target="../diagrams/quickStyle11.xml"/><Relationship Id="rId30" Type="http://schemas.openxmlformats.org/officeDocument/2006/relationships/diagramData" Target="../diagrams/data12.xml"/><Relationship Id="rId35" Type="http://schemas.openxmlformats.org/officeDocument/2006/relationships/diagramData" Target="../diagrams/data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microsoft.com/office/2007/relationships/diagramDrawing" Target="../diagrams/drawing1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microsoft.com/office/2007/relationships/diagramDrawing" Target="../diagrams/drawing16.xml"/><Relationship Id="rId18" Type="http://schemas.openxmlformats.org/officeDocument/2006/relationships/diagramColors" Target="../diagrams/colors17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17" Type="http://schemas.openxmlformats.org/officeDocument/2006/relationships/diagramQuickStyle" Target="../diagrams/quickStyle17.xml"/><Relationship Id="rId2" Type="http://schemas.openxmlformats.org/officeDocument/2006/relationships/image" Target="../media/image4.png"/><Relationship Id="rId16" Type="http://schemas.openxmlformats.org/officeDocument/2006/relationships/diagramLayout" Target="../diagrams/layout1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5" Type="http://schemas.openxmlformats.org/officeDocument/2006/relationships/diagramData" Target="../diagrams/data17.xml"/><Relationship Id="rId10" Type="http://schemas.openxmlformats.org/officeDocument/2006/relationships/diagramLayout" Target="../diagrams/layout16.xml"/><Relationship Id="rId19" Type="http://schemas.microsoft.com/office/2007/relationships/diagramDrawing" Target="../diagrams/drawing17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openxmlformats.org/officeDocument/2006/relationships/diagramColors" Target="../diagrams/colors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diagramQuickStyle" Target="../diagrams/quickStyle19.xml"/><Relationship Id="rId5" Type="http://schemas.openxmlformats.org/officeDocument/2006/relationships/diagramQuickStyle" Target="../diagrams/quickStyle18.xml"/><Relationship Id="rId10" Type="http://schemas.openxmlformats.org/officeDocument/2006/relationships/diagramLayout" Target="../diagrams/layout19.xml"/><Relationship Id="rId4" Type="http://schemas.openxmlformats.org/officeDocument/2006/relationships/diagramLayout" Target="../diagrams/layout18.xml"/><Relationship Id="rId9" Type="http://schemas.openxmlformats.org/officeDocument/2006/relationships/diagramData" Target="../diagrams/data19.xml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13" Type="http://schemas.openxmlformats.org/officeDocument/2006/relationships/diagramColors" Target="../diagrams/colors2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0.xml"/><Relationship Id="rId12" Type="http://schemas.openxmlformats.org/officeDocument/2006/relationships/diagramQuickStyle" Target="../diagrams/quickStyle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11" Type="http://schemas.openxmlformats.org/officeDocument/2006/relationships/diagramLayout" Target="../diagrams/layout21.xml"/><Relationship Id="rId5" Type="http://schemas.openxmlformats.org/officeDocument/2006/relationships/diagramLayout" Target="../diagrams/layout20.xml"/><Relationship Id="rId15" Type="http://schemas.openxmlformats.org/officeDocument/2006/relationships/image" Target="../media/image2.png"/><Relationship Id="rId10" Type="http://schemas.openxmlformats.org/officeDocument/2006/relationships/diagramData" Target="../diagrams/data21.xml"/><Relationship Id="rId4" Type="http://schemas.openxmlformats.org/officeDocument/2006/relationships/diagramData" Target="../diagrams/data20.xml"/><Relationship Id="rId9" Type="http://schemas.openxmlformats.org/officeDocument/2006/relationships/image" Target="../media/image3.png"/><Relationship Id="rId14" Type="http://schemas.microsoft.com/office/2007/relationships/diagramDrawing" Target="../diagrams/drawin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dmitrieva\Desktop\Аня\7e9234f7ff32feed4ea7eeaa6e1534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253" y="-56149"/>
            <a:ext cx="12344399" cy="694372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9251" y="4506839"/>
            <a:ext cx="1418731" cy="149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ПРЕЗЕНТАЦИЯ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ФОНДА РАЗВИТИЯ ПРОМЫШЛЕННОСТИ 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9251" y="469881"/>
            <a:ext cx="1391013" cy="129026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 rotWithShape="1">
          <a:blip r:embed="rId4" cstate="print"/>
          <a:srcRect l="19081" t="17701" r="1709" b="11236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443477527"/>
              </p:ext>
            </p:extLst>
          </p:nvPr>
        </p:nvGraphicFramePr>
        <p:xfrm>
          <a:off x="3452813" y="911903"/>
          <a:ext cx="5157787" cy="55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053439485"/>
              </p:ext>
            </p:extLst>
          </p:nvPr>
        </p:nvGraphicFramePr>
        <p:xfrm>
          <a:off x="262692" y="1579628"/>
          <a:ext cx="11614883" cy="4493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14400" y="86628"/>
            <a:ext cx="10963175" cy="539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Санкт-Петербурга</a:t>
            </a:r>
            <a:endParaRPr lang="ru-RU" sz="2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" y="19886"/>
            <a:ext cx="782670" cy="6904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53800" y="-17592"/>
            <a:ext cx="772045" cy="8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9106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 rotWithShape="1">
          <a:blip r:embed="rId3" cstate="print"/>
          <a:srcRect l="19081" t="17701" r="1709" b="11236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48638173"/>
              </p:ext>
            </p:extLst>
          </p:nvPr>
        </p:nvGraphicFramePr>
        <p:xfrm>
          <a:off x="4044470" y="1042086"/>
          <a:ext cx="5183188" cy="563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371406387"/>
              </p:ext>
            </p:extLst>
          </p:nvPr>
        </p:nvGraphicFramePr>
        <p:xfrm>
          <a:off x="297849" y="1875440"/>
          <a:ext cx="11430000" cy="4162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14400" y="86628"/>
            <a:ext cx="10963175" cy="539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Санкт-Петербурга</a:t>
            </a:r>
            <a:endParaRPr lang="ru-RU" sz="2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" y="19886"/>
            <a:ext cx="782670" cy="6904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41826" y="0"/>
            <a:ext cx="772045" cy="8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28108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 rotWithShape="1">
          <a:blip r:embed="rId2" cstate="print"/>
          <a:srcRect l="19081" t="17701" r="1709" b="11236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2425235718"/>
              </p:ext>
            </p:extLst>
          </p:nvPr>
        </p:nvGraphicFramePr>
        <p:xfrm>
          <a:off x="308993" y="2002221"/>
          <a:ext cx="11586325" cy="3783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994067836"/>
              </p:ext>
            </p:extLst>
          </p:nvPr>
        </p:nvGraphicFramePr>
        <p:xfrm>
          <a:off x="1891861" y="971787"/>
          <a:ext cx="8702567" cy="739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914400" y="86628"/>
            <a:ext cx="10963175" cy="539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Санкт-Петербурга</a:t>
            </a:r>
            <a:endParaRPr lang="ru-RU" sz="2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" y="19886"/>
            <a:ext cx="782670" cy="6904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53800" y="0"/>
            <a:ext cx="772045" cy="8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40119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 rotWithShape="1">
          <a:blip r:embed="rId3" cstate="print"/>
          <a:srcRect l="19081" t="17701" r="1709" b="11236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4026" y="3222122"/>
            <a:ext cx="11360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Александров Владимир Леонидович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— президент Российского научно-технического общества судостроителей имени академика А. Н. Крылова.</a:t>
            </a:r>
          </a:p>
          <a:p>
            <a:pPr lvl="0"/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Бодрунов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Сергей Дмитриевич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— директор Института нового индустриального развития им. С. Ю. Витте.</a:t>
            </a:r>
          </a:p>
          <a:p>
            <a:pPr lvl="0"/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Вайсберг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Леонид Абрамович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— председатель Совета директоров - научный руководитель ЗАО «НПК «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Механобр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-Техника».</a:t>
            </a:r>
          </a:p>
          <a:p>
            <a:pPr lvl="0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Васильев Владимир Николаевич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— председатель Совета ректоров ВУЗов Санкт-Петербурга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300" y="3839140"/>
            <a:ext cx="11268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Гатчин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Юрий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Арменакович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— депутат Законодательного Собрания Санкт-Петербурга пятого созыва.</a:t>
            </a:r>
          </a:p>
          <a:p>
            <a:pPr lvl="0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Гуров Александр Васильевич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— руководитель Представительства Государственной корпорации «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Ростехнологии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» в Санкт-Петербурге.</a:t>
            </a:r>
          </a:p>
          <a:p>
            <a:pPr lvl="0"/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Катенев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Владимир Иванович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— президент Санкт-Петербургской Торгово-промышленной палаты.</a:t>
            </a:r>
          </a:p>
          <a:p>
            <a:pPr lvl="0"/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Максимцев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Игорь Анатольевич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— ректор Санкт-Петербургского государственного экономического университета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342" y="4489828"/>
            <a:ext cx="108571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Окрепилов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Владимир Валентинович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— генеральный директор Федерального бюджетного учреждения «Государственный региональный центр стандартизации, метрологии и испытаний в г. Санкт-Петербурге и Ленинградской области».</a:t>
            </a:r>
          </a:p>
          <a:p>
            <a:pPr lvl="0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Радченко Валерий Анатольевич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— президент Ассоциации промышленных предприятий Санкт-Петербурга.</a:t>
            </a:r>
          </a:p>
          <a:p>
            <a:pPr lvl="0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Романов Виктор Егорович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— президент Санкт-Петербургского государственного университета промышленных технологий и дизайна.</a:t>
            </a:r>
          </a:p>
          <a:p>
            <a:pPr lvl="0"/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Рудской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Андрей Иванович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— ректор Санкт-Петербургского политехнического университета Петра Великого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094" y="5254178"/>
            <a:ext cx="110226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Скачков Михаил Михайлович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— генеральный директор Санкт-Петербургской ассоциации предприятия радиоэлектроники, приборостроения, средств связи и 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инфотелекоммуникаций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ru-R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Турчак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Анатолий Александрович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— президент Союза промышленников и предпринимателей Санкт-Петербурга.</a:t>
            </a:r>
          </a:p>
          <a:p>
            <a:pPr lvl="0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Ходырев Владимир Яковлевич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— президент Некоммерческого партнерства «Транспортный союз Северо-Запада».</a:t>
            </a:r>
          </a:p>
          <a:p>
            <a:pPr lvl="0"/>
            <a:r>
              <a:rPr lang="ru-R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Чагин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Дмитрий Алексеевич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— директор Некоммерческого партнерства «Медико-фармацевтические проекты. XXI век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14400" y="86628"/>
            <a:ext cx="10963175" cy="539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Санкт-Петербурга</a:t>
            </a:r>
            <a:endParaRPr lang="ru-RU" sz="2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" y="19886"/>
            <a:ext cx="782670" cy="690480"/>
          </a:xfrm>
          <a:prstGeom prst="rect">
            <a:avLst/>
          </a:prstGeom>
        </p:spPr>
      </p:pic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1070708" y="1825625"/>
            <a:ext cx="10283092" cy="141577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7" name="Объект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47254745"/>
              </p:ext>
            </p:extLst>
          </p:nvPr>
        </p:nvGraphicFramePr>
        <p:xfrm>
          <a:off x="1314357" y="1110631"/>
          <a:ext cx="9007936" cy="47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1296784" y="1825624"/>
            <a:ext cx="9972661" cy="1216800"/>
            <a:chOff x="0" y="0"/>
            <a:chExt cx="10087275" cy="12168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0"/>
              <a:ext cx="10087275" cy="1216800"/>
            </a:xfrm>
            <a:prstGeom prst="roundRect">
              <a:avLst/>
            </a:prstGeom>
            <a:gradFill rotWithShape="0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59399" y="59399"/>
              <a:ext cx="9968477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0" kern="1200" dirty="0" smtClean="0">
                  <a:solidFill>
                    <a:schemeClr val="tx1"/>
                  </a:solidFill>
                </a:rPr>
                <a:t>Экспертиза проектов организаций, финансирование проектов, которых предполагается за счет средств Фонда</a:t>
              </a:r>
              <a:endParaRPr lang="ru-RU" sz="2400" b="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53800" y="-41214"/>
            <a:ext cx="772045" cy="8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7684076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7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3" cstate="print"/>
          <a:srcRect l="19081" t="17701" r="1709" b="11236"/>
          <a:stretch/>
        </p:blipFill>
        <p:spPr bwMode="auto">
          <a:xfrm>
            <a:off x="0" y="-16625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3149543"/>
              </p:ext>
            </p:extLst>
          </p:nvPr>
        </p:nvGraphicFramePr>
        <p:xfrm>
          <a:off x="121731" y="1491912"/>
          <a:ext cx="5586050" cy="498370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586050">
                  <a:extLst>
                    <a:ext uri="{9D8B030D-6E8A-4147-A177-3AD203B41FA5}">
                      <a16:colId xmlns:a16="http://schemas.microsoft.com/office/drawing/2014/main" xmlns="" val="1011538665"/>
                    </a:ext>
                  </a:extLst>
                </a:gridCol>
              </a:tblGrid>
              <a:tr h="283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Производство пищевых продуктов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xmlns="" val="913138517"/>
                  </a:ext>
                </a:extLst>
              </a:tr>
              <a:tr h="411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Производство текстильных изделий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xmlns="" val="3690356835"/>
                  </a:ext>
                </a:extLst>
              </a:tr>
              <a:tr h="283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Производство одежды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xmlns="" val="3845384819"/>
                  </a:ext>
                </a:extLst>
              </a:tr>
              <a:tr h="411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Производство кожи и изделий из кожи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xmlns="" val="1987762898"/>
                  </a:ext>
                </a:extLst>
              </a:tr>
              <a:tr h="1029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Обработка древесины и производство </a:t>
                      </a:r>
                      <a:r>
                        <a:rPr lang="ru-RU" sz="1600" dirty="0" smtClean="0">
                          <a:effectLst/>
                        </a:rPr>
                        <a:t/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изделий </a:t>
                      </a:r>
                      <a:r>
                        <a:rPr lang="ru-RU" sz="1600" dirty="0">
                          <a:effectLst/>
                        </a:rPr>
                        <a:t>из дерева и пробки, </a:t>
                      </a:r>
                      <a:r>
                        <a:rPr lang="ru-RU" sz="1600" dirty="0" smtClean="0">
                          <a:effectLst/>
                        </a:rPr>
                        <a:t>кроме </a:t>
                      </a:r>
                      <a:r>
                        <a:rPr lang="ru-RU" sz="1600" dirty="0">
                          <a:effectLst/>
                        </a:rPr>
                        <a:t>мебели, производство изделий из </a:t>
                      </a:r>
                      <a:r>
                        <a:rPr lang="ru-RU" sz="1600" dirty="0" smtClean="0">
                          <a:effectLst/>
                        </a:rPr>
                        <a:t>соломки </a:t>
                      </a:r>
                      <a:r>
                        <a:rPr lang="ru-RU" sz="1600" dirty="0">
                          <a:effectLst/>
                        </a:rPr>
                        <a:t>и материалов для плетения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xmlns="" val="3807436792"/>
                  </a:ext>
                </a:extLst>
              </a:tr>
              <a:tr h="617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Производство целлюлозы, древесной массы, бумаги, картона и изделий из них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xmlns="" val="2103455534"/>
                  </a:ext>
                </a:extLst>
              </a:tr>
              <a:tr h="283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Химическое производство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xmlns="" val="4276211134"/>
                  </a:ext>
                </a:extLst>
              </a:tr>
              <a:tr h="460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Производство фармацевтической продукции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xmlns="" val="3413362353"/>
                  </a:ext>
                </a:extLst>
              </a:tr>
              <a:tr h="465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Производство резиновых и пластмассовых изделий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xmlns="" val="579328067"/>
                  </a:ext>
                </a:extLst>
              </a:tr>
              <a:tr h="737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Производство прочих неметаллических минеральных продуктов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xmlns="" val="51601963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4183118"/>
              </p:ext>
            </p:extLst>
          </p:nvPr>
        </p:nvGraphicFramePr>
        <p:xfrm>
          <a:off x="5832909" y="1491916"/>
          <a:ext cx="6359091" cy="499568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359091">
                  <a:extLst>
                    <a:ext uri="{9D8B030D-6E8A-4147-A177-3AD203B41FA5}">
                      <a16:colId xmlns:a16="http://schemas.microsoft.com/office/drawing/2014/main" xmlns="" val="1011538665"/>
                    </a:ext>
                  </a:extLst>
                </a:gridCol>
              </a:tblGrid>
              <a:tr h="279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Металлургическое производство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xmlns="" val="2841675782"/>
                  </a:ext>
                </a:extLst>
              </a:tr>
              <a:tr h="322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Производство готовых металлических изделий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xmlns="" val="1169118240"/>
                  </a:ext>
                </a:extLst>
              </a:tr>
              <a:tr h="279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Производство машин и оборудования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xmlns="" val="1503910796"/>
                  </a:ext>
                </a:extLst>
              </a:tr>
              <a:tr h="529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Производство офисного оборудования и вычислительной техники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xmlns="" val="3601932815"/>
                  </a:ext>
                </a:extLst>
              </a:tr>
              <a:tr h="529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Производство электрических машин и электрооборудования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xmlns="" val="452396092"/>
                  </a:ext>
                </a:extLst>
              </a:tr>
              <a:tr h="529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Производство аппаратуры для радио, </a:t>
                      </a:r>
                      <a:r>
                        <a:rPr lang="ru-RU" sz="1600" dirty="0" smtClean="0">
                          <a:effectLst/>
                        </a:rPr>
                        <a:t/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телевидения </a:t>
                      </a:r>
                      <a:r>
                        <a:rPr lang="ru-RU" sz="1600" dirty="0">
                          <a:effectLst/>
                        </a:rPr>
                        <a:t>и связи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xmlns="" val="333869002"/>
                  </a:ext>
                </a:extLst>
              </a:tr>
              <a:tr h="747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Производство изделий медицинской техники, </a:t>
                      </a:r>
                      <a:r>
                        <a:rPr lang="ru-RU" sz="1600" dirty="0" smtClean="0">
                          <a:effectLst/>
                        </a:rPr>
                        <a:t/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средств </a:t>
                      </a:r>
                      <a:r>
                        <a:rPr lang="ru-RU" sz="1600" dirty="0">
                          <a:effectLst/>
                        </a:rPr>
                        <a:t>измерений, оптических приборов </a:t>
                      </a:r>
                      <a:r>
                        <a:rPr lang="ru-RU" sz="1600" dirty="0" smtClean="0">
                          <a:effectLst/>
                        </a:rPr>
                        <a:t/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и </a:t>
                      </a:r>
                      <a:r>
                        <a:rPr lang="ru-RU" sz="1600" dirty="0">
                          <a:effectLst/>
                        </a:rPr>
                        <a:t>аппаратуры, часов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xmlns="" val="1922142543"/>
                  </a:ext>
                </a:extLst>
              </a:tr>
              <a:tr h="529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Производство автотранспортных средств, прицепов и полуприцепов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xmlns="" val="1204524807"/>
                  </a:ext>
                </a:extLst>
              </a:tr>
              <a:tr h="558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Производство судов, летательных и космических аппаратов и прочих транспортных средств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xmlns="" val="337533448"/>
                  </a:ext>
                </a:extLst>
              </a:tr>
              <a:tr h="558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Производство мебели и прочей продукции, не включенной в другие группировки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/>
                </a:tc>
                <a:extLst>
                  <a:ext uri="{0D108BD9-81ED-4DB2-BD59-A6C34878D82A}">
                    <a16:rowId xmlns:a16="http://schemas.microsoft.com/office/drawing/2014/main" xmlns="" val="414515613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914400" y="86628"/>
            <a:ext cx="10963175" cy="539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Санкт-Петербурга</a:t>
            </a:r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" y="19886"/>
            <a:ext cx="782670" cy="690480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5553154"/>
              </p:ext>
            </p:extLst>
          </p:nvPr>
        </p:nvGraphicFramePr>
        <p:xfrm>
          <a:off x="1785994" y="710366"/>
          <a:ext cx="9167145" cy="64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Рисунок 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807345" y="3197660"/>
            <a:ext cx="2508000" cy="1651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7345" y="825313"/>
            <a:ext cx="2384655" cy="1547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6604" y="1455700"/>
            <a:ext cx="2317211" cy="1604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0355" y="4212493"/>
            <a:ext cx="1712530" cy="1148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53800" y="-50204"/>
            <a:ext cx="772045" cy="8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56735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 rotWithShape="1">
          <a:blip r:embed="rId2" cstate="print"/>
          <a:srcRect l="19081" t="17701" r="1709" b="11236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699283098"/>
              </p:ext>
            </p:extLst>
          </p:nvPr>
        </p:nvGraphicFramePr>
        <p:xfrm>
          <a:off x="838200" y="1905891"/>
          <a:ext cx="10985938" cy="3683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904187276"/>
              </p:ext>
            </p:extLst>
          </p:nvPr>
        </p:nvGraphicFramePr>
        <p:xfrm>
          <a:off x="1891861" y="971787"/>
          <a:ext cx="8702567" cy="739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914400" y="86628"/>
            <a:ext cx="10963175" cy="539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Санкт-Петербурга</a:t>
            </a:r>
            <a:endParaRPr lang="ru-RU" sz="2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" y="19886"/>
            <a:ext cx="782670" cy="6904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53800" y="0"/>
            <a:ext cx="772045" cy="8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84691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 cstate="print"/>
          <a:srcRect l="19081" t="17701" r="1709" b="11236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4005738"/>
              </p:ext>
            </p:extLst>
          </p:nvPr>
        </p:nvGraphicFramePr>
        <p:xfrm>
          <a:off x="365761" y="801931"/>
          <a:ext cx="11565968" cy="5174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010" y="63630"/>
            <a:ext cx="837663" cy="73899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27440" y="137153"/>
            <a:ext cx="9723687" cy="6647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Санкт-Петербурга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89819" y="-10748"/>
            <a:ext cx="772045" cy="8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 rotWithShape="1">
          <a:blip r:embed="rId2" cstate="print"/>
          <a:srcRect l="19081" t="17701" r="1709" b="11236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0359306"/>
              </p:ext>
            </p:extLst>
          </p:nvPr>
        </p:nvGraphicFramePr>
        <p:xfrm>
          <a:off x="529290" y="1792643"/>
          <a:ext cx="11328094" cy="1454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" y="19886"/>
            <a:ext cx="782670" cy="69048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948959226"/>
              </p:ext>
            </p:extLst>
          </p:nvPr>
        </p:nvGraphicFramePr>
        <p:xfrm>
          <a:off x="1693810" y="1033139"/>
          <a:ext cx="8804379" cy="64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027440" y="137153"/>
            <a:ext cx="10829943" cy="6647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Санкт-Петербурга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4095141075"/>
              </p:ext>
            </p:extLst>
          </p:nvPr>
        </p:nvGraphicFramePr>
        <p:xfrm>
          <a:off x="583932" y="3962546"/>
          <a:ext cx="11273451" cy="1865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4418511" y="3247236"/>
            <a:ext cx="3169576" cy="646552"/>
            <a:chOff x="2817401" y="0"/>
            <a:chExt cx="3169576" cy="64655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817401" y="0"/>
              <a:ext cx="3169576" cy="64655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2848963" y="31562"/>
              <a:ext cx="3106452" cy="5834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chemeClr val="tx1"/>
                  </a:solidFill>
                </a:rPr>
                <a:t>Задачи</a:t>
              </a:r>
              <a:endParaRPr lang="ru-RU" sz="3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52646" y="-10748"/>
            <a:ext cx="772045" cy="8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/>
          <a:srcRect l="19081" t="17701" r="1709" b="11236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6628"/>
            <a:ext cx="10963175" cy="53901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Санкт-Петербурга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900" y="1400050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" y="19886"/>
            <a:ext cx="782670" cy="69048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630136" y="891857"/>
            <a:ext cx="4833128" cy="1016386"/>
            <a:chOff x="2102906" y="0"/>
            <a:chExt cx="4833128" cy="1016386"/>
          </a:xfr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2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102906" y="0"/>
              <a:ext cx="4833128" cy="101638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152522" y="49616"/>
              <a:ext cx="4733896" cy="9171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>
                  <a:solidFill>
                    <a:schemeClr val="tx1"/>
                  </a:solidFill>
                </a:rPr>
                <a:t>Коллегиальные органы управления Фонда </a:t>
              </a:r>
              <a:endParaRPr lang="ru-RU" sz="2600" kern="12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592196816"/>
              </p:ext>
            </p:extLst>
          </p:nvPr>
        </p:nvGraphicFramePr>
        <p:xfrm>
          <a:off x="1878737" y="1970551"/>
          <a:ext cx="9095873" cy="378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504469769"/>
              </p:ext>
            </p:extLst>
          </p:nvPr>
        </p:nvGraphicFramePr>
        <p:xfrm>
          <a:off x="2777347" y="4594080"/>
          <a:ext cx="7372493" cy="123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2144684" y="4573700"/>
            <a:ext cx="2927424" cy="1273832"/>
            <a:chOff x="0" y="0"/>
            <a:chExt cx="2547664" cy="1273832"/>
          </a:xfrm>
          <a:scene3d>
            <a:camera prst="orthographicFront"/>
            <a:lightRig rig="flat" dir="t"/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2547664" cy="1273832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0"/>
              <a:ext cx="2547664" cy="12738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Попечительский совет</a:t>
              </a:r>
              <a:endParaRPr lang="ru-RU" sz="2000" b="1" kern="1200" dirty="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31030" y="-17591"/>
            <a:ext cx="772045" cy="8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10648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3" cstate="print"/>
          <a:srcRect l="19081" t="17701" r="1709" b="11236"/>
          <a:stretch/>
        </p:blipFill>
        <p:spPr bwMode="auto">
          <a:xfrm>
            <a:off x="0" y="19886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914400" y="86628"/>
            <a:ext cx="10963175" cy="539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Санкт-Петербурга</a:t>
            </a:r>
            <a:endParaRPr lang="ru-RU" sz="28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" y="19886"/>
            <a:ext cx="782670" cy="69048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934746"/>
              </p:ext>
            </p:extLst>
          </p:nvPr>
        </p:nvGraphicFramePr>
        <p:xfrm>
          <a:off x="1785995" y="834665"/>
          <a:ext cx="8994300" cy="1642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1928257532"/>
              </p:ext>
            </p:extLst>
          </p:nvPr>
        </p:nvGraphicFramePr>
        <p:xfrm>
          <a:off x="7332478" y="3977999"/>
          <a:ext cx="2235033" cy="28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3589389998"/>
              </p:ext>
            </p:extLst>
          </p:nvPr>
        </p:nvGraphicFramePr>
        <p:xfrm>
          <a:off x="5012635" y="3978000"/>
          <a:ext cx="2160000" cy="28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495945092"/>
              </p:ext>
            </p:extLst>
          </p:nvPr>
        </p:nvGraphicFramePr>
        <p:xfrm>
          <a:off x="247842" y="3978000"/>
          <a:ext cx="2160000" cy="28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xmlns="" val="3263867137"/>
              </p:ext>
            </p:extLst>
          </p:nvPr>
        </p:nvGraphicFramePr>
        <p:xfrm>
          <a:off x="9654139" y="3978000"/>
          <a:ext cx="2160000" cy="287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734801501"/>
              </p:ext>
            </p:extLst>
          </p:nvPr>
        </p:nvGraphicFramePr>
        <p:xfrm>
          <a:off x="2709890" y="3978000"/>
          <a:ext cx="2160000" cy="28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4314020" y="2532186"/>
            <a:ext cx="4118780" cy="1209636"/>
            <a:chOff x="0" y="216764"/>
            <a:chExt cx="3058510" cy="397467"/>
          </a:xfrm>
          <a:gradFill>
            <a:gsLst>
              <a:gs pos="100000">
                <a:schemeClr val="accent1">
                  <a:hueOff val="0"/>
                  <a:satOff val="0"/>
                  <a:alphaOff val="0"/>
                  <a:satMod val="105000"/>
                  <a:tint val="67000"/>
                  <a:lumMod val="96000"/>
                </a:schemeClr>
              </a:gs>
              <a:gs pos="92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216764"/>
              <a:ext cx="3058510" cy="39746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91041" y="239638"/>
              <a:ext cx="2876427" cy="3517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МОВЧАН СЕРГЕЙ НИКОЛАЕВИЧ </a:t>
              </a: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r>
                <a:rPr lang="ru-RU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ице-губернатор </a:t>
              </a:r>
              <a:br>
                <a:rPr lang="ru-RU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Санкт-Петербурга</a:t>
              </a:r>
              <a:endParaRPr lang="ru-RU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xmlns="" val="1250237084"/>
              </p:ext>
            </p:extLst>
          </p:nvPr>
        </p:nvGraphicFramePr>
        <p:xfrm>
          <a:off x="606021" y="2682473"/>
          <a:ext cx="3571344" cy="539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53800" y="-1"/>
            <a:ext cx="772045" cy="8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3" cstate="print"/>
          <a:srcRect l="19081" t="17701" r="1709" b="11236"/>
          <a:stretch/>
        </p:blipFill>
        <p:spPr bwMode="auto">
          <a:xfrm>
            <a:off x="6230" y="19886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914400" y="86628"/>
            <a:ext cx="10963175" cy="539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Санкт-Петербурга</a:t>
            </a:r>
            <a:endParaRPr lang="ru-RU" sz="28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" y="19886"/>
            <a:ext cx="782670" cy="69048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48149"/>
              </p:ext>
            </p:extLst>
          </p:nvPr>
        </p:nvGraphicFramePr>
        <p:xfrm>
          <a:off x="1785995" y="834665"/>
          <a:ext cx="8994300" cy="1642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6</a:t>
            </a:fld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313352" y="3048114"/>
            <a:ext cx="3924301" cy="1492023"/>
            <a:chOff x="0" y="216764"/>
            <a:chExt cx="3058510" cy="397467"/>
          </a:xfrm>
          <a:gradFill>
            <a:gsLst>
              <a:gs pos="100000">
                <a:schemeClr val="accent1">
                  <a:hueOff val="0"/>
                  <a:satOff val="0"/>
                  <a:alphaOff val="0"/>
                  <a:satMod val="105000"/>
                  <a:tint val="67000"/>
                  <a:lumMod val="96000"/>
                </a:schemeClr>
              </a:gs>
              <a:gs pos="92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216764"/>
              <a:ext cx="3058510" cy="39746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91041" y="273079"/>
              <a:ext cx="2876427" cy="3182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АБРОСИМОВ 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АЛЕКСАНДР ВАСИЛЬЕВИЧ</a:t>
              </a:r>
              <a:r>
                <a:rPr lang="ru-RU" dirty="0" smtClean="0"/>
                <a:t>  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уполномоченный </a:t>
              </a:r>
              <a:r>
                <a: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защите прав предпринимателей </a:t>
              </a:r>
              <a:br>
                <a: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Санкт-Петербурге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53800" y="-1"/>
            <a:ext cx="772045" cy="8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Группа 16"/>
          <p:cNvGrpSpPr/>
          <p:nvPr/>
        </p:nvGrpSpPr>
        <p:grpSpPr>
          <a:xfrm>
            <a:off x="4349683" y="2580628"/>
            <a:ext cx="3763599" cy="1535038"/>
            <a:chOff x="0" y="216764"/>
            <a:chExt cx="3058510" cy="397467"/>
          </a:xfrm>
          <a:gradFill>
            <a:gsLst>
              <a:gs pos="100000">
                <a:schemeClr val="accent1">
                  <a:hueOff val="0"/>
                  <a:satOff val="0"/>
                  <a:alphaOff val="0"/>
                  <a:satMod val="105000"/>
                  <a:tint val="67000"/>
                  <a:lumMod val="96000"/>
                </a:schemeClr>
              </a:gs>
              <a:gs pos="92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216764"/>
              <a:ext cx="3058510" cy="39746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91041" y="263848"/>
              <a:ext cx="2876427" cy="327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МАКАРОВ 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ВЯЧЕСЛАВ СЕРАФИМОВИЧ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председатель Законодательного Собрания </a:t>
              </a:r>
              <a:br>
                <a: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Санкт-Петербурга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290262" y="3077762"/>
            <a:ext cx="3730987" cy="1535038"/>
            <a:chOff x="0" y="216764"/>
            <a:chExt cx="3058510" cy="397467"/>
          </a:xfrm>
          <a:gradFill>
            <a:gsLst>
              <a:gs pos="100000">
                <a:schemeClr val="accent1">
                  <a:hueOff val="0"/>
                  <a:satOff val="0"/>
                  <a:alphaOff val="0"/>
                  <a:satMod val="105000"/>
                  <a:tint val="67000"/>
                  <a:lumMod val="96000"/>
                </a:schemeClr>
              </a:gs>
              <a:gs pos="92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216764"/>
              <a:ext cx="3058510" cy="39746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91041" y="227902"/>
              <a:ext cx="2876427" cy="3338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МИНЕНКО 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ВИКТОР АЛЕКСАНДРОВИЧ  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главный </a:t>
              </a:r>
              <a:r>
                <a: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федеральный инспектор в Санкт-Петербурге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82132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 rotWithShape="1">
          <a:blip r:embed="rId2" cstate="print"/>
          <a:srcRect l="19081" t="17701" r="1709" b="11236"/>
          <a:stretch/>
        </p:blipFill>
        <p:spPr bwMode="auto">
          <a:xfrm>
            <a:off x="6230" y="0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8600" y="3596324"/>
            <a:ext cx="180340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3128273"/>
              </p:ext>
            </p:extLst>
          </p:nvPr>
        </p:nvGraphicFramePr>
        <p:xfrm>
          <a:off x="838199" y="1177306"/>
          <a:ext cx="10856496" cy="1188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938171556"/>
              </p:ext>
            </p:extLst>
          </p:nvPr>
        </p:nvGraphicFramePr>
        <p:xfrm>
          <a:off x="397565" y="2301074"/>
          <a:ext cx="9699335" cy="1855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914400" y="86628"/>
            <a:ext cx="10963175" cy="539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Санкт-Петербурга</a:t>
            </a:r>
            <a:endParaRPr lang="ru-RU" sz="2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" y="19886"/>
            <a:ext cx="782670" cy="690480"/>
          </a:xfrm>
          <a:prstGeom prst="rect">
            <a:avLst/>
          </a:prstGeom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634124182"/>
              </p:ext>
            </p:extLst>
          </p:nvPr>
        </p:nvGraphicFramePr>
        <p:xfrm>
          <a:off x="914400" y="4398746"/>
          <a:ext cx="8801100" cy="1459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4883817" y="2854999"/>
            <a:ext cx="726830" cy="734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08672" y="0"/>
            <a:ext cx="772045" cy="8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 rotWithShape="1">
          <a:blip r:embed="rId2" cstate="print"/>
          <a:srcRect l="19081" t="17701" r="1709" b="11236"/>
          <a:stretch/>
        </p:blipFill>
        <p:spPr bwMode="auto">
          <a:xfrm>
            <a:off x="6230" y="1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9257" y="1173513"/>
            <a:ext cx="10515600" cy="4912367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361881376"/>
              </p:ext>
            </p:extLst>
          </p:nvPr>
        </p:nvGraphicFramePr>
        <p:xfrm>
          <a:off x="202673" y="1821355"/>
          <a:ext cx="11431884" cy="337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914400" y="86628"/>
            <a:ext cx="10963175" cy="539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Санкт-Петербурга</a:t>
            </a:r>
            <a:endParaRPr lang="ru-RU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" y="19886"/>
            <a:ext cx="782670" cy="69048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507859590"/>
              </p:ext>
            </p:extLst>
          </p:nvPr>
        </p:nvGraphicFramePr>
        <p:xfrm>
          <a:off x="3048000" y="1036989"/>
          <a:ext cx="6096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22830" y="-4947"/>
            <a:ext cx="772045" cy="8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3" cstate="print"/>
          <a:srcRect l="19081" t="17701" r="1709" b="11236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6120726"/>
              </p:ext>
            </p:extLst>
          </p:nvPr>
        </p:nvGraphicFramePr>
        <p:xfrm>
          <a:off x="2120378" y="1108788"/>
          <a:ext cx="8736918" cy="58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14FC-66D0-49E4-BA55-64EBC246CF8E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85689" y="1809724"/>
            <a:ext cx="11620622" cy="4812458"/>
            <a:chOff x="328163" y="1594380"/>
            <a:chExt cx="11402007" cy="381115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4" name="Полилиния 13"/>
            <p:cNvSpPr/>
            <p:nvPr/>
          </p:nvSpPr>
          <p:spPr>
            <a:xfrm>
              <a:off x="362865" y="1594380"/>
              <a:ext cx="11367305" cy="346884"/>
            </a:xfrm>
            <a:custGeom>
              <a:avLst/>
              <a:gdLst>
                <a:gd name="connsiteX0" fmla="*/ 0 w 11332604"/>
                <a:gd name="connsiteY0" fmla="*/ 61921 h 371520"/>
                <a:gd name="connsiteX1" fmla="*/ 61921 w 11332604"/>
                <a:gd name="connsiteY1" fmla="*/ 0 h 371520"/>
                <a:gd name="connsiteX2" fmla="*/ 11270683 w 11332604"/>
                <a:gd name="connsiteY2" fmla="*/ 0 h 371520"/>
                <a:gd name="connsiteX3" fmla="*/ 11332604 w 11332604"/>
                <a:gd name="connsiteY3" fmla="*/ 61921 h 371520"/>
                <a:gd name="connsiteX4" fmla="*/ 11332604 w 11332604"/>
                <a:gd name="connsiteY4" fmla="*/ 309599 h 371520"/>
                <a:gd name="connsiteX5" fmla="*/ 11270683 w 11332604"/>
                <a:gd name="connsiteY5" fmla="*/ 371520 h 371520"/>
                <a:gd name="connsiteX6" fmla="*/ 61921 w 11332604"/>
                <a:gd name="connsiteY6" fmla="*/ 371520 h 371520"/>
                <a:gd name="connsiteX7" fmla="*/ 0 w 11332604"/>
                <a:gd name="connsiteY7" fmla="*/ 309599 h 371520"/>
                <a:gd name="connsiteX8" fmla="*/ 0 w 11332604"/>
                <a:gd name="connsiteY8" fmla="*/ 61921 h 37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32604" h="371520">
                  <a:moveTo>
                    <a:pt x="0" y="61921"/>
                  </a:moveTo>
                  <a:cubicBezTo>
                    <a:pt x="0" y="27723"/>
                    <a:pt x="27723" y="0"/>
                    <a:pt x="61921" y="0"/>
                  </a:cubicBezTo>
                  <a:lnTo>
                    <a:pt x="11270683" y="0"/>
                  </a:lnTo>
                  <a:cubicBezTo>
                    <a:pt x="11304881" y="0"/>
                    <a:pt x="11332604" y="27723"/>
                    <a:pt x="11332604" y="61921"/>
                  </a:cubicBezTo>
                  <a:lnTo>
                    <a:pt x="11332604" y="309599"/>
                  </a:lnTo>
                  <a:cubicBezTo>
                    <a:pt x="11332604" y="343797"/>
                    <a:pt x="11304881" y="371520"/>
                    <a:pt x="11270683" y="371520"/>
                  </a:cubicBezTo>
                  <a:lnTo>
                    <a:pt x="61921" y="371520"/>
                  </a:lnTo>
                  <a:cubicBezTo>
                    <a:pt x="27723" y="371520"/>
                    <a:pt x="0" y="343797"/>
                    <a:pt x="0" y="309599"/>
                  </a:cubicBezTo>
                  <a:lnTo>
                    <a:pt x="0" y="6192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956" tIns="101956" rIns="101956" bIns="101956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 займа – </a:t>
              </a:r>
              <a:r>
                <a:rPr lang="ru-RU" sz="2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50 до 100 млн. рублей</a:t>
              </a:r>
              <a:r>
                <a:rPr lang="ru-RU" sz="22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endParaRPr lang="ru-RU" sz="22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28163" y="2476005"/>
              <a:ext cx="11402007" cy="368892"/>
            </a:xfrm>
            <a:custGeom>
              <a:avLst/>
              <a:gdLst>
                <a:gd name="connsiteX0" fmla="*/ 0 w 11332604"/>
                <a:gd name="connsiteY0" fmla="*/ 61921 h 371520"/>
                <a:gd name="connsiteX1" fmla="*/ 61921 w 11332604"/>
                <a:gd name="connsiteY1" fmla="*/ 0 h 371520"/>
                <a:gd name="connsiteX2" fmla="*/ 11270683 w 11332604"/>
                <a:gd name="connsiteY2" fmla="*/ 0 h 371520"/>
                <a:gd name="connsiteX3" fmla="*/ 11332604 w 11332604"/>
                <a:gd name="connsiteY3" fmla="*/ 61921 h 371520"/>
                <a:gd name="connsiteX4" fmla="*/ 11332604 w 11332604"/>
                <a:gd name="connsiteY4" fmla="*/ 309599 h 371520"/>
                <a:gd name="connsiteX5" fmla="*/ 11270683 w 11332604"/>
                <a:gd name="connsiteY5" fmla="*/ 371520 h 371520"/>
                <a:gd name="connsiteX6" fmla="*/ 61921 w 11332604"/>
                <a:gd name="connsiteY6" fmla="*/ 371520 h 371520"/>
                <a:gd name="connsiteX7" fmla="*/ 0 w 11332604"/>
                <a:gd name="connsiteY7" fmla="*/ 309599 h 371520"/>
                <a:gd name="connsiteX8" fmla="*/ 0 w 11332604"/>
                <a:gd name="connsiteY8" fmla="*/ 61921 h 37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32604" h="371520">
                  <a:moveTo>
                    <a:pt x="0" y="61921"/>
                  </a:moveTo>
                  <a:cubicBezTo>
                    <a:pt x="0" y="27723"/>
                    <a:pt x="27723" y="0"/>
                    <a:pt x="61921" y="0"/>
                  </a:cubicBezTo>
                  <a:lnTo>
                    <a:pt x="11270683" y="0"/>
                  </a:lnTo>
                  <a:cubicBezTo>
                    <a:pt x="11304881" y="0"/>
                    <a:pt x="11332604" y="27723"/>
                    <a:pt x="11332604" y="61921"/>
                  </a:cubicBezTo>
                  <a:lnTo>
                    <a:pt x="11332604" y="309599"/>
                  </a:lnTo>
                  <a:cubicBezTo>
                    <a:pt x="11332604" y="343797"/>
                    <a:pt x="11304881" y="371520"/>
                    <a:pt x="11270683" y="371520"/>
                  </a:cubicBezTo>
                  <a:lnTo>
                    <a:pt x="61921" y="371520"/>
                  </a:lnTo>
                  <a:cubicBezTo>
                    <a:pt x="27723" y="371520"/>
                    <a:pt x="0" y="343797"/>
                    <a:pt x="0" y="309599"/>
                  </a:cubicBezTo>
                  <a:lnTo>
                    <a:pt x="0" y="6192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956" tIns="101956" rIns="101956" bIns="101956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общий бюджет проекта - </a:t>
              </a:r>
              <a:r>
                <a:rPr lang="ru-RU" sz="2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100 млн. рублей</a:t>
              </a:r>
              <a:r>
                <a:rPr lang="ru-RU" sz="22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endParaRPr lang="ru-RU" sz="22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328163" y="2848898"/>
              <a:ext cx="11402007" cy="760941"/>
            </a:xfrm>
            <a:custGeom>
              <a:avLst/>
              <a:gdLst>
                <a:gd name="connsiteX0" fmla="*/ 0 w 11332604"/>
                <a:gd name="connsiteY0" fmla="*/ 61921 h 371520"/>
                <a:gd name="connsiteX1" fmla="*/ 61921 w 11332604"/>
                <a:gd name="connsiteY1" fmla="*/ 0 h 371520"/>
                <a:gd name="connsiteX2" fmla="*/ 11270683 w 11332604"/>
                <a:gd name="connsiteY2" fmla="*/ 0 h 371520"/>
                <a:gd name="connsiteX3" fmla="*/ 11332604 w 11332604"/>
                <a:gd name="connsiteY3" fmla="*/ 61921 h 371520"/>
                <a:gd name="connsiteX4" fmla="*/ 11332604 w 11332604"/>
                <a:gd name="connsiteY4" fmla="*/ 309599 h 371520"/>
                <a:gd name="connsiteX5" fmla="*/ 11270683 w 11332604"/>
                <a:gd name="connsiteY5" fmla="*/ 371520 h 371520"/>
                <a:gd name="connsiteX6" fmla="*/ 61921 w 11332604"/>
                <a:gd name="connsiteY6" fmla="*/ 371520 h 371520"/>
                <a:gd name="connsiteX7" fmla="*/ 0 w 11332604"/>
                <a:gd name="connsiteY7" fmla="*/ 309599 h 371520"/>
                <a:gd name="connsiteX8" fmla="*/ 0 w 11332604"/>
                <a:gd name="connsiteY8" fmla="*/ 61921 h 37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32604" h="371520">
                  <a:moveTo>
                    <a:pt x="0" y="61921"/>
                  </a:moveTo>
                  <a:cubicBezTo>
                    <a:pt x="0" y="27723"/>
                    <a:pt x="27723" y="0"/>
                    <a:pt x="61921" y="0"/>
                  </a:cubicBezTo>
                  <a:lnTo>
                    <a:pt x="11270683" y="0"/>
                  </a:lnTo>
                  <a:cubicBezTo>
                    <a:pt x="11304881" y="0"/>
                    <a:pt x="11332604" y="27723"/>
                    <a:pt x="11332604" y="61921"/>
                  </a:cubicBezTo>
                  <a:lnTo>
                    <a:pt x="11332604" y="309599"/>
                  </a:lnTo>
                  <a:cubicBezTo>
                    <a:pt x="11332604" y="343797"/>
                    <a:pt x="11304881" y="371520"/>
                    <a:pt x="11270683" y="371520"/>
                  </a:cubicBezTo>
                  <a:lnTo>
                    <a:pt x="61921" y="371520"/>
                  </a:lnTo>
                  <a:cubicBezTo>
                    <a:pt x="27723" y="371520"/>
                    <a:pt x="0" y="343797"/>
                    <a:pt x="0" y="309599"/>
                  </a:cubicBezTo>
                  <a:lnTo>
                    <a:pt x="0" y="6192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956" tIns="101956" rIns="101956" bIns="101956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целевой объем продаж новой продукции - </a:t>
              </a:r>
              <a:r>
                <a:rPr lang="ru-RU" sz="2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менее 50% </a:t>
              </a:r>
              <a:r>
                <a:rPr lang="ru-RU" sz="22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суммы </a:t>
              </a:r>
              <a:r>
                <a: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займа в год, начиная со 2 года серийного производства</a:t>
              </a:r>
              <a:r>
                <a:rPr lang="ru-RU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28163" y="3652447"/>
              <a:ext cx="11367305" cy="1111508"/>
            </a:xfrm>
            <a:custGeom>
              <a:avLst/>
              <a:gdLst>
                <a:gd name="connsiteX0" fmla="*/ 0 w 11332604"/>
                <a:gd name="connsiteY0" fmla="*/ 61921 h 371520"/>
                <a:gd name="connsiteX1" fmla="*/ 61921 w 11332604"/>
                <a:gd name="connsiteY1" fmla="*/ 0 h 371520"/>
                <a:gd name="connsiteX2" fmla="*/ 11270683 w 11332604"/>
                <a:gd name="connsiteY2" fmla="*/ 0 h 371520"/>
                <a:gd name="connsiteX3" fmla="*/ 11332604 w 11332604"/>
                <a:gd name="connsiteY3" fmla="*/ 61921 h 371520"/>
                <a:gd name="connsiteX4" fmla="*/ 11332604 w 11332604"/>
                <a:gd name="connsiteY4" fmla="*/ 309599 h 371520"/>
                <a:gd name="connsiteX5" fmla="*/ 11270683 w 11332604"/>
                <a:gd name="connsiteY5" fmla="*/ 371520 h 371520"/>
                <a:gd name="connsiteX6" fmla="*/ 61921 w 11332604"/>
                <a:gd name="connsiteY6" fmla="*/ 371520 h 371520"/>
                <a:gd name="connsiteX7" fmla="*/ 0 w 11332604"/>
                <a:gd name="connsiteY7" fmla="*/ 309599 h 371520"/>
                <a:gd name="connsiteX8" fmla="*/ 0 w 11332604"/>
                <a:gd name="connsiteY8" fmla="*/ 61921 h 37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32604" h="371520">
                  <a:moveTo>
                    <a:pt x="0" y="61921"/>
                  </a:moveTo>
                  <a:cubicBezTo>
                    <a:pt x="0" y="27723"/>
                    <a:pt x="27723" y="0"/>
                    <a:pt x="61921" y="0"/>
                  </a:cubicBezTo>
                  <a:lnTo>
                    <a:pt x="11270683" y="0"/>
                  </a:lnTo>
                  <a:cubicBezTo>
                    <a:pt x="11304881" y="0"/>
                    <a:pt x="11332604" y="27723"/>
                    <a:pt x="11332604" y="61921"/>
                  </a:cubicBezTo>
                  <a:lnTo>
                    <a:pt x="11332604" y="309599"/>
                  </a:lnTo>
                  <a:cubicBezTo>
                    <a:pt x="11332604" y="343797"/>
                    <a:pt x="11304881" y="371520"/>
                    <a:pt x="11270683" y="371520"/>
                  </a:cubicBezTo>
                  <a:lnTo>
                    <a:pt x="61921" y="371520"/>
                  </a:lnTo>
                  <a:cubicBezTo>
                    <a:pt x="27723" y="371520"/>
                    <a:pt x="0" y="343797"/>
                    <a:pt x="0" y="309599"/>
                  </a:cubicBezTo>
                  <a:lnTo>
                    <a:pt x="0" y="6192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956" tIns="101956" rIns="101956" bIns="101956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наличие обязательств по </a:t>
              </a:r>
              <a:r>
                <a:rPr lang="ru-RU" sz="2200" b="0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софинансированию</a:t>
              </a:r>
              <a:r>
                <a:rPr lang="ru-RU" sz="22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проекта со стороны </a:t>
              </a:r>
              <a:r>
                <a: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Заявителя, частных инвесторов, не находящихся в </a:t>
              </a:r>
              <a:r>
                <a:rPr lang="ru-RU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офшорных </a:t>
              </a:r>
              <a:r>
                <a: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юрисдикциях, или за счет банковских кредитов в объеме </a:t>
              </a:r>
              <a:r>
                <a:rPr lang="ru-RU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</a:t>
              </a:r>
              <a:r>
                <a:rPr lang="ru-RU" sz="2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менее </a:t>
              </a:r>
              <a:r>
                <a:rPr lang="ru-RU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 </a:t>
              </a:r>
              <a:r>
                <a: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общего бюджета проекта</a:t>
              </a:r>
              <a:r>
                <a:rPr lang="ru-RU" sz="2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362865" y="4827345"/>
              <a:ext cx="11367305" cy="578190"/>
            </a:xfrm>
            <a:custGeom>
              <a:avLst/>
              <a:gdLst>
                <a:gd name="connsiteX0" fmla="*/ 0 w 11332604"/>
                <a:gd name="connsiteY0" fmla="*/ 61921 h 371520"/>
                <a:gd name="connsiteX1" fmla="*/ 61921 w 11332604"/>
                <a:gd name="connsiteY1" fmla="*/ 0 h 371520"/>
                <a:gd name="connsiteX2" fmla="*/ 11270683 w 11332604"/>
                <a:gd name="connsiteY2" fmla="*/ 0 h 371520"/>
                <a:gd name="connsiteX3" fmla="*/ 11332604 w 11332604"/>
                <a:gd name="connsiteY3" fmla="*/ 61921 h 371520"/>
                <a:gd name="connsiteX4" fmla="*/ 11332604 w 11332604"/>
                <a:gd name="connsiteY4" fmla="*/ 309599 h 371520"/>
                <a:gd name="connsiteX5" fmla="*/ 11270683 w 11332604"/>
                <a:gd name="connsiteY5" fmla="*/ 371520 h 371520"/>
                <a:gd name="connsiteX6" fmla="*/ 61921 w 11332604"/>
                <a:gd name="connsiteY6" fmla="*/ 371520 h 371520"/>
                <a:gd name="connsiteX7" fmla="*/ 0 w 11332604"/>
                <a:gd name="connsiteY7" fmla="*/ 309599 h 371520"/>
                <a:gd name="connsiteX8" fmla="*/ 0 w 11332604"/>
                <a:gd name="connsiteY8" fmla="*/ 61921 h 37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32604" h="371520">
                  <a:moveTo>
                    <a:pt x="0" y="61921"/>
                  </a:moveTo>
                  <a:cubicBezTo>
                    <a:pt x="0" y="27723"/>
                    <a:pt x="27723" y="0"/>
                    <a:pt x="61921" y="0"/>
                  </a:cubicBezTo>
                  <a:lnTo>
                    <a:pt x="11270683" y="0"/>
                  </a:lnTo>
                  <a:cubicBezTo>
                    <a:pt x="11304881" y="0"/>
                    <a:pt x="11332604" y="27723"/>
                    <a:pt x="11332604" y="61921"/>
                  </a:cubicBezTo>
                  <a:lnTo>
                    <a:pt x="11332604" y="309599"/>
                  </a:lnTo>
                  <a:cubicBezTo>
                    <a:pt x="11332604" y="343797"/>
                    <a:pt x="11304881" y="371520"/>
                    <a:pt x="11270683" y="371520"/>
                  </a:cubicBezTo>
                  <a:lnTo>
                    <a:pt x="61921" y="371520"/>
                  </a:lnTo>
                  <a:cubicBezTo>
                    <a:pt x="27723" y="371520"/>
                    <a:pt x="0" y="343797"/>
                    <a:pt x="0" y="309599"/>
                  </a:cubicBezTo>
                  <a:lnTo>
                    <a:pt x="0" y="6192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956" tIns="101956" rIns="101956" bIns="101956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наличие </a:t>
              </a:r>
              <a:r>
                <a:rPr lang="ru-RU" sz="2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ликвидного залога </a:t>
              </a:r>
              <a:r>
                <a:rPr lang="ru-RU" sz="22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сумме не менее суммы займа и </a:t>
              </a:r>
              <a:r>
                <a: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процентов за его использование. </a:t>
              </a: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914400" y="86628"/>
            <a:ext cx="10963175" cy="539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Санкт-Петербурга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" y="19886"/>
            <a:ext cx="782670" cy="690480"/>
          </a:xfrm>
          <a:prstGeom prst="rect">
            <a:avLst/>
          </a:prstGeom>
        </p:spPr>
      </p:pic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xmlns="" val="139632620"/>
              </p:ext>
            </p:extLst>
          </p:nvPr>
        </p:nvGraphicFramePr>
        <p:xfrm>
          <a:off x="356423" y="2375352"/>
          <a:ext cx="11549888" cy="41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53800" y="-1334"/>
            <a:ext cx="772045" cy="8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</TotalTime>
  <Words>845</Words>
  <Application>Microsoft Office PowerPoint</Application>
  <PresentationFormat>Произвольный</PresentationFormat>
  <Paragraphs>184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Фонд развития промышленности Санкт-Петербурга</vt:lpstr>
      <vt:lpstr>Фонд развития промышленности Санкт-Петербурга</vt:lpstr>
      <vt:lpstr>Фонд развития промышленности Санкт-Петербурга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НЕКОММЕРЧЕСКАЯ УНИТАРНАЯ ОРГАНИЗАЦИЯ «ФОНД РАЗВИТИЯ ПРОМЫШЛЕННОСТИ САНКТ-ПЕТЕРБУРГА»</dc:title>
  <dc:creator>SMS</dc:creator>
  <cp:lastModifiedBy>Ira</cp:lastModifiedBy>
  <cp:revision>187</cp:revision>
  <dcterms:created xsi:type="dcterms:W3CDTF">2016-02-09T07:29:07Z</dcterms:created>
  <dcterms:modified xsi:type="dcterms:W3CDTF">2016-10-05T07:15:30Z</dcterms:modified>
</cp:coreProperties>
</file>