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64" r:id="rId4"/>
    <p:sldId id="261" r:id="rId5"/>
    <p:sldId id="260" r:id="rId6"/>
    <p:sldId id="262" r:id="rId7"/>
  </p:sldIdLst>
  <p:sldSz cx="12192000" cy="6858000"/>
  <p:notesSz cx="12192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14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0730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9977430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87394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18777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718245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64819317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3176556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876" y="2125980"/>
            <a:ext cx="10368597" cy="14401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9752" y="3840480"/>
            <a:ext cx="8538844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917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82150" y="1577340"/>
            <a:ext cx="5306282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635" cy="6854825"/>
          </a:xfrm>
          <a:custGeom>
            <a:avLst/>
            <a:gdLst/>
            <a:ahLst/>
            <a:cxnLst/>
            <a:rect l="l" t="t" r="r" b="b"/>
            <a:pathLst>
              <a:path w="12192635" h="6854825">
                <a:moveTo>
                  <a:pt x="0" y="0"/>
                </a:moveTo>
                <a:lnTo>
                  <a:pt x="0" y="6854444"/>
                </a:lnTo>
                <a:lnTo>
                  <a:pt x="12192113" y="6854444"/>
                </a:lnTo>
                <a:lnTo>
                  <a:pt x="12192113" y="0"/>
                </a:lnTo>
                <a:lnTo>
                  <a:pt x="0" y="0"/>
                </a:lnTo>
                <a:close/>
              </a:path>
            </a:pathLst>
          </a:custGeom>
          <a:solidFill>
            <a:srgbClr val="303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28090" cy="1684655"/>
          </a:xfrm>
          <a:custGeom>
            <a:avLst/>
            <a:gdLst/>
            <a:ahLst/>
            <a:cxnLst/>
            <a:rect l="l" t="t" r="r" b="b"/>
            <a:pathLst>
              <a:path w="1228090" h="1684655">
                <a:moveTo>
                  <a:pt x="285507" y="0"/>
                </a:moveTo>
                <a:lnTo>
                  <a:pt x="0" y="0"/>
                </a:lnTo>
                <a:lnTo>
                  <a:pt x="0" y="1197674"/>
                </a:lnTo>
                <a:lnTo>
                  <a:pt x="486421" y="1684083"/>
                </a:lnTo>
                <a:lnTo>
                  <a:pt x="1228012" y="942479"/>
                </a:lnTo>
                <a:lnTo>
                  <a:pt x="285507" y="0"/>
                </a:lnTo>
                <a:close/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85521" y="0"/>
            <a:ext cx="942009" cy="941616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0" y="0"/>
            <a:ext cx="1227150" cy="1679879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k object 20"/>
          <p:cNvSpPr/>
          <p:nvPr/>
        </p:nvSpPr>
        <p:spPr>
          <a:xfrm>
            <a:off x="10868295" y="4709592"/>
            <a:ext cx="1323975" cy="2145030"/>
          </a:xfrm>
          <a:custGeom>
            <a:avLst/>
            <a:gdLst/>
            <a:ahLst/>
            <a:cxnLst/>
            <a:rect l="l" t="t" r="r" b="b"/>
            <a:pathLst>
              <a:path w="1323975" h="2145029">
                <a:moveTo>
                  <a:pt x="1323818" y="0"/>
                </a:moveTo>
                <a:lnTo>
                  <a:pt x="0" y="1328544"/>
                </a:lnTo>
                <a:lnTo>
                  <a:pt x="816317" y="2144849"/>
                </a:lnTo>
                <a:lnTo>
                  <a:pt x="1323818" y="2144849"/>
                </a:lnTo>
                <a:lnTo>
                  <a:pt x="1323818" y="0"/>
                </a:lnTo>
                <a:close/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k object 21"/>
          <p:cNvSpPr/>
          <p:nvPr/>
        </p:nvSpPr>
        <p:spPr>
          <a:xfrm>
            <a:off x="10868291" y="4714328"/>
            <a:ext cx="1323822" cy="214011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k object 22"/>
          <p:cNvSpPr/>
          <p:nvPr/>
        </p:nvSpPr>
        <p:spPr>
          <a:xfrm>
            <a:off x="0" y="0"/>
            <a:ext cx="12192113" cy="685444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k object 23"/>
          <p:cNvSpPr/>
          <p:nvPr/>
        </p:nvSpPr>
        <p:spPr>
          <a:xfrm>
            <a:off x="289110" y="0"/>
            <a:ext cx="10946130" cy="946150"/>
          </a:xfrm>
          <a:custGeom>
            <a:avLst/>
            <a:gdLst/>
            <a:ahLst/>
            <a:cxnLst/>
            <a:rect l="l" t="t" r="r" b="b"/>
            <a:pathLst>
              <a:path w="10946130" h="946150">
                <a:moveTo>
                  <a:pt x="10945787" y="0"/>
                </a:moveTo>
                <a:lnTo>
                  <a:pt x="0" y="0"/>
                </a:lnTo>
                <a:lnTo>
                  <a:pt x="937653" y="941222"/>
                </a:lnTo>
                <a:lnTo>
                  <a:pt x="10019652" y="945908"/>
                </a:lnTo>
                <a:lnTo>
                  <a:pt x="10945787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917" y="274319"/>
            <a:ext cx="10978514" cy="109727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917" y="1577340"/>
            <a:ext cx="10978514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7439" y="6377940"/>
            <a:ext cx="3903471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917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9/20/2016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82812" y="6377940"/>
            <a:ext cx="28056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2.pn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635" cy="6858000"/>
          </a:xfrm>
          <a:custGeom>
            <a:avLst/>
            <a:gdLst/>
            <a:ahLst/>
            <a:cxnLst/>
            <a:rect l="l" t="t" r="r" b="b"/>
            <a:pathLst>
              <a:path w="12192635" h="6858000">
                <a:moveTo>
                  <a:pt x="0" y="6858000"/>
                </a:moveTo>
                <a:lnTo>
                  <a:pt x="12192113" y="6858000"/>
                </a:lnTo>
                <a:lnTo>
                  <a:pt x="12192113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30313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833245" cy="2371725"/>
          </a:xfrm>
          <a:custGeom>
            <a:avLst/>
            <a:gdLst/>
            <a:ahLst/>
            <a:cxnLst/>
            <a:rect l="l" t="t" r="r" b="b"/>
            <a:pathLst>
              <a:path w="1833245" h="2371725">
                <a:moveTo>
                  <a:pt x="209514" y="0"/>
                </a:moveTo>
                <a:lnTo>
                  <a:pt x="0" y="0"/>
                </a:lnTo>
                <a:lnTo>
                  <a:pt x="0" y="1285920"/>
                </a:lnTo>
                <a:lnTo>
                  <a:pt x="1085282" y="2371168"/>
                </a:lnTo>
                <a:lnTo>
                  <a:pt x="1832994" y="1623443"/>
                </a:lnTo>
                <a:lnTo>
                  <a:pt x="209514" y="0"/>
                </a:lnTo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0" y="1534151"/>
            <a:ext cx="3968115" cy="5323840"/>
          </a:xfrm>
          <a:custGeom>
            <a:avLst/>
            <a:gdLst/>
            <a:ahLst/>
            <a:cxnLst/>
            <a:rect l="l" t="t" r="r" b="b"/>
            <a:pathLst>
              <a:path w="3968115" h="5323840">
                <a:moveTo>
                  <a:pt x="1127255" y="0"/>
                </a:moveTo>
                <a:lnTo>
                  <a:pt x="0" y="1127255"/>
                </a:lnTo>
                <a:lnTo>
                  <a:pt x="0" y="5323848"/>
                </a:lnTo>
                <a:lnTo>
                  <a:pt x="1536806" y="5323848"/>
                </a:lnTo>
                <a:lnTo>
                  <a:pt x="3967572" y="2840291"/>
                </a:lnTo>
                <a:lnTo>
                  <a:pt x="1127255" y="0"/>
                </a:lnTo>
              </a:path>
            </a:pathLst>
          </a:custGeom>
          <a:solidFill>
            <a:srgbClr val="EF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306065" y="0"/>
            <a:ext cx="5886450" cy="3611879"/>
          </a:xfrm>
          <a:custGeom>
            <a:avLst/>
            <a:gdLst/>
            <a:ahLst/>
            <a:cxnLst/>
            <a:rect l="l" t="t" r="r" b="b"/>
            <a:pathLst>
              <a:path w="5886450" h="3611879">
                <a:moveTo>
                  <a:pt x="5886048" y="0"/>
                </a:moveTo>
                <a:lnTo>
                  <a:pt x="8898" y="0"/>
                </a:lnTo>
                <a:lnTo>
                  <a:pt x="0" y="527636"/>
                </a:lnTo>
                <a:lnTo>
                  <a:pt x="3070059" y="3611386"/>
                </a:lnTo>
                <a:lnTo>
                  <a:pt x="5886048" y="795398"/>
                </a:lnTo>
                <a:lnTo>
                  <a:pt x="5886048" y="0"/>
                </a:lnTo>
                <a:close/>
              </a:path>
            </a:pathLst>
          </a:custGeom>
          <a:solidFill>
            <a:srgbClr val="EFF2F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688860" y="4167210"/>
            <a:ext cx="3445510" cy="2691130"/>
          </a:xfrm>
          <a:custGeom>
            <a:avLst/>
            <a:gdLst/>
            <a:ahLst/>
            <a:cxnLst/>
            <a:rect l="l" t="t" r="r" b="b"/>
            <a:pathLst>
              <a:path w="3445509" h="2691129">
                <a:moveTo>
                  <a:pt x="754684" y="0"/>
                </a:moveTo>
                <a:lnTo>
                  <a:pt x="0" y="740740"/>
                </a:lnTo>
                <a:lnTo>
                  <a:pt x="1950074" y="2690789"/>
                </a:lnTo>
                <a:lnTo>
                  <a:pt x="3445512" y="2690789"/>
                </a:lnTo>
                <a:lnTo>
                  <a:pt x="754684" y="0"/>
                </a:lnTo>
                <a:close/>
              </a:path>
            </a:pathLst>
          </a:custGeom>
          <a:solidFill>
            <a:srgbClr val="3A3B3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8996701" y="795417"/>
            <a:ext cx="3195955" cy="5168265"/>
          </a:xfrm>
          <a:custGeom>
            <a:avLst/>
            <a:gdLst/>
            <a:ahLst/>
            <a:cxnLst/>
            <a:rect l="l" t="t" r="r" b="b"/>
            <a:pathLst>
              <a:path w="3195954" h="5168265">
                <a:moveTo>
                  <a:pt x="3195412" y="0"/>
                </a:moveTo>
                <a:lnTo>
                  <a:pt x="0" y="3195412"/>
                </a:lnTo>
                <a:lnTo>
                  <a:pt x="1972208" y="5167646"/>
                </a:lnTo>
                <a:lnTo>
                  <a:pt x="3195412" y="3944467"/>
                </a:lnTo>
                <a:lnTo>
                  <a:pt x="3195412" y="0"/>
                </a:lnTo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0348252" y="795426"/>
            <a:ext cx="1843861" cy="3687723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0" y="676314"/>
            <a:ext cx="7712075" cy="6181725"/>
          </a:xfrm>
          <a:custGeom>
            <a:avLst/>
            <a:gdLst/>
            <a:ahLst/>
            <a:cxnLst/>
            <a:rect l="l" t="t" r="r" b="b"/>
            <a:pathLst>
              <a:path w="7712075" h="6181725">
                <a:moveTo>
                  <a:pt x="4591511" y="0"/>
                </a:moveTo>
                <a:lnTo>
                  <a:pt x="0" y="4591498"/>
                </a:lnTo>
                <a:lnTo>
                  <a:pt x="0" y="6181685"/>
                </a:lnTo>
                <a:lnTo>
                  <a:pt x="4628418" y="6181685"/>
                </a:lnTo>
                <a:lnTo>
                  <a:pt x="7711481" y="3098634"/>
                </a:lnTo>
                <a:lnTo>
                  <a:pt x="4591511" y="0"/>
                </a:lnTo>
              </a:path>
            </a:pathLst>
          </a:custGeom>
          <a:solidFill>
            <a:srgbClr val="005BA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859070" y="6031484"/>
            <a:ext cx="597535" cy="5958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0" y="2922181"/>
            <a:ext cx="5454929" cy="39358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0" y="0"/>
            <a:ext cx="12192635" cy="6858000"/>
          </a:xfrm>
          <a:custGeom>
            <a:avLst/>
            <a:gdLst/>
            <a:ahLst/>
            <a:cxnLst/>
            <a:rect l="l" t="t" r="r" b="b"/>
            <a:pathLst>
              <a:path w="12192635" h="6858000">
                <a:moveTo>
                  <a:pt x="7693610" y="0"/>
                </a:moveTo>
                <a:lnTo>
                  <a:pt x="0" y="0"/>
                </a:lnTo>
                <a:lnTo>
                  <a:pt x="0" y="576553"/>
                </a:lnTo>
                <a:lnTo>
                  <a:pt x="6281446" y="6857999"/>
                </a:lnTo>
                <a:lnTo>
                  <a:pt x="12192113" y="6857999"/>
                </a:lnTo>
                <a:lnTo>
                  <a:pt x="12192113" y="4498503"/>
                </a:lnTo>
                <a:lnTo>
                  <a:pt x="7693610" y="0"/>
                </a:lnTo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7693609" y="0"/>
            <a:ext cx="2654642" cy="2646959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0340568" y="2639275"/>
            <a:ext cx="1851545" cy="185924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0" y="0"/>
            <a:ext cx="12192113" cy="68580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3505200" y="2930589"/>
            <a:ext cx="7645901" cy="10130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>
              <a:lnSpc>
                <a:spcPct val="100000"/>
              </a:lnSpc>
            </a:pP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30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3000" b="1" spc="-19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АНИЗАЦИ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16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3000" b="1" spc="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3000" b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3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endParaRPr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  <a:spcBef>
                <a:spcPts val="450"/>
              </a:spcBef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ФОРМИРОВАНИ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ЛЕМЕ</a:t>
            </a:r>
            <a:r>
              <a:rPr sz="16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6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lang="ru-RU"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(НСК)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00550" y="5707461"/>
            <a:ext cx="4031560" cy="4924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algn="r">
              <a:lnSpc>
                <a:spcPct val="100000"/>
              </a:lnSpc>
            </a:pP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ЮРГЕ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6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АРИ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sz="16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</a:t>
            </a:r>
            <a:r>
              <a:rPr sz="16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ДИМИРОВ</a:t>
            </a:r>
            <a:r>
              <a:rPr sz="16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5420" algn="r">
              <a:lnSpc>
                <a:spcPct val="100000"/>
              </a:lnSpc>
            </a:pP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</a:t>
            </a:r>
            <a:r>
              <a:rPr sz="1600" b="0" i="1" spc="-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ель </a:t>
            </a:r>
            <a:r>
              <a:rPr sz="1600" b="0" i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енерально</a:t>
            </a:r>
            <a:r>
              <a:rPr sz="1600" b="0" i="1" spc="-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 дирек</a:t>
            </a:r>
            <a:r>
              <a:rPr sz="1600" b="0" i="1" spc="-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ора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505200" y="704271"/>
            <a:ext cx="1954206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21590">
              <a:lnSpc>
                <a:spcPct val="100000"/>
              </a:lnSpc>
            </a:pPr>
            <a:r>
              <a:rPr sz="1600" b="0" i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600" b="0" i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600" b="0" i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ЛЬНОЕ АГЕ</a:t>
            </a:r>
            <a:r>
              <a:rPr sz="1600" b="0" i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НТС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600" b="0" i="1" spc="-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600" b="0" i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ТИЯ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</a:pP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</a:t>
            </a:r>
            <a:r>
              <a:rPr sz="1600" b="0" i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0" i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ЛИФИКАЦИЙ</a:t>
            </a:r>
            <a:endParaRPr sz="160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190065" y="585000"/>
            <a:ext cx="1134110" cy="1165225"/>
          </a:xfrm>
          <a:custGeom>
            <a:avLst/>
            <a:gdLst/>
            <a:ahLst/>
            <a:cxnLst/>
            <a:rect l="l" t="t" r="r" b="b"/>
            <a:pathLst>
              <a:path w="1134110" h="1165225">
                <a:moveTo>
                  <a:pt x="819226" y="766940"/>
                </a:moveTo>
                <a:lnTo>
                  <a:pt x="161048" y="766940"/>
                </a:lnTo>
                <a:lnTo>
                  <a:pt x="69138" y="1045387"/>
                </a:lnTo>
                <a:lnTo>
                  <a:pt x="258318" y="1045387"/>
                </a:lnTo>
                <a:lnTo>
                  <a:pt x="239890" y="1101204"/>
                </a:lnTo>
                <a:lnTo>
                  <a:pt x="454329" y="1101204"/>
                </a:lnTo>
                <a:lnTo>
                  <a:pt x="433400" y="1164640"/>
                </a:lnTo>
                <a:lnTo>
                  <a:pt x="687958" y="1164640"/>
                </a:lnTo>
                <a:lnTo>
                  <a:pt x="819226" y="766940"/>
                </a:lnTo>
                <a:close/>
              </a:path>
              <a:path w="1134110" h="1165225">
                <a:moveTo>
                  <a:pt x="1133995" y="363766"/>
                </a:moveTo>
                <a:lnTo>
                  <a:pt x="75209" y="363766"/>
                </a:lnTo>
                <a:lnTo>
                  <a:pt x="0" y="766559"/>
                </a:lnTo>
                <a:lnTo>
                  <a:pt x="0" y="766940"/>
                </a:lnTo>
                <a:lnTo>
                  <a:pt x="1058786" y="766940"/>
                </a:lnTo>
                <a:lnTo>
                  <a:pt x="1133995" y="364147"/>
                </a:lnTo>
                <a:lnTo>
                  <a:pt x="1133995" y="363766"/>
                </a:lnTo>
                <a:close/>
              </a:path>
              <a:path w="1134110" h="1165225">
                <a:moveTo>
                  <a:pt x="668731" y="0"/>
                </a:moveTo>
                <a:lnTo>
                  <a:pt x="414197" y="0"/>
                </a:lnTo>
                <a:lnTo>
                  <a:pt x="294119" y="363766"/>
                </a:lnTo>
                <a:lnTo>
                  <a:pt x="952309" y="363766"/>
                </a:lnTo>
                <a:lnTo>
                  <a:pt x="1033005" y="119253"/>
                </a:lnTo>
                <a:lnTo>
                  <a:pt x="818553" y="119253"/>
                </a:lnTo>
                <a:lnTo>
                  <a:pt x="839495" y="55816"/>
                </a:lnTo>
                <a:lnTo>
                  <a:pt x="650303" y="55816"/>
                </a:lnTo>
                <a:lnTo>
                  <a:pt x="668731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190065" y="585000"/>
            <a:ext cx="1134110" cy="1165225"/>
          </a:xfrm>
          <a:custGeom>
            <a:avLst/>
            <a:gdLst/>
            <a:ahLst/>
            <a:cxnLst/>
            <a:rect l="l" t="t" r="r" b="b"/>
            <a:pathLst>
              <a:path w="1134110" h="1165225">
                <a:moveTo>
                  <a:pt x="1133995" y="363766"/>
                </a:moveTo>
                <a:lnTo>
                  <a:pt x="952309" y="363766"/>
                </a:lnTo>
                <a:lnTo>
                  <a:pt x="1033005" y="119253"/>
                </a:lnTo>
                <a:lnTo>
                  <a:pt x="818553" y="119253"/>
                </a:lnTo>
                <a:lnTo>
                  <a:pt x="839495" y="55816"/>
                </a:lnTo>
                <a:lnTo>
                  <a:pt x="650303" y="55816"/>
                </a:lnTo>
                <a:lnTo>
                  <a:pt x="668731" y="0"/>
                </a:lnTo>
                <a:lnTo>
                  <a:pt x="414197" y="0"/>
                </a:lnTo>
                <a:lnTo>
                  <a:pt x="294119" y="363766"/>
                </a:lnTo>
                <a:lnTo>
                  <a:pt x="75209" y="363766"/>
                </a:lnTo>
                <a:lnTo>
                  <a:pt x="0" y="766559"/>
                </a:lnTo>
                <a:lnTo>
                  <a:pt x="0" y="766940"/>
                </a:lnTo>
                <a:lnTo>
                  <a:pt x="161048" y="766940"/>
                </a:lnTo>
                <a:lnTo>
                  <a:pt x="69138" y="1045387"/>
                </a:lnTo>
                <a:lnTo>
                  <a:pt x="258318" y="1045387"/>
                </a:lnTo>
                <a:lnTo>
                  <a:pt x="239890" y="1101204"/>
                </a:lnTo>
                <a:lnTo>
                  <a:pt x="454329" y="1101204"/>
                </a:lnTo>
                <a:lnTo>
                  <a:pt x="433400" y="1164640"/>
                </a:lnTo>
                <a:lnTo>
                  <a:pt x="687958" y="1164640"/>
                </a:lnTo>
                <a:lnTo>
                  <a:pt x="819226" y="766940"/>
                </a:lnTo>
                <a:lnTo>
                  <a:pt x="1058786" y="766940"/>
                </a:lnTo>
                <a:lnTo>
                  <a:pt x="1133995" y="364147"/>
                </a:lnTo>
                <a:lnTo>
                  <a:pt x="1133995" y="363766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64456" y="588804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80"/>
                </a:lnTo>
                <a:lnTo>
                  <a:pt x="246532" y="1037780"/>
                </a:lnTo>
                <a:lnTo>
                  <a:pt x="589076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59195" y="584996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05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46" y="1045387"/>
                </a:lnTo>
                <a:lnTo>
                  <a:pt x="257061" y="1037767"/>
                </a:lnTo>
                <a:lnTo>
                  <a:pt x="10528" y="1037767"/>
                </a:lnTo>
                <a:lnTo>
                  <a:pt x="350558" y="7619"/>
                </a:lnTo>
                <a:lnTo>
                  <a:pt x="597089" y="7619"/>
                </a:lnTo>
                <a:lnTo>
                  <a:pt x="599605" y="0"/>
                </a:lnTo>
                <a:close/>
              </a:path>
              <a:path w="600075" h="1045844">
                <a:moveTo>
                  <a:pt x="597089" y="7619"/>
                </a:moveTo>
                <a:lnTo>
                  <a:pt x="589076" y="7619"/>
                </a:lnTo>
                <a:lnTo>
                  <a:pt x="249047" y="1037767"/>
                </a:lnTo>
                <a:lnTo>
                  <a:pt x="257061" y="1037767"/>
                </a:lnTo>
                <a:lnTo>
                  <a:pt x="597089" y="7619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35216" y="644626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80"/>
                </a:lnTo>
                <a:lnTo>
                  <a:pt x="246532" y="1037780"/>
                </a:lnTo>
                <a:lnTo>
                  <a:pt x="589076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29949" y="640821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17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58" y="1045387"/>
                </a:lnTo>
                <a:lnTo>
                  <a:pt x="257069" y="1037780"/>
                </a:lnTo>
                <a:lnTo>
                  <a:pt x="10528" y="1037780"/>
                </a:lnTo>
                <a:lnTo>
                  <a:pt x="350558" y="7607"/>
                </a:lnTo>
                <a:lnTo>
                  <a:pt x="597106" y="7607"/>
                </a:lnTo>
                <a:lnTo>
                  <a:pt x="599617" y="0"/>
                </a:lnTo>
                <a:close/>
              </a:path>
              <a:path w="600075" h="1045844">
                <a:moveTo>
                  <a:pt x="597106" y="7607"/>
                </a:moveTo>
                <a:lnTo>
                  <a:pt x="589089" y="7607"/>
                </a:lnTo>
                <a:lnTo>
                  <a:pt x="249059" y="1037780"/>
                </a:lnTo>
                <a:lnTo>
                  <a:pt x="257069" y="1037780"/>
                </a:lnTo>
                <a:lnTo>
                  <a:pt x="597106" y="7607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628727" y="708060"/>
            <a:ext cx="589280" cy="1038225"/>
          </a:xfrm>
          <a:custGeom>
            <a:avLst/>
            <a:gdLst/>
            <a:ahLst/>
            <a:cxnLst/>
            <a:rect l="l" t="t" r="r" b="b"/>
            <a:pathLst>
              <a:path w="589280" h="1038225">
                <a:moveTo>
                  <a:pt x="589076" y="0"/>
                </a:moveTo>
                <a:lnTo>
                  <a:pt x="342544" y="0"/>
                </a:lnTo>
                <a:lnTo>
                  <a:pt x="0" y="1037767"/>
                </a:lnTo>
                <a:lnTo>
                  <a:pt x="246532" y="1037767"/>
                </a:lnTo>
                <a:lnTo>
                  <a:pt x="589076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623461" y="704251"/>
            <a:ext cx="600075" cy="1045844"/>
          </a:xfrm>
          <a:custGeom>
            <a:avLst/>
            <a:gdLst/>
            <a:ahLst/>
            <a:cxnLst/>
            <a:rect l="l" t="t" r="r" b="b"/>
            <a:pathLst>
              <a:path w="600075" h="1045844">
                <a:moveTo>
                  <a:pt x="599617" y="0"/>
                </a:moveTo>
                <a:lnTo>
                  <a:pt x="345059" y="0"/>
                </a:lnTo>
                <a:lnTo>
                  <a:pt x="0" y="1045387"/>
                </a:lnTo>
                <a:lnTo>
                  <a:pt x="254558" y="1045387"/>
                </a:lnTo>
                <a:lnTo>
                  <a:pt x="257069" y="1037780"/>
                </a:lnTo>
                <a:lnTo>
                  <a:pt x="10528" y="1037780"/>
                </a:lnTo>
                <a:lnTo>
                  <a:pt x="350558" y="7620"/>
                </a:lnTo>
                <a:lnTo>
                  <a:pt x="597102" y="7620"/>
                </a:lnTo>
                <a:lnTo>
                  <a:pt x="599617" y="0"/>
                </a:lnTo>
                <a:close/>
              </a:path>
              <a:path w="600075" h="1045844">
                <a:moveTo>
                  <a:pt x="597102" y="7620"/>
                </a:moveTo>
                <a:lnTo>
                  <a:pt x="589089" y="7620"/>
                </a:lnTo>
                <a:lnTo>
                  <a:pt x="249059" y="1037780"/>
                </a:lnTo>
                <a:lnTo>
                  <a:pt x="257069" y="1037780"/>
                </a:lnTo>
                <a:lnTo>
                  <a:pt x="597102" y="762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190065" y="948764"/>
            <a:ext cx="1134110" cy="403225"/>
          </a:xfrm>
          <a:custGeom>
            <a:avLst/>
            <a:gdLst/>
            <a:ahLst/>
            <a:cxnLst/>
            <a:rect l="l" t="t" r="r" b="b"/>
            <a:pathLst>
              <a:path w="1134110" h="403225">
                <a:moveTo>
                  <a:pt x="1133995" y="0"/>
                </a:moveTo>
                <a:lnTo>
                  <a:pt x="75209" y="0"/>
                </a:lnTo>
                <a:lnTo>
                  <a:pt x="0" y="402793"/>
                </a:lnTo>
                <a:lnTo>
                  <a:pt x="1058786" y="402793"/>
                </a:lnTo>
                <a:lnTo>
                  <a:pt x="1133995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2190059" y="949142"/>
            <a:ext cx="320675" cy="403225"/>
          </a:xfrm>
          <a:custGeom>
            <a:avLst/>
            <a:gdLst/>
            <a:ahLst/>
            <a:cxnLst/>
            <a:rect l="l" t="t" r="r" b="b"/>
            <a:pathLst>
              <a:path w="320675" h="403225">
                <a:moveTo>
                  <a:pt x="320255" y="0"/>
                </a:moveTo>
                <a:lnTo>
                  <a:pt x="75209" y="0"/>
                </a:lnTo>
                <a:lnTo>
                  <a:pt x="0" y="402793"/>
                </a:lnTo>
                <a:lnTo>
                  <a:pt x="245046" y="402793"/>
                </a:lnTo>
                <a:lnTo>
                  <a:pt x="257581" y="335661"/>
                </a:lnTo>
                <a:lnTo>
                  <a:pt x="29298" y="335661"/>
                </a:lnTo>
                <a:lnTo>
                  <a:pt x="79451" y="67119"/>
                </a:lnTo>
                <a:lnTo>
                  <a:pt x="307723" y="67119"/>
                </a:lnTo>
                <a:lnTo>
                  <a:pt x="320255" y="0"/>
                </a:lnTo>
                <a:close/>
              </a:path>
              <a:path w="320675" h="403225">
                <a:moveTo>
                  <a:pt x="190792" y="201764"/>
                </a:moveTo>
                <a:lnTo>
                  <a:pt x="129273" y="201764"/>
                </a:lnTo>
                <a:lnTo>
                  <a:pt x="104279" y="335661"/>
                </a:lnTo>
                <a:lnTo>
                  <a:pt x="165798" y="335661"/>
                </a:lnTo>
                <a:lnTo>
                  <a:pt x="190792" y="201764"/>
                </a:lnTo>
                <a:close/>
              </a:path>
              <a:path w="320675" h="403225">
                <a:moveTo>
                  <a:pt x="307723" y="67119"/>
                </a:moveTo>
                <a:lnTo>
                  <a:pt x="290906" y="67119"/>
                </a:lnTo>
                <a:lnTo>
                  <a:pt x="240766" y="335661"/>
                </a:lnTo>
                <a:lnTo>
                  <a:pt x="257581" y="335661"/>
                </a:lnTo>
                <a:lnTo>
                  <a:pt x="307723" y="67119"/>
                </a:lnTo>
                <a:close/>
              </a:path>
              <a:path w="320675" h="403225">
                <a:moveTo>
                  <a:pt x="215938" y="67119"/>
                </a:moveTo>
                <a:lnTo>
                  <a:pt x="154419" y="67119"/>
                </a:lnTo>
                <a:lnTo>
                  <a:pt x="133794" y="177533"/>
                </a:lnTo>
                <a:lnTo>
                  <a:pt x="195326" y="177533"/>
                </a:lnTo>
                <a:lnTo>
                  <a:pt x="215938" y="67119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2455223" y="949142"/>
            <a:ext cx="323850" cy="403225"/>
          </a:xfrm>
          <a:custGeom>
            <a:avLst/>
            <a:gdLst/>
            <a:ahLst/>
            <a:cxnLst/>
            <a:rect l="l" t="t" r="r" b="b"/>
            <a:pathLst>
              <a:path w="323850" h="403225">
                <a:moveTo>
                  <a:pt x="323608" y="0"/>
                </a:moveTo>
                <a:lnTo>
                  <a:pt x="75209" y="0"/>
                </a:lnTo>
                <a:lnTo>
                  <a:pt x="0" y="402793"/>
                </a:lnTo>
                <a:lnTo>
                  <a:pt x="248399" y="402793"/>
                </a:lnTo>
                <a:lnTo>
                  <a:pt x="260934" y="335661"/>
                </a:lnTo>
                <a:lnTo>
                  <a:pt x="29324" y="335661"/>
                </a:lnTo>
                <a:lnTo>
                  <a:pt x="156286" y="67119"/>
                </a:lnTo>
                <a:lnTo>
                  <a:pt x="311076" y="67119"/>
                </a:lnTo>
                <a:lnTo>
                  <a:pt x="323608" y="0"/>
                </a:lnTo>
                <a:close/>
              </a:path>
              <a:path w="323850" h="403225">
                <a:moveTo>
                  <a:pt x="163982" y="277469"/>
                </a:moveTo>
                <a:lnTo>
                  <a:pt x="85686" y="277469"/>
                </a:lnTo>
                <a:lnTo>
                  <a:pt x="58394" y="335661"/>
                </a:lnTo>
                <a:lnTo>
                  <a:pt x="168783" y="335661"/>
                </a:lnTo>
                <a:lnTo>
                  <a:pt x="163982" y="277469"/>
                </a:lnTo>
                <a:close/>
              </a:path>
              <a:path w="323850" h="403225">
                <a:moveTo>
                  <a:pt x="311076" y="67119"/>
                </a:moveTo>
                <a:lnTo>
                  <a:pt x="221932" y="67119"/>
                </a:lnTo>
                <a:lnTo>
                  <a:pt x="244144" y="335661"/>
                </a:lnTo>
                <a:lnTo>
                  <a:pt x="260934" y="335661"/>
                </a:lnTo>
                <a:lnTo>
                  <a:pt x="311076" y="67119"/>
                </a:lnTo>
                <a:close/>
              </a:path>
              <a:path w="323850" h="403225">
                <a:moveTo>
                  <a:pt x="154012" y="131267"/>
                </a:moveTo>
                <a:lnTo>
                  <a:pt x="98526" y="250634"/>
                </a:lnTo>
                <a:lnTo>
                  <a:pt x="161925" y="250634"/>
                </a:lnTo>
                <a:lnTo>
                  <a:pt x="154012" y="131267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723742" y="949142"/>
            <a:ext cx="316230" cy="403225"/>
          </a:xfrm>
          <a:custGeom>
            <a:avLst/>
            <a:gdLst/>
            <a:ahLst/>
            <a:cxnLst/>
            <a:rect l="l" t="t" r="r" b="b"/>
            <a:pathLst>
              <a:path w="316230" h="403225">
                <a:moveTo>
                  <a:pt x="315772" y="0"/>
                </a:moveTo>
                <a:lnTo>
                  <a:pt x="75209" y="0"/>
                </a:lnTo>
                <a:lnTo>
                  <a:pt x="0" y="402793"/>
                </a:lnTo>
                <a:lnTo>
                  <a:pt x="240563" y="402793"/>
                </a:lnTo>
                <a:lnTo>
                  <a:pt x="253098" y="335661"/>
                </a:lnTo>
                <a:lnTo>
                  <a:pt x="29324" y="335661"/>
                </a:lnTo>
                <a:lnTo>
                  <a:pt x="79463" y="67119"/>
                </a:lnTo>
                <a:lnTo>
                  <a:pt x="303240" y="67119"/>
                </a:lnTo>
                <a:lnTo>
                  <a:pt x="315772" y="0"/>
                </a:lnTo>
                <a:close/>
              </a:path>
              <a:path w="316230" h="403225">
                <a:moveTo>
                  <a:pt x="303240" y="67119"/>
                </a:moveTo>
                <a:lnTo>
                  <a:pt x="79463" y="67119"/>
                </a:lnTo>
                <a:lnTo>
                  <a:pt x="197621" y="67219"/>
                </a:lnTo>
                <a:lnTo>
                  <a:pt x="214255" y="68503"/>
                </a:lnTo>
                <a:lnTo>
                  <a:pt x="251790" y="81482"/>
                </a:lnTo>
                <a:lnTo>
                  <a:pt x="272636" y="120437"/>
                </a:lnTo>
                <a:lnTo>
                  <a:pt x="272762" y="135218"/>
                </a:lnTo>
                <a:lnTo>
                  <a:pt x="270665" y="151033"/>
                </a:lnTo>
                <a:lnTo>
                  <a:pt x="254915" y="186176"/>
                </a:lnTo>
                <a:lnTo>
                  <a:pt x="214305" y="215766"/>
                </a:lnTo>
                <a:lnTo>
                  <a:pt x="169146" y="225011"/>
                </a:lnTo>
                <a:lnTo>
                  <a:pt x="151295" y="225628"/>
                </a:lnTo>
                <a:lnTo>
                  <a:pt x="125196" y="225628"/>
                </a:lnTo>
                <a:lnTo>
                  <a:pt x="104648" y="335661"/>
                </a:lnTo>
                <a:lnTo>
                  <a:pt x="253098" y="335661"/>
                </a:lnTo>
                <a:lnTo>
                  <a:pt x="303240" y="67119"/>
                </a:lnTo>
                <a:close/>
              </a:path>
              <a:path w="316230" h="403225">
                <a:moveTo>
                  <a:pt x="166979" y="91732"/>
                </a:moveTo>
                <a:lnTo>
                  <a:pt x="150202" y="91732"/>
                </a:lnTo>
                <a:lnTo>
                  <a:pt x="129794" y="201015"/>
                </a:lnTo>
                <a:lnTo>
                  <a:pt x="174037" y="191921"/>
                </a:lnTo>
                <a:lnTo>
                  <a:pt x="194993" y="155578"/>
                </a:lnTo>
                <a:lnTo>
                  <a:pt x="199850" y="120437"/>
                </a:lnTo>
                <a:lnTo>
                  <a:pt x="196832" y="107879"/>
                </a:lnTo>
                <a:lnTo>
                  <a:pt x="190347" y="98909"/>
                </a:lnTo>
                <a:lnTo>
                  <a:pt x="180395" y="93526"/>
                </a:lnTo>
                <a:lnTo>
                  <a:pt x="166979" y="9173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984430" y="949142"/>
            <a:ext cx="339725" cy="403225"/>
          </a:xfrm>
          <a:custGeom>
            <a:avLst/>
            <a:gdLst/>
            <a:ahLst/>
            <a:cxnLst/>
            <a:rect l="l" t="t" r="r" b="b"/>
            <a:pathLst>
              <a:path w="339725" h="403225">
                <a:moveTo>
                  <a:pt x="339623" y="0"/>
                </a:moveTo>
                <a:lnTo>
                  <a:pt x="75209" y="0"/>
                </a:lnTo>
                <a:lnTo>
                  <a:pt x="0" y="402793"/>
                </a:lnTo>
                <a:lnTo>
                  <a:pt x="264414" y="402793"/>
                </a:lnTo>
                <a:lnTo>
                  <a:pt x="276948" y="335661"/>
                </a:lnTo>
                <a:lnTo>
                  <a:pt x="29311" y="335661"/>
                </a:lnTo>
                <a:lnTo>
                  <a:pt x="79463" y="67119"/>
                </a:lnTo>
                <a:lnTo>
                  <a:pt x="327090" y="67119"/>
                </a:lnTo>
                <a:lnTo>
                  <a:pt x="339623" y="0"/>
                </a:lnTo>
                <a:close/>
              </a:path>
              <a:path w="339725" h="403225">
                <a:moveTo>
                  <a:pt x="137388" y="218186"/>
                </a:moveTo>
                <a:lnTo>
                  <a:pt x="124282" y="230492"/>
                </a:lnTo>
                <a:lnTo>
                  <a:pt x="104648" y="335661"/>
                </a:lnTo>
                <a:lnTo>
                  <a:pt x="175882" y="335661"/>
                </a:lnTo>
                <a:lnTo>
                  <a:pt x="137388" y="218186"/>
                </a:lnTo>
                <a:close/>
              </a:path>
              <a:path w="339725" h="403225">
                <a:moveTo>
                  <a:pt x="327090" y="67119"/>
                </a:moveTo>
                <a:lnTo>
                  <a:pt x="278993" y="67119"/>
                </a:lnTo>
                <a:lnTo>
                  <a:pt x="199021" y="151790"/>
                </a:lnTo>
                <a:lnTo>
                  <a:pt x="260172" y="335661"/>
                </a:lnTo>
                <a:lnTo>
                  <a:pt x="276948" y="335661"/>
                </a:lnTo>
                <a:lnTo>
                  <a:pt x="327090" y="67119"/>
                </a:lnTo>
                <a:close/>
              </a:path>
              <a:path w="339725" h="403225">
                <a:moveTo>
                  <a:pt x="244297" y="67119"/>
                </a:moveTo>
                <a:lnTo>
                  <a:pt x="154787" y="67119"/>
                </a:lnTo>
                <a:lnTo>
                  <a:pt x="132435" y="186842"/>
                </a:lnTo>
                <a:lnTo>
                  <a:pt x="244297" y="67119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/>
          <p:nvPr/>
        </p:nvSpPr>
        <p:spPr>
          <a:xfrm>
            <a:off x="995300" y="5951161"/>
            <a:ext cx="3957700" cy="24622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ru-RU" sz="160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Санкт-Петербург. 21 сентября </a:t>
            </a:r>
            <a:r>
              <a:rPr sz="1600" b="0" i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2016 г.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688365" y="5735205"/>
            <a:ext cx="273215" cy="391671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751683" y="5812256"/>
            <a:ext cx="147320" cy="146685"/>
          </a:xfrm>
          <a:custGeom>
            <a:avLst/>
            <a:gdLst/>
            <a:ahLst/>
            <a:cxnLst/>
            <a:rect l="l" t="t" r="r" b="b"/>
            <a:pathLst>
              <a:path w="147319" h="146685">
                <a:moveTo>
                  <a:pt x="75953" y="0"/>
                </a:moveTo>
                <a:lnTo>
                  <a:pt x="34333" y="11582"/>
                </a:lnTo>
                <a:lnTo>
                  <a:pt x="7075" y="41712"/>
                </a:lnTo>
                <a:lnTo>
                  <a:pt x="0" y="68607"/>
                </a:lnTo>
                <a:lnTo>
                  <a:pt x="1288" y="84139"/>
                </a:lnTo>
                <a:lnTo>
                  <a:pt x="19260" y="122437"/>
                </a:lnTo>
                <a:lnTo>
                  <a:pt x="53115" y="144035"/>
                </a:lnTo>
                <a:lnTo>
                  <a:pt x="66757" y="146578"/>
                </a:lnTo>
                <a:lnTo>
                  <a:pt x="82643" y="145363"/>
                </a:lnTo>
                <a:lnTo>
                  <a:pt x="121541" y="127875"/>
                </a:lnTo>
                <a:lnTo>
                  <a:pt x="143561" y="94737"/>
                </a:lnTo>
                <a:lnTo>
                  <a:pt x="146746" y="73409"/>
                </a:lnTo>
                <a:lnTo>
                  <a:pt x="145318" y="58922"/>
                </a:lnTo>
                <a:lnTo>
                  <a:pt x="126103" y="22353"/>
                </a:lnTo>
                <a:lnTo>
                  <a:pt x="90291" y="1929"/>
                </a:lnTo>
                <a:lnTo>
                  <a:pt x="7595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680732" y="5729973"/>
            <a:ext cx="287553" cy="413408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8449544" y="129547"/>
            <a:ext cx="3382566" cy="22451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8373760" y="205320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80" y="0"/>
                </a:moveTo>
                <a:lnTo>
                  <a:pt x="13867" y="2852"/>
                </a:lnTo>
                <a:lnTo>
                  <a:pt x="3770" y="11231"/>
                </a:lnTo>
                <a:lnTo>
                  <a:pt x="0" y="23253"/>
                </a:lnTo>
                <a:lnTo>
                  <a:pt x="3891" y="37033"/>
                </a:lnTo>
                <a:lnTo>
                  <a:pt x="13999" y="46084"/>
                </a:lnTo>
                <a:lnTo>
                  <a:pt x="24513" y="48461"/>
                </a:lnTo>
                <a:lnTo>
                  <a:pt x="37935" y="44454"/>
                </a:lnTo>
                <a:lnTo>
                  <a:pt x="46822" y="34087"/>
                </a:lnTo>
                <a:lnTo>
                  <a:pt x="45657" y="16633"/>
                </a:lnTo>
                <a:lnTo>
                  <a:pt x="39387" y="5356"/>
                </a:lnTo>
                <a:lnTo>
                  <a:pt x="295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8449543" y="205322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1" y="0"/>
                </a:moveTo>
                <a:lnTo>
                  <a:pt x="13846" y="2853"/>
                </a:lnTo>
                <a:lnTo>
                  <a:pt x="3759" y="11236"/>
                </a:lnTo>
                <a:lnTo>
                  <a:pt x="0" y="23265"/>
                </a:lnTo>
                <a:lnTo>
                  <a:pt x="3891" y="37047"/>
                </a:lnTo>
                <a:lnTo>
                  <a:pt x="14000" y="46094"/>
                </a:lnTo>
                <a:lnTo>
                  <a:pt x="24476" y="48459"/>
                </a:lnTo>
                <a:lnTo>
                  <a:pt x="37909" y="44453"/>
                </a:lnTo>
                <a:lnTo>
                  <a:pt x="46796" y="34092"/>
                </a:lnTo>
                <a:lnTo>
                  <a:pt x="45634" y="16637"/>
                </a:lnTo>
                <a:lnTo>
                  <a:pt x="39370" y="5359"/>
                </a:lnTo>
                <a:lnTo>
                  <a:pt x="2956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8525305" y="205319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1" y="0"/>
                </a:moveTo>
                <a:lnTo>
                  <a:pt x="13845" y="2855"/>
                </a:lnTo>
                <a:lnTo>
                  <a:pt x="3758" y="11240"/>
                </a:lnTo>
                <a:lnTo>
                  <a:pt x="0" y="23269"/>
                </a:lnTo>
                <a:lnTo>
                  <a:pt x="3890" y="37047"/>
                </a:lnTo>
                <a:lnTo>
                  <a:pt x="14000" y="46095"/>
                </a:lnTo>
                <a:lnTo>
                  <a:pt x="24489" y="48461"/>
                </a:lnTo>
                <a:lnTo>
                  <a:pt x="37921" y="44454"/>
                </a:lnTo>
                <a:lnTo>
                  <a:pt x="46801" y="34088"/>
                </a:lnTo>
                <a:lnTo>
                  <a:pt x="45637" y="16632"/>
                </a:lnTo>
                <a:lnTo>
                  <a:pt x="39373" y="5355"/>
                </a:lnTo>
                <a:lnTo>
                  <a:pt x="2956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8450109" y="282749"/>
            <a:ext cx="48895" cy="46990"/>
          </a:xfrm>
          <a:custGeom>
            <a:avLst/>
            <a:gdLst/>
            <a:ahLst/>
            <a:cxnLst/>
            <a:rect l="l" t="t" r="r" b="b"/>
            <a:pathLst>
              <a:path w="48895" h="46989">
                <a:moveTo>
                  <a:pt x="33960" y="0"/>
                </a:moveTo>
                <a:lnTo>
                  <a:pt x="16544" y="1195"/>
                </a:lnTo>
                <a:lnTo>
                  <a:pt x="5304" y="7507"/>
                </a:lnTo>
                <a:lnTo>
                  <a:pt x="0" y="17365"/>
                </a:lnTo>
                <a:lnTo>
                  <a:pt x="2906" y="33023"/>
                </a:lnTo>
                <a:lnTo>
                  <a:pt x="11367" y="43056"/>
                </a:lnTo>
                <a:lnTo>
                  <a:pt x="23461" y="46722"/>
                </a:lnTo>
                <a:lnTo>
                  <a:pt x="37121" y="42781"/>
                </a:lnTo>
                <a:lnTo>
                  <a:pt x="46087" y="32564"/>
                </a:lnTo>
                <a:lnTo>
                  <a:pt x="48352" y="22292"/>
                </a:lnTo>
                <a:lnTo>
                  <a:pt x="44340" y="8864"/>
                </a:lnTo>
                <a:lnTo>
                  <a:pt x="3396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0873992" y="356846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618" y="0"/>
                </a:moveTo>
                <a:lnTo>
                  <a:pt x="13898" y="2846"/>
                </a:lnTo>
                <a:lnTo>
                  <a:pt x="3789" y="11215"/>
                </a:lnTo>
                <a:lnTo>
                  <a:pt x="0" y="23215"/>
                </a:lnTo>
                <a:lnTo>
                  <a:pt x="3887" y="37016"/>
                </a:lnTo>
                <a:lnTo>
                  <a:pt x="13981" y="46077"/>
                </a:lnTo>
                <a:lnTo>
                  <a:pt x="24512" y="48466"/>
                </a:lnTo>
                <a:lnTo>
                  <a:pt x="37947" y="44462"/>
                </a:lnTo>
                <a:lnTo>
                  <a:pt x="46840" y="34105"/>
                </a:lnTo>
                <a:lnTo>
                  <a:pt x="45681" y="16658"/>
                </a:lnTo>
                <a:lnTo>
                  <a:pt x="39421" y="5373"/>
                </a:lnTo>
                <a:lnTo>
                  <a:pt x="296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1025551" y="356843"/>
            <a:ext cx="46990" cy="48895"/>
          </a:xfrm>
          <a:custGeom>
            <a:avLst/>
            <a:gdLst/>
            <a:ahLst/>
            <a:cxnLst/>
            <a:rect l="l" t="t" r="r" b="b"/>
            <a:pathLst>
              <a:path w="46990" h="48895">
                <a:moveTo>
                  <a:pt x="29568" y="0"/>
                </a:moveTo>
                <a:lnTo>
                  <a:pt x="13853" y="2854"/>
                </a:lnTo>
                <a:lnTo>
                  <a:pt x="3764" y="11240"/>
                </a:lnTo>
                <a:lnTo>
                  <a:pt x="0" y="23259"/>
                </a:lnTo>
                <a:lnTo>
                  <a:pt x="3889" y="37048"/>
                </a:lnTo>
                <a:lnTo>
                  <a:pt x="13991" y="46100"/>
                </a:lnTo>
                <a:lnTo>
                  <a:pt x="24475" y="48468"/>
                </a:lnTo>
                <a:lnTo>
                  <a:pt x="37909" y="44463"/>
                </a:lnTo>
                <a:lnTo>
                  <a:pt x="46796" y="34101"/>
                </a:lnTo>
                <a:lnTo>
                  <a:pt x="45635" y="16653"/>
                </a:lnTo>
                <a:lnTo>
                  <a:pt x="39374" y="5369"/>
                </a:lnTo>
                <a:lnTo>
                  <a:pt x="295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59999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5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3248022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134252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9024060" y="4780483"/>
            <a:ext cx="2808605" cy="1627505"/>
          </a:xfrm>
          <a:custGeom>
            <a:avLst/>
            <a:gdLst/>
            <a:ahLst/>
            <a:cxnLst/>
            <a:rect l="l" t="t" r="r" b="b"/>
            <a:pathLst>
              <a:path w="2808604" h="1627504">
                <a:moveTo>
                  <a:pt x="1404023" y="0"/>
                </a:moveTo>
                <a:lnTo>
                  <a:pt x="1331912" y="70573"/>
                </a:lnTo>
                <a:lnTo>
                  <a:pt x="55778" y="70573"/>
                </a:lnTo>
                <a:lnTo>
                  <a:pt x="41283" y="72434"/>
                </a:lnTo>
                <a:lnTo>
                  <a:pt x="8313" y="96470"/>
                </a:lnTo>
                <a:lnTo>
                  <a:pt x="0" y="1572933"/>
                </a:lnTo>
                <a:lnTo>
                  <a:pt x="1901" y="1587112"/>
                </a:lnTo>
                <a:lnTo>
                  <a:pt x="26462" y="1619378"/>
                </a:lnTo>
                <a:lnTo>
                  <a:pt x="2752280" y="1627517"/>
                </a:lnTo>
                <a:lnTo>
                  <a:pt x="2766775" y="1625656"/>
                </a:lnTo>
                <a:lnTo>
                  <a:pt x="2799744" y="1601615"/>
                </a:lnTo>
                <a:lnTo>
                  <a:pt x="2808058" y="125158"/>
                </a:lnTo>
                <a:lnTo>
                  <a:pt x="2806157" y="110974"/>
                </a:lnTo>
                <a:lnTo>
                  <a:pt x="2781596" y="78710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491300" y="5023420"/>
            <a:ext cx="2516505" cy="124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974725">
              <a:lnSpc>
                <a:spcPts val="1300"/>
              </a:lnSpc>
            </a:pP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РЕГИО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200" b="1" spc="-10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ДЕЛЕНИ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РСПП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6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или иных деловых объединений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(ТПП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Опор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оссии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жо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траслевое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объединение и др.),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взявшее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себя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функции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регионального</a:t>
            </a:r>
            <a:r>
              <a:rPr lang="en-US" sz="110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методического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центра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9917" y="5023420"/>
            <a:ext cx="2472055" cy="124393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7620">
              <a:lnSpc>
                <a:spcPts val="1300"/>
              </a:lnSpc>
            </a:pPr>
            <a:r>
              <a:rPr sz="1200" b="1" spc="-10" dirty="0">
                <a:latin typeface="Arial" panose="020B0604020202020204" pitchFamily="34" charset="0"/>
                <a:cs typeface="Arial" panose="020B0604020202020204" pitchFamily="34" charset="0"/>
              </a:rPr>
              <a:t>ОТ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ДЕЛЬ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200" b="1" spc="-8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АНИЗАЦИ</a:t>
            </a:r>
            <a:r>
              <a:rPr sz="1200" b="1" spc="2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УЧРЕ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ДЕН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УЧ</a:t>
            </a:r>
            <a:r>
              <a:rPr sz="1200" b="1" spc="3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ТИЕМ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6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объединений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елей,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дарственных органов, д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угих социальных па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тнеров (например, региональное а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ство развития квалификаций).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6263360" y="5023420"/>
            <a:ext cx="2530475" cy="91050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5080">
              <a:lnSpc>
                <a:spcPts val="1300"/>
              </a:lnSpc>
            </a:pPr>
            <a:r>
              <a:rPr sz="1200" b="1" spc="-5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ТРУКТУРНО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200" b="1" spc="-114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200" b="1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200" b="1" spc="-1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АЗДЕЛЕНИЕ 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200" b="1" spc="-8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АНИЗАЦИИ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21590">
              <a:lnSpc>
                <a:spcPts val="1300"/>
              </a:lnSpc>
              <a:spcBef>
                <a:spcPts val="565"/>
              </a:spcBef>
            </a:pP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упной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омпании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уза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лледжа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исследов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ельс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организации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280"/>
              </a:lnSpc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др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157760" y="5023420"/>
            <a:ext cx="2589530" cy="92075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240" marR="659765">
              <a:lnSpc>
                <a:spcPts val="1300"/>
              </a:lnSpc>
            </a:pP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ПРЕ</a:t>
            </a:r>
            <a:r>
              <a:rPr sz="1200" b="1" spc="3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-3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АВ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ТЕЛЬ</a:t>
            </a:r>
            <a:r>
              <a:rPr sz="1200" b="1" spc="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ТВО </a:t>
            </a:r>
            <a:r>
              <a:rPr sz="1200" b="1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АР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2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200" b="1" spc="45" dirty="0">
                <a:latin typeface="Arial" panose="020B0604020202020204" pitchFamily="34" charset="0"/>
                <a:cs typeface="Arial" panose="020B0604020202020204" pitchFamily="34" charset="0"/>
              </a:rPr>
              <a:t> РЕГИОНЕ</a:t>
            </a: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405"/>
              </a:spcBef>
            </a:pP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либ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ина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форм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прису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стви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АРК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регион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(прежд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все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«с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лицах» федеральны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ок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ов).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360004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5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5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248018" y="1856413"/>
            <a:ext cx="5679440" cy="2847975"/>
          </a:xfrm>
          <a:custGeom>
            <a:avLst/>
            <a:gdLst/>
            <a:ahLst/>
            <a:cxnLst/>
            <a:rect l="l" t="t" r="r" b="b"/>
            <a:pathLst>
              <a:path w="5679440" h="2847975">
                <a:moveTo>
                  <a:pt x="54584" y="0"/>
                </a:moveTo>
                <a:lnTo>
                  <a:pt x="16374" y="15606"/>
                </a:lnTo>
                <a:lnTo>
                  <a:pt x="12" y="53422"/>
                </a:lnTo>
                <a:lnTo>
                  <a:pt x="0" y="2722498"/>
                </a:lnTo>
                <a:lnTo>
                  <a:pt x="1901" y="2736832"/>
                </a:lnTo>
                <a:lnTo>
                  <a:pt x="26416" y="2769261"/>
                </a:lnTo>
                <a:lnTo>
                  <a:pt x="2777464" y="2777083"/>
                </a:lnTo>
                <a:lnTo>
                  <a:pt x="2848038" y="2847657"/>
                </a:lnTo>
                <a:lnTo>
                  <a:pt x="2918625" y="2777083"/>
                </a:lnTo>
                <a:lnTo>
                  <a:pt x="5624578" y="2777071"/>
                </a:lnTo>
                <a:lnTo>
                  <a:pt x="5638820" y="2775182"/>
                </a:lnTo>
                <a:lnTo>
                  <a:pt x="5671250" y="2750672"/>
                </a:lnTo>
                <a:lnTo>
                  <a:pt x="5679071" y="54584"/>
                </a:lnTo>
                <a:lnTo>
                  <a:pt x="5677170" y="40251"/>
                </a:lnTo>
                <a:lnTo>
                  <a:pt x="5652660" y="7821"/>
                </a:lnTo>
                <a:lnTo>
                  <a:pt x="5625649" y="12"/>
                </a:lnTo>
                <a:lnTo>
                  <a:pt x="54584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248027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6136045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9024064" y="4780474"/>
            <a:ext cx="2808605" cy="1628139"/>
          </a:xfrm>
          <a:custGeom>
            <a:avLst/>
            <a:gdLst/>
            <a:ahLst/>
            <a:cxnLst/>
            <a:rect l="l" t="t" r="r" b="b"/>
            <a:pathLst>
              <a:path w="2808604" h="1628139">
                <a:moveTo>
                  <a:pt x="1404023" y="0"/>
                </a:moveTo>
                <a:lnTo>
                  <a:pt x="1331899" y="70573"/>
                </a:lnTo>
                <a:lnTo>
                  <a:pt x="55765" y="70573"/>
                </a:lnTo>
                <a:lnTo>
                  <a:pt x="41276" y="72435"/>
                </a:lnTo>
                <a:lnTo>
                  <a:pt x="8313" y="96479"/>
                </a:lnTo>
                <a:lnTo>
                  <a:pt x="0" y="1572933"/>
                </a:lnTo>
                <a:lnTo>
                  <a:pt x="1901" y="1587118"/>
                </a:lnTo>
                <a:lnTo>
                  <a:pt x="26458" y="1619390"/>
                </a:lnTo>
                <a:lnTo>
                  <a:pt x="2752267" y="1627530"/>
                </a:lnTo>
                <a:lnTo>
                  <a:pt x="2766760" y="1625669"/>
                </a:lnTo>
                <a:lnTo>
                  <a:pt x="2799734" y="1601635"/>
                </a:lnTo>
                <a:lnTo>
                  <a:pt x="2808016" y="1563001"/>
                </a:lnTo>
                <a:lnTo>
                  <a:pt x="65925" y="1563001"/>
                </a:lnTo>
                <a:lnTo>
                  <a:pt x="65925" y="135102"/>
                </a:lnTo>
                <a:lnTo>
                  <a:pt x="1331899" y="135102"/>
                </a:lnTo>
                <a:lnTo>
                  <a:pt x="1344948" y="133827"/>
                </a:lnTo>
                <a:lnTo>
                  <a:pt x="1357367" y="130097"/>
                </a:lnTo>
                <a:lnTo>
                  <a:pt x="1368799" y="124056"/>
                </a:lnTo>
                <a:lnTo>
                  <a:pt x="1404023" y="91249"/>
                </a:lnTo>
                <a:lnTo>
                  <a:pt x="2795469" y="91249"/>
                </a:lnTo>
                <a:lnTo>
                  <a:pt x="2754461" y="70615"/>
                </a:lnTo>
                <a:lnTo>
                  <a:pt x="1476146" y="70573"/>
                </a:lnTo>
                <a:lnTo>
                  <a:pt x="1404023" y="0"/>
                </a:lnTo>
                <a:close/>
              </a:path>
              <a:path w="2808604" h="1628139">
                <a:moveTo>
                  <a:pt x="2795469" y="91249"/>
                </a:moveTo>
                <a:lnTo>
                  <a:pt x="1404023" y="91249"/>
                </a:lnTo>
                <a:lnTo>
                  <a:pt x="1429524" y="116205"/>
                </a:lnTo>
                <a:lnTo>
                  <a:pt x="1439668" y="124332"/>
                </a:lnTo>
                <a:lnTo>
                  <a:pt x="1451145" y="130286"/>
                </a:lnTo>
                <a:lnTo>
                  <a:pt x="1463595" y="133923"/>
                </a:lnTo>
                <a:lnTo>
                  <a:pt x="2742120" y="135102"/>
                </a:lnTo>
                <a:lnTo>
                  <a:pt x="2742120" y="1563001"/>
                </a:lnTo>
                <a:lnTo>
                  <a:pt x="2808016" y="1563001"/>
                </a:lnTo>
                <a:lnTo>
                  <a:pt x="2807909" y="124056"/>
                </a:lnTo>
                <a:lnTo>
                  <a:pt x="2806157" y="110989"/>
                </a:lnTo>
                <a:lnTo>
                  <a:pt x="2800784" y="98197"/>
                </a:lnTo>
                <a:lnTo>
                  <a:pt x="2795469" y="91249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4722027" y="1025904"/>
            <a:ext cx="2748280" cy="718820"/>
          </a:xfrm>
          <a:custGeom>
            <a:avLst/>
            <a:gdLst/>
            <a:ahLst/>
            <a:cxnLst/>
            <a:rect l="l" t="t" r="r" b="b"/>
            <a:pathLst>
              <a:path w="2748279" h="718819">
                <a:moveTo>
                  <a:pt x="54597" y="0"/>
                </a:moveTo>
                <a:lnTo>
                  <a:pt x="16379" y="15602"/>
                </a:lnTo>
                <a:lnTo>
                  <a:pt x="12" y="53412"/>
                </a:lnTo>
                <a:lnTo>
                  <a:pt x="0" y="593407"/>
                </a:lnTo>
                <a:lnTo>
                  <a:pt x="1901" y="607739"/>
                </a:lnTo>
                <a:lnTo>
                  <a:pt x="26414" y="640167"/>
                </a:lnTo>
                <a:lnTo>
                  <a:pt x="1303451" y="647992"/>
                </a:lnTo>
                <a:lnTo>
                  <a:pt x="1374038" y="718578"/>
                </a:lnTo>
                <a:lnTo>
                  <a:pt x="1444612" y="647992"/>
                </a:lnTo>
                <a:lnTo>
                  <a:pt x="2693572" y="647979"/>
                </a:lnTo>
                <a:lnTo>
                  <a:pt x="2707812" y="646091"/>
                </a:lnTo>
                <a:lnTo>
                  <a:pt x="2740242" y="621581"/>
                </a:lnTo>
                <a:lnTo>
                  <a:pt x="2748064" y="54584"/>
                </a:lnTo>
                <a:lnTo>
                  <a:pt x="2746163" y="40251"/>
                </a:lnTo>
                <a:lnTo>
                  <a:pt x="2721653" y="7821"/>
                </a:lnTo>
                <a:lnTo>
                  <a:pt x="2694641" y="12"/>
                </a:lnTo>
                <a:lnTo>
                  <a:pt x="54597" y="0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1955932" y="259453"/>
            <a:ext cx="8153400" cy="429604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8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ПРИМЕР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АНИЗАЦИОН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500" b="1" spc="1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ЖКИ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860"/>
              </a:lnSpc>
            </a:pPr>
            <a:r>
              <a:rPr sz="1500" b="1" spc="-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НАЦИОНАЛЬНОЙ 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(НСК) 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СУБЪЕКТ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258820" marR="3112770" algn="ctr">
              <a:lnSpc>
                <a:spcPts val="1600"/>
              </a:lnSpc>
            </a:pP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</a:t>
            </a:r>
            <a:r>
              <a:rPr sz="1500" b="1" spc="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2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2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НЫЙ СОВ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8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00025" algn="ctr">
              <a:lnSpc>
                <a:spcPct val="100000"/>
              </a:lnSpc>
            </a:pP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АРК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9"/>
              </a:spcBef>
            </a:pPr>
            <a:endParaRPr sz="16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9390" algn="ctr">
              <a:lnSpc>
                <a:spcPct val="100000"/>
              </a:lnSpc>
            </a:pP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500" b="1" spc="-1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АЦИОННЫ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СУБЪЕК</a:t>
            </a:r>
            <a:r>
              <a:rPr sz="1500" b="1" spc="-4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РФ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marR="1255395" algn="ctr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(например,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 при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РФ по развитию 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довых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ресурсов)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ункци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ко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оро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6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ем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ы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уровне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РФ.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53"/>
              </a:spcBef>
            </a:pP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9390" algn="ctr">
              <a:lnSpc>
                <a:spcPts val="17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ЧЕСКИ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98755" algn="ctr">
              <a:lnSpc>
                <a:spcPts val="176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ЛИФИКАЦИЯМ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428750" marR="1241425" algn="ctr">
              <a:lnSpc>
                <a:spcPts val="1300"/>
              </a:lnSpc>
              <a:spcBef>
                <a:spcPts val="505"/>
              </a:spcBef>
            </a:pP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Отвеча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ряд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ановленны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кри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ерие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частност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наличи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ллегиально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орган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управления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ко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оро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мене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50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мес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принадлежи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раб</a:t>
            </a:r>
            <a:r>
              <a:rPr sz="1100" b="0" spc="-4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7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7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елям).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4722029" y="2454266"/>
            <a:ext cx="2748280" cy="69215"/>
          </a:xfrm>
          <a:custGeom>
            <a:avLst/>
            <a:gdLst/>
            <a:ahLst/>
            <a:cxnLst/>
            <a:rect l="l" t="t" r="r" b="b"/>
            <a:pathLst>
              <a:path w="2748279" h="69214">
                <a:moveTo>
                  <a:pt x="0" y="0"/>
                </a:moveTo>
                <a:lnTo>
                  <a:pt x="1302029" y="0"/>
                </a:lnTo>
                <a:lnTo>
                  <a:pt x="1379855" y="68821"/>
                </a:lnTo>
                <a:lnTo>
                  <a:pt x="1448676" y="0"/>
                </a:lnTo>
                <a:lnTo>
                  <a:pt x="2748064" y="0"/>
                </a:lnTo>
              </a:path>
            </a:pathLst>
          </a:custGeom>
          <a:ln w="6350">
            <a:solidFill>
              <a:srgbClr val="054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4722029" y="3438000"/>
            <a:ext cx="2748280" cy="69215"/>
          </a:xfrm>
          <a:custGeom>
            <a:avLst/>
            <a:gdLst/>
            <a:ahLst/>
            <a:cxnLst/>
            <a:rect l="l" t="t" r="r" b="b"/>
            <a:pathLst>
              <a:path w="2748279" h="69214">
                <a:moveTo>
                  <a:pt x="0" y="0"/>
                </a:moveTo>
                <a:lnTo>
                  <a:pt x="1302029" y="0"/>
                </a:lnTo>
                <a:lnTo>
                  <a:pt x="1379855" y="68821"/>
                </a:lnTo>
                <a:lnTo>
                  <a:pt x="1448676" y="0"/>
                </a:lnTo>
                <a:lnTo>
                  <a:pt x="2748064" y="0"/>
                </a:lnTo>
              </a:path>
            </a:pathLst>
          </a:custGeom>
          <a:ln w="6350">
            <a:solidFill>
              <a:srgbClr val="0547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347299" y="6480536"/>
            <a:ext cx="5215301" cy="1384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*Не</a:t>
            </a:r>
            <a:r>
              <a:rPr sz="900" b="0" spc="-10" dirty="0">
                <a:latin typeface="Arial" panose="020B0604020202020204" pitchFamily="34" charset="0"/>
                <a:cs typeface="Arial" panose="020B0604020202020204" pitchFamily="34" charset="0"/>
              </a:rPr>
              <a:t>ко</a:t>
            </a:r>
            <a:r>
              <a:rPr sz="900" b="0" spc="-2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орые варианты выбора организационных форм для 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регионально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900" b="0" spc="-5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900" b="0" spc="-2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900" b="0" spc="-35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lang="ru-RU" sz="900" b="0" dirty="0">
                <a:latin typeface="Arial" panose="020B0604020202020204" pitchFamily="34" charset="0"/>
                <a:cs typeface="Arial" panose="020B0604020202020204" pitchFamily="34" charset="0"/>
              </a:rPr>
              <a:t>чес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900" b="0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900" b="0" dirty="0">
                <a:latin typeface="Arial" panose="020B0604020202020204" pitchFamily="34" charset="0"/>
                <a:cs typeface="Arial" panose="020B0604020202020204" pitchFamily="34" charset="0"/>
              </a:rPr>
              <a:t> центра.</a:t>
            </a:r>
            <a:endParaRPr sz="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55932" y="259453"/>
            <a:ext cx="6722745" cy="4572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8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З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ЧЕСК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ЦЕ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ТРОВ П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ЛИФИКАЦИЯМ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359" y="1697906"/>
            <a:ext cx="9403715" cy="436786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МОН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ОРИН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ПА</a:t>
            </a: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ТРО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ТЕМЫ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6096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Мони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оринг основных парам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тров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Федерации, предос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авление со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ую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ей информации в </a:t>
            </a:r>
            <a:r>
              <a:rPr sz="1100" b="0" spc="-2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динационный орган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 и в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для обо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ения и анализа.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АЗВ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Э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СПЕРТНО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ГО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ТЕНЦ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9855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Организация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ты по формированию и развитию э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енциала, нео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димо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для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ункционирования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уровне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ПРЕ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3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ЖЕНИЙ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Формирование предл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ож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ений для региональной администрации, Национально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при Президен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93345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 профессиональным квалификациям,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по профессиональным квалификациям по развитию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Федерации, 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ак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ж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на национальном уровне.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ВНЕДРЕНИ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ОКУМЕ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НТ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ts val="137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жка внедрения норм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тивных и 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дических докумен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Национально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при Президен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9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квалификациям,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сов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профессиональным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квалификациям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уровне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Федерации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           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(без дублирования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ф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ункций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 СПК).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1"/>
              </a:spcBef>
            </a:pPr>
            <a:endParaRPr sz="14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ИСП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ЛЬЗОВАНИ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ОПЫ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73660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Анализ и исп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льзование лучше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опы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угих регионов в области развития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45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sz="1100" b="0" spc="-6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крепление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оризон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альных связей с соседними регионами по вопросам развития сис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емы профессиональных квалификаций.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252606" y="1714916"/>
            <a:ext cx="274320" cy="596265"/>
          </a:xfrm>
          <a:custGeom>
            <a:avLst/>
            <a:gdLst/>
            <a:ahLst/>
            <a:cxnLst/>
            <a:rect l="l" t="t" r="r" b="b"/>
            <a:pathLst>
              <a:path w="274319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274319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208871" y="2559819"/>
            <a:ext cx="428625" cy="604520"/>
          </a:xfrm>
          <a:custGeom>
            <a:avLst/>
            <a:gdLst/>
            <a:ahLst/>
            <a:cxnLst/>
            <a:rect l="l" t="t" r="r" b="b"/>
            <a:pathLst>
              <a:path w="428625" h="604519">
                <a:moveTo>
                  <a:pt x="403310" y="107464"/>
                </a:moveTo>
                <a:lnTo>
                  <a:pt x="197243" y="107464"/>
                </a:lnTo>
                <a:lnTo>
                  <a:pt x="215032" y="107742"/>
                </a:lnTo>
                <a:lnTo>
                  <a:pt x="229396" y="109792"/>
                </a:lnTo>
                <a:lnTo>
                  <a:pt x="263853" y="135365"/>
                </a:lnTo>
                <a:lnTo>
                  <a:pt x="274071" y="172304"/>
                </a:lnTo>
                <a:lnTo>
                  <a:pt x="273723" y="182984"/>
                </a:lnTo>
                <a:lnTo>
                  <a:pt x="262999" y="225857"/>
                </a:lnTo>
                <a:lnTo>
                  <a:pt x="237419" y="270885"/>
                </a:lnTo>
                <a:lnTo>
                  <a:pt x="208549" y="307600"/>
                </a:lnTo>
                <a:lnTo>
                  <a:pt x="12226" y="514463"/>
                </a:lnTo>
                <a:lnTo>
                  <a:pt x="12226" y="604506"/>
                </a:lnTo>
                <a:lnTo>
                  <a:pt x="428049" y="604506"/>
                </a:lnTo>
                <a:lnTo>
                  <a:pt x="428049" y="498092"/>
                </a:lnTo>
                <a:lnTo>
                  <a:pt x="193531" y="498092"/>
                </a:lnTo>
                <a:lnTo>
                  <a:pt x="270480" y="409281"/>
                </a:lnTo>
                <a:lnTo>
                  <a:pt x="303011" y="375999"/>
                </a:lnTo>
                <a:lnTo>
                  <a:pt x="329955" y="346821"/>
                </a:lnTo>
                <a:lnTo>
                  <a:pt x="357183" y="314295"/>
                </a:lnTo>
                <a:lnTo>
                  <a:pt x="381008" y="279498"/>
                </a:lnTo>
                <a:lnTo>
                  <a:pt x="402556" y="234164"/>
                </a:lnTo>
                <a:lnTo>
                  <a:pt x="411691" y="196720"/>
                </a:lnTo>
                <a:lnTo>
                  <a:pt x="413316" y="173439"/>
                </a:lnTo>
                <a:lnTo>
                  <a:pt x="412880" y="158326"/>
                </a:lnTo>
                <a:lnTo>
                  <a:pt x="411573" y="143894"/>
                </a:lnTo>
                <a:lnTo>
                  <a:pt x="409395" y="130142"/>
                </a:lnTo>
                <a:lnTo>
                  <a:pt x="406331" y="117023"/>
                </a:lnTo>
                <a:lnTo>
                  <a:pt x="403310" y="107464"/>
                </a:lnTo>
                <a:close/>
              </a:path>
              <a:path w="428625" h="604519">
                <a:moveTo>
                  <a:pt x="213346" y="0"/>
                </a:moveTo>
                <a:lnTo>
                  <a:pt x="173356" y="2981"/>
                </a:lnTo>
                <a:lnTo>
                  <a:pt x="124751" y="16234"/>
                </a:lnTo>
                <a:lnTo>
                  <a:pt x="87868" y="36277"/>
                </a:lnTo>
                <a:lnTo>
                  <a:pt x="57411" y="60530"/>
                </a:lnTo>
                <a:lnTo>
                  <a:pt x="28114" y="97582"/>
                </a:lnTo>
                <a:lnTo>
                  <a:pt x="11438" y="132871"/>
                </a:lnTo>
                <a:lnTo>
                  <a:pt x="687" y="182357"/>
                </a:lnTo>
                <a:lnTo>
                  <a:pt x="0" y="195251"/>
                </a:lnTo>
                <a:lnTo>
                  <a:pt x="138286" y="200138"/>
                </a:lnTo>
                <a:lnTo>
                  <a:pt x="138937" y="185972"/>
                </a:lnTo>
                <a:lnTo>
                  <a:pt x="140889" y="172687"/>
                </a:lnTo>
                <a:lnTo>
                  <a:pt x="164606" y="126011"/>
                </a:lnTo>
                <a:lnTo>
                  <a:pt x="197243" y="107464"/>
                </a:lnTo>
                <a:lnTo>
                  <a:pt x="403310" y="107464"/>
                </a:lnTo>
                <a:lnTo>
                  <a:pt x="402424" y="104661"/>
                </a:lnTo>
                <a:lnTo>
                  <a:pt x="378027" y="61697"/>
                </a:lnTo>
                <a:lnTo>
                  <a:pt x="338771" y="30137"/>
                </a:lnTo>
                <a:lnTo>
                  <a:pt x="293341" y="10419"/>
                </a:lnTo>
                <a:lnTo>
                  <a:pt x="255364" y="2560"/>
                </a:lnTo>
                <a:lnTo>
                  <a:pt x="227839" y="300"/>
                </a:lnTo>
                <a:lnTo>
                  <a:pt x="21334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03909" y="3482323"/>
            <a:ext cx="433070" cy="612775"/>
          </a:xfrm>
          <a:custGeom>
            <a:avLst/>
            <a:gdLst/>
            <a:ahLst/>
            <a:cxnLst/>
            <a:rect l="l" t="t" r="r" b="b"/>
            <a:pathLst>
              <a:path w="433069" h="612775">
                <a:moveTo>
                  <a:pt x="0" y="438740"/>
                </a:moveTo>
                <a:lnTo>
                  <a:pt x="4281" y="477984"/>
                </a:lnTo>
                <a:lnTo>
                  <a:pt x="23322" y="524696"/>
                </a:lnTo>
                <a:lnTo>
                  <a:pt x="47763" y="554667"/>
                </a:lnTo>
                <a:lnTo>
                  <a:pt x="89009" y="584247"/>
                </a:lnTo>
                <a:lnTo>
                  <a:pt x="124656" y="599243"/>
                </a:lnTo>
                <a:lnTo>
                  <a:pt x="174044" y="610435"/>
                </a:lnTo>
                <a:lnTo>
                  <a:pt x="199921" y="612512"/>
                </a:lnTo>
                <a:lnTo>
                  <a:pt x="216028" y="612304"/>
                </a:lnTo>
                <a:lnTo>
                  <a:pt x="260327" y="608738"/>
                </a:lnTo>
                <a:lnTo>
                  <a:pt x="299068" y="600763"/>
                </a:lnTo>
                <a:lnTo>
                  <a:pt x="343130" y="583288"/>
                </a:lnTo>
                <a:lnTo>
                  <a:pt x="381842" y="556184"/>
                </a:lnTo>
                <a:lnTo>
                  <a:pt x="407578" y="526545"/>
                </a:lnTo>
                <a:lnTo>
                  <a:pt x="418917" y="506022"/>
                </a:lnTo>
                <a:lnTo>
                  <a:pt x="223136" y="506022"/>
                </a:lnTo>
                <a:lnTo>
                  <a:pt x="207241" y="505390"/>
                </a:lnTo>
                <a:lnTo>
                  <a:pt x="162217" y="487441"/>
                </a:lnTo>
                <a:lnTo>
                  <a:pt x="140709" y="454326"/>
                </a:lnTo>
                <a:lnTo>
                  <a:pt x="138828" y="442023"/>
                </a:lnTo>
                <a:lnTo>
                  <a:pt x="0" y="438740"/>
                </a:lnTo>
                <a:close/>
              </a:path>
              <a:path w="433069" h="612775">
                <a:moveTo>
                  <a:pt x="411828" y="106604"/>
                </a:moveTo>
                <a:lnTo>
                  <a:pt x="209344" y="106604"/>
                </a:lnTo>
                <a:lnTo>
                  <a:pt x="225671" y="107315"/>
                </a:lnTo>
                <a:lnTo>
                  <a:pt x="239459" y="109687"/>
                </a:lnTo>
                <a:lnTo>
                  <a:pt x="278434" y="141928"/>
                </a:lnTo>
                <a:lnTo>
                  <a:pt x="285278" y="164906"/>
                </a:lnTo>
                <a:lnTo>
                  <a:pt x="284443" y="183227"/>
                </a:lnTo>
                <a:lnTo>
                  <a:pt x="270356" y="224022"/>
                </a:lnTo>
                <a:lnTo>
                  <a:pt x="224670" y="247876"/>
                </a:lnTo>
                <a:lnTo>
                  <a:pt x="143243" y="248837"/>
                </a:lnTo>
                <a:lnTo>
                  <a:pt x="143243" y="351567"/>
                </a:lnTo>
                <a:lnTo>
                  <a:pt x="210362" y="351567"/>
                </a:lnTo>
                <a:lnTo>
                  <a:pt x="225220" y="352286"/>
                </a:lnTo>
                <a:lnTo>
                  <a:pt x="261920" y="363063"/>
                </a:lnTo>
                <a:lnTo>
                  <a:pt x="290497" y="399169"/>
                </a:lnTo>
                <a:lnTo>
                  <a:pt x="294947" y="427385"/>
                </a:lnTo>
                <a:lnTo>
                  <a:pt x="294121" y="443102"/>
                </a:lnTo>
                <a:lnTo>
                  <a:pt x="269308" y="488107"/>
                </a:lnTo>
                <a:lnTo>
                  <a:pt x="223136" y="506022"/>
                </a:lnTo>
                <a:lnTo>
                  <a:pt x="418917" y="506022"/>
                </a:lnTo>
                <a:lnTo>
                  <a:pt x="430657" y="467093"/>
                </a:lnTo>
                <a:lnTo>
                  <a:pt x="432954" y="438740"/>
                </a:lnTo>
                <a:lnTo>
                  <a:pt x="432494" y="425075"/>
                </a:lnTo>
                <a:lnTo>
                  <a:pt x="424984" y="386075"/>
                </a:lnTo>
                <a:lnTo>
                  <a:pt x="399984" y="343625"/>
                </a:lnTo>
                <a:lnTo>
                  <a:pt x="360737" y="311788"/>
                </a:lnTo>
                <a:lnTo>
                  <a:pt x="337375" y="300590"/>
                </a:lnTo>
                <a:lnTo>
                  <a:pt x="348067" y="293105"/>
                </a:lnTo>
                <a:lnTo>
                  <a:pt x="377942" y="268545"/>
                </a:lnTo>
                <a:lnTo>
                  <a:pt x="403391" y="236910"/>
                </a:lnTo>
                <a:lnTo>
                  <a:pt x="419485" y="200838"/>
                </a:lnTo>
                <a:lnTo>
                  <a:pt x="423351" y="177975"/>
                </a:lnTo>
                <a:lnTo>
                  <a:pt x="423031" y="164906"/>
                </a:lnTo>
                <a:lnTo>
                  <a:pt x="416482" y="120674"/>
                </a:lnTo>
                <a:lnTo>
                  <a:pt x="412541" y="108323"/>
                </a:lnTo>
                <a:lnTo>
                  <a:pt x="411828" y="106604"/>
                </a:lnTo>
                <a:close/>
              </a:path>
              <a:path w="433069" h="612775">
                <a:moveTo>
                  <a:pt x="212736" y="0"/>
                </a:moveTo>
                <a:lnTo>
                  <a:pt x="172288" y="2651"/>
                </a:lnTo>
                <a:lnTo>
                  <a:pt x="123874" y="14399"/>
                </a:lnTo>
                <a:lnTo>
                  <a:pt x="87088" y="31825"/>
                </a:lnTo>
                <a:lnTo>
                  <a:pt x="56374" y="54497"/>
                </a:lnTo>
                <a:lnTo>
                  <a:pt x="32082" y="84166"/>
                </a:lnTo>
                <a:lnTo>
                  <a:pt x="15573" y="119775"/>
                </a:lnTo>
                <a:lnTo>
                  <a:pt x="9526" y="155893"/>
                </a:lnTo>
                <a:lnTo>
                  <a:pt x="147332" y="162070"/>
                </a:lnTo>
                <a:lnTo>
                  <a:pt x="148978" y="149174"/>
                </a:lnTo>
                <a:lnTo>
                  <a:pt x="153913" y="137540"/>
                </a:lnTo>
                <a:lnTo>
                  <a:pt x="186120" y="112139"/>
                </a:lnTo>
                <a:lnTo>
                  <a:pt x="209344" y="106604"/>
                </a:lnTo>
                <a:lnTo>
                  <a:pt x="411828" y="106604"/>
                </a:lnTo>
                <a:lnTo>
                  <a:pt x="407714" y="96699"/>
                </a:lnTo>
                <a:lnTo>
                  <a:pt x="379551" y="56843"/>
                </a:lnTo>
                <a:lnTo>
                  <a:pt x="340204" y="28432"/>
                </a:lnTo>
                <a:lnTo>
                  <a:pt x="294495" y="10248"/>
                </a:lnTo>
                <a:lnTo>
                  <a:pt x="255601" y="2641"/>
                </a:lnTo>
                <a:lnTo>
                  <a:pt x="227534" y="347"/>
                </a:lnTo>
                <a:lnTo>
                  <a:pt x="2127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08821" y="4481519"/>
            <a:ext cx="437515" cy="596265"/>
          </a:xfrm>
          <a:custGeom>
            <a:avLst/>
            <a:gdLst/>
            <a:ahLst/>
            <a:cxnLst/>
            <a:rect l="l" t="t" r="r" b="b"/>
            <a:pathLst>
              <a:path w="437514" h="596264">
                <a:moveTo>
                  <a:pt x="376529" y="469442"/>
                </a:moveTo>
                <a:lnTo>
                  <a:pt x="238607" y="469442"/>
                </a:lnTo>
                <a:lnTo>
                  <a:pt x="238607" y="595909"/>
                </a:lnTo>
                <a:lnTo>
                  <a:pt x="376529" y="595909"/>
                </a:lnTo>
                <a:lnTo>
                  <a:pt x="376529" y="469442"/>
                </a:lnTo>
                <a:close/>
              </a:path>
              <a:path w="437514" h="596264">
                <a:moveTo>
                  <a:pt x="376529" y="0"/>
                </a:moveTo>
                <a:lnTo>
                  <a:pt x="238607" y="0"/>
                </a:lnTo>
                <a:lnTo>
                  <a:pt x="238607" y="1231"/>
                </a:lnTo>
                <a:lnTo>
                  <a:pt x="0" y="385127"/>
                </a:lnTo>
                <a:lnTo>
                  <a:pt x="8178" y="469442"/>
                </a:lnTo>
                <a:lnTo>
                  <a:pt x="437108" y="469442"/>
                </a:lnTo>
                <a:lnTo>
                  <a:pt x="437108" y="363029"/>
                </a:lnTo>
                <a:lnTo>
                  <a:pt x="131368" y="363029"/>
                </a:lnTo>
                <a:lnTo>
                  <a:pt x="230009" y="193586"/>
                </a:lnTo>
                <a:lnTo>
                  <a:pt x="238607" y="179666"/>
                </a:lnTo>
                <a:lnTo>
                  <a:pt x="376529" y="179666"/>
                </a:lnTo>
                <a:lnTo>
                  <a:pt x="376529" y="0"/>
                </a:lnTo>
                <a:close/>
              </a:path>
              <a:path w="437514" h="596264">
                <a:moveTo>
                  <a:pt x="376529" y="179666"/>
                </a:moveTo>
                <a:lnTo>
                  <a:pt x="238607" y="179666"/>
                </a:lnTo>
                <a:lnTo>
                  <a:pt x="238607" y="363029"/>
                </a:lnTo>
                <a:lnTo>
                  <a:pt x="376529" y="363029"/>
                </a:lnTo>
                <a:lnTo>
                  <a:pt x="376529" y="17966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17822" y="5470849"/>
            <a:ext cx="416559" cy="603885"/>
          </a:xfrm>
          <a:custGeom>
            <a:avLst/>
            <a:gdLst/>
            <a:ahLst/>
            <a:cxnLst/>
            <a:rect l="l" t="t" r="r" b="b"/>
            <a:pathLst>
              <a:path w="416560" h="603885">
                <a:moveTo>
                  <a:pt x="0" y="426618"/>
                </a:moveTo>
                <a:lnTo>
                  <a:pt x="4192" y="465535"/>
                </a:lnTo>
                <a:lnTo>
                  <a:pt x="23865" y="512235"/>
                </a:lnTo>
                <a:lnTo>
                  <a:pt x="49278" y="542968"/>
                </a:lnTo>
                <a:lnTo>
                  <a:pt x="89159" y="573122"/>
                </a:lnTo>
                <a:lnTo>
                  <a:pt x="125202" y="589410"/>
                </a:lnTo>
                <a:lnTo>
                  <a:pt x="162010" y="599611"/>
                </a:lnTo>
                <a:lnTo>
                  <a:pt x="199254" y="603890"/>
                </a:lnTo>
                <a:lnTo>
                  <a:pt x="215062" y="603676"/>
                </a:lnTo>
                <a:lnTo>
                  <a:pt x="257000" y="599734"/>
                </a:lnTo>
                <a:lnTo>
                  <a:pt x="302711" y="586831"/>
                </a:lnTo>
                <a:lnTo>
                  <a:pt x="336771" y="567563"/>
                </a:lnTo>
                <a:lnTo>
                  <a:pt x="365717" y="542477"/>
                </a:lnTo>
                <a:lnTo>
                  <a:pt x="393988" y="500786"/>
                </a:lnTo>
                <a:lnTo>
                  <a:pt x="395400" y="497674"/>
                </a:lnTo>
                <a:lnTo>
                  <a:pt x="209084" y="497674"/>
                </a:lnTo>
                <a:lnTo>
                  <a:pt x="194967" y="496591"/>
                </a:lnTo>
                <a:lnTo>
                  <a:pt x="152712" y="470373"/>
                </a:lnTo>
                <a:lnTo>
                  <a:pt x="139152" y="434841"/>
                </a:lnTo>
                <a:lnTo>
                  <a:pt x="0" y="426618"/>
                </a:lnTo>
                <a:close/>
              </a:path>
              <a:path w="416560" h="603885">
                <a:moveTo>
                  <a:pt x="396292" y="299618"/>
                </a:moveTo>
                <a:lnTo>
                  <a:pt x="190445" y="299618"/>
                </a:lnTo>
                <a:lnTo>
                  <a:pt x="207044" y="300526"/>
                </a:lnTo>
                <a:lnTo>
                  <a:pt x="221866" y="303265"/>
                </a:lnTo>
                <a:lnTo>
                  <a:pt x="255817" y="322464"/>
                </a:lnTo>
                <a:lnTo>
                  <a:pt x="274319" y="358134"/>
                </a:lnTo>
                <a:lnTo>
                  <a:pt x="278275" y="391060"/>
                </a:lnTo>
                <a:lnTo>
                  <a:pt x="277591" y="411567"/>
                </a:lnTo>
                <a:lnTo>
                  <a:pt x="267226" y="459695"/>
                </a:lnTo>
                <a:lnTo>
                  <a:pt x="234006" y="493442"/>
                </a:lnTo>
                <a:lnTo>
                  <a:pt x="209084" y="497674"/>
                </a:lnTo>
                <a:lnTo>
                  <a:pt x="395400" y="497674"/>
                </a:lnTo>
                <a:lnTo>
                  <a:pt x="411105" y="452365"/>
                </a:lnTo>
                <a:lnTo>
                  <a:pt x="415978" y="415153"/>
                </a:lnTo>
                <a:lnTo>
                  <a:pt x="415752" y="398478"/>
                </a:lnTo>
                <a:lnTo>
                  <a:pt x="411672" y="353495"/>
                </a:lnTo>
                <a:lnTo>
                  <a:pt x="402502" y="315441"/>
                </a:lnTo>
                <a:lnTo>
                  <a:pt x="398318" y="304156"/>
                </a:lnTo>
                <a:lnTo>
                  <a:pt x="396292" y="299618"/>
                </a:lnTo>
                <a:close/>
              </a:path>
              <a:path w="416560" h="603885">
                <a:moveTo>
                  <a:pt x="396176" y="0"/>
                </a:moveTo>
                <a:lnTo>
                  <a:pt x="47879" y="0"/>
                </a:lnTo>
                <a:lnTo>
                  <a:pt x="11455" y="304825"/>
                </a:lnTo>
                <a:lnTo>
                  <a:pt x="121145" y="330631"/>
                </a:lnTo>
                <a:lnTo>
                  <a:pt x="129475" y="321395"/>
                </a:lnTo>
                <a:lnTo>
                  <a:pt x="139094" y="313786"/>
                </a:lnTo>
                <a:lnTo>
                  <a:pt x="150001" y="307803"/>
                </a:lnTo>
                <a:lnTo>
                  <a:pt x="162195" y="303447"/>
                </a:lnTo>
                <a:lnTo>
                  <a:pt x="175676" y="300718"/>
                </a:lnTo>
                <a:lnTo>
                  <a:pt x="190445" y="299618"/>
                </a:lnTo>
                <a:lnTo>
                  <a:pt x="396292" y="299618"/>
                </a:lnTo>
                <a:lnTo>
                  <a:pt x="393571" y="293520"/>
                </a:lnTo>
                <a:lnTo>
                  <a:pt x="368965" y="256869"/>
                </a:lnTo>
                <a:lnTo>
                  <a:pt x="330750" y="226448"/>
                </a:lnTo>
                <a:lnTo>
                  <a:pt x="323363" y="222707"/>
                </a:lnTo>
                <a:lnTo>
                  <a:pt x="151845" y="222707"/>
                </a:lnTo>
                <a:lnTo>
                  <a:pt x="160032" y="106413"/>
                </a:lnTo>
                <a:lnTo>
                  <a:pt x="396176" y="106413"/>
                </a:lnTo>
                <a:lnTo>
                  <a:pt x="396176" y="0"/>
                </a:lnTo>
                <a:close/>
              </a:path>
              <a:path w="416560" h="603885">
                <a:moveTo>
                  <a:pt x="240581" y="203946"/>
                </a:moveTo>
                <a:lnTo>
                  <a:pt x="200548" y="206895"/>
                </a:lnTo>
                <a:lnTo>
                  <a:pt x="161924" y="218194"/>
                </a:lnTo>
                <a:lnTo>
                  <a:pt x="151845" y="222707"/>
                </a:lnTo>
                <a:lnTo>
                  <a:pt x="323363" y="222707"/>
                </a:lnTo>
                <a:lnTo>
                  <a:pt x="282879" y="208827"/>
                </a:lnTo>
                <a:lnTo>
                  <a:pt x="240581" y="20394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810740" y="16530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69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810740" y="2506501"/>
            <a:ext cx="0" cy="687070"/>
          </a:xfrm>
          <a:custGeom>
            <a:avLst/>
            <a:gdLst/>
            <a:ahLst/>
            <a:cxnLst/>
            <a:rect l="l" t="t" r="r" b="b"/>
            <a:pathLst>
              <a:path h="687069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10740" y="34290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10740" y="441960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10740" y="5408930"/>
            <a:ext cx="0" cy="687070"/>
          </a:xfrm>
          <a:custGeom>
            <a:avLst/>
            <a:gdLst/>
            <a:ahLst/>
            <a:cxnLst/>
            <a:rect l="l" t="t" r="r" b="b"/>
            <a:pathLst>
              <a:path h="687070">
                <a:moveTo>
                  <a:pt x="0" y="0"/>
                </a:moveTo>
                <a:lnTo>
                  <a:pt x="0" y="686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55650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5388048" y="17224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51" y="0"/>
                </a:moveTo>
                <a:lnTo>
                  <a:pt x="35900" y="10966"/>
                </a:lnTo>
                <a:lnTo>
                  <a:pt x="7849" y="39897"/>
                </a:lnTo>
                <a:lnTo>
                  <a:pt x="0" y="65892"/>
                </a:lnTo>
                <a:lnTo>
                  <a:pt x="1157" y="81996"/>
                </a:lnTo>
                <a:lnTo>
                  <a:pt x="18263" y="121327"/>
                </a:lnTo>
                <a:lnTo>
                  <a:pt x="50851" y="143758"/>
                </a:lnTo>
                <a:lnTo>
                  <a:pt x="73293" y="147296"/>
                </a:lnTo>
                <a:lnTo>
                  <a:pt x="87789" y="145872"/>
                </a:lnTo>
                <a:lnTo>
                  <a:pt x="124399" y="126714"/>
                </a:lnTo>
                <a:lnTo>
                  <a:pt x="144954" y="90988"/>
                </a:lnTo>
                <a:lnTo>
                  <a:pt x="146963" y="76678"/>
                </a:lnTo>
                <a:lnTo>
                  <a:pt x="145622" y="61491"/>
                </a:lnTo>
                <a:lnTo>
                  <a:pt x="127270" y="23736"/>
                </a:lnTo>
                <a:lnTo>
                  <a:pt x="92817" y="2409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00163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44" y="10955"/>
                </a:lnTo>
                <a:lnTo>
                  <a:pt x="7867" y="39861"/>
                </a:lnTo>
                <a:lnTo>
                  <a:pt x="0" y="65839"/>
                </a:lnTo>
                <a:lnTo>
                  <a:pt x="1155" y="81943"/>
                </a:lnTo>
                <a:lnTo>
                  <a:pt x="18252" y="121273"/>
                </a:lnTo>
                <a:lnTo>
                  <a:pt x="50832" y="143721"/>
                </a:lnTo>
                <a:lnTo>
                  <a:pt x="73377" y="147284"/>
                </a:lnTo>
                <a:lnTo>
                  <a:pt x="87848" y="145861"/>
                </a:lnTo>
                <a:lnTo>
                  <a:pt x="124449" y="126702"/>
                </a:lnTo>
                <a:lnTo>
                  <a:pt x="145033" y="90976"/>
                </a:lnTo>
                <a:lnTo>
                  <a:pt x="147047" y="76666"/>
                </a:lnTo>
                <a:lnTo>
                  <a:pt x="145702" y="61478"/>
                </a:lnTo>
                <a:lnTo>
                  <a:pt x="127320" y="23727"/>
                </a:lnTo>
                <a:lnTo>
                  <a:pt x="92862" y="240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828184" y="19504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9008" y="0"/>
                </a:moveTo>
                <a:lnTo>
                  <a:pt x="35925" y="10951"/>
                </a:lnTo>
                <a:lnTo>
                  <a:pt x="7860" y="39856"/>
                </a:lnTo>
                <a:lnTo>
                  <a:pt x="0" y="65835"/>
                </a:lnTo>
                <a:lnTo>
                  <a:pt x="1155" y="81947"/>
                </a:lnTo>
                <a:lnTo>
                  <a:pt x="18250" y="121291"/>
                </a:lnTo>
                <a:lnTo>
                  <a:pt x="50821" y="143732"/>
                </a:lnTo>
                <a:lnTo>
                  <a:pt x="73289" y="147279"/>
                </a:lnTo>
                <a:lnTo>
                  <a:pt x="87782" y="145856"/>
                </a:lnTo>
                <a:lnTo>
                  <a:pt x="124405" y="126710"/>
                </a:lnTo>
                <a:lnTo>
                  <a:pt x="144989" y="91004"/>
                </a:lnTo>
                <a:lnTo>
                  <a:pt x="147008" y="76701"/>
                </a:lnTo>
                <a:lnTo>
                  <a:pt x="145667" y="61509"/>
                </a:lnTo>
                <a:lnTo>
                  <a:pt x="127313" y="23752"/>
                </a:lnTo>
                <a:lnTo>
                  <a:pt x="92866" y="2418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056157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636426" y="1971481"/>
            <a:ext cx="105410" cy="106680"/>
          </a:xfrm>
          <a:custGeom>
            <a:avLst/>
            <a:gdLst/>
            <a:ahLst/>
            <a:cxnLst/>
            <a:rect l="l" t="t" r="r" b="b"/>
            <a:pathLst>
              <a:path w="105410" h="106680">
                <a:moveTo>
                  <a:pt x="64239" y="0"/>
                </a:moveTo>
                <a:lnTo>
                  <a:pt x="20027" y="11779"/>
                </a:lnTo>
                <a:lnTo>
                  <a:pt x="0" y="43362"/>
                </a:lnTo>
                <a:lnTo>
                  <a:pt x="1308" y="60063"/>
                </a:lnTo>
                <a:lnTo>
                  <a:pt x="21963" y="95821"/>
                </a:lnTo>
                <a:lnTo>
                  <a:pt x="52936" y="106217"/>
                </a:lnTo>
                <a:lnTo>
                  <a:pt x="67247" y="104286"/>
                </a:lnTo>
                <a:lnTo>
                  <a:pt x="80107" y="98838"/>
                </a:lnTo>
                <a:lnTo>
                  <a:pt x="90996" y="90391"/>
                </a:lnTo>
                <a:lnTo>
                  <a:pt x="99397" y="79462"/>
                </a:lnTo>
                <a:lnTo>
                  <a:pt x="104790" y="66568"/>
                </a:lnTo>
                <a:lnTo>
                  <a:pt x="104030" y="48808"/>
                </a:lnTo>
                <a:lnTo>
                  <a:pt x="85867" y="11209"/>
                </a:lnTo>
                <a:lnTo>
                  <a:pt x="642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844013" y="195044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44" y="10955"/>
                </a:lnTo>
                <a:lnTo>
                  <a:pt x="7867" y="39861"/>
                </a:lnTo>
                <a:lnTo>
                  <a:pt x="0" y="65839"/>
                </a:lnTo>
                <a:lnTo>
                  <a:pt x="1155" y="81943"/>
                </a:lnTo>
                <a:lnTo>
                  <a:pt x="18252" y="121273"/>
                </a:lnTo>
                <a:lnTo>
                  <a:pt x="50832" y="143721"/>
                </a:lnTo>
                <a:lnTo>
                  <a:pt x="73377" y="147284"/>
                </a:lnTo>
                <a:lnTo>
                  <a:pt x="87848" y="145861"/>
                </a:lnTo>
                <a:lnTo>
                  <a:pt x="124449" y="126702"/>
                </a:lnTo>
                <a:lnTo>
                  <a:pt x="145033" y="90976"/>
                </a:lnTo>
                <a:lnTo>
                  <a:pt x="147047" y="76666"/>
                </a:lnTo>
                <a:lnTo>
                  <a:pt x="145702" y="61478"/>
                </a:lnTo>
                <a:lnTo>
                  <a:pt x="127320" y="23727"/>
                </a:lnTo>
                <a:lnTo>
                  <a:pt x="92862" y="240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828134" y="21784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6168" y="0"/>
                </a:moveTo>
                <a:lnTo>
                  <a:pt x="34486" y="11544"/>
                </a:lnTo>
                <a:lnTo>
                  <a:pt x="7156" y="41597"/>
                </a:lnTo>
                <a:lnTo>
                  <a:pt x="0" y="68434"/>
                </a:lnTo>
                <a:lnTo>
                  <a:pt x="1277" y="84025"/>
                </a:lnTo>
                <a:lnTo>
                  <a:pt x="19171" y="122430"/>
                </a:lnTo>
                <a:lnTo>
                  <a:pt x="52893" y="144126"/>
                </a:lnTo>
                <a:lnTo>
                  <a:pt x="66482" y="146721"/>
                </a:lnTo>
                <a:lnTo>
                  <a:pt x="82442" y="145522"/>
                </a:lnTo>
                <a:lnTo>
                  <a:pt x="121473" y="128149"/>
                </a:lnTo>
                <a:lnTo>
                  <a:pt x="143606" y="95175"/>
                </a:lnTo>
                <a:lnTo>
                  <a:pt x="146893" y="73504"/>
                </a:lnTo>
                <a:lnTo>
                  <a:pt x="145468" y="59018"/>
                </a:lnTo>
                <a:lnTo>
                  <a:pt x="126287" y="22435"/>
                </a:lnTo>
                <a:lnTo>
                  <a:pt x="90505" y="1958"/>
                </a:lnTo>
                <a:lnTo>
                  <a:pt x="761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844015" y="21784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3" y="0"/>
                </a:moveTo>
                <a:lnTo>
                  <a:pt x="35948" y="10956"/>
                </a:lnTo>
                <a:lnTo>
                  <a:pt x="7871" y="39864"/>
                </a:lnTo>
                <a:lnTo>
                  <a:pt x="0" y="65844"/>
                </a:lnTo>
                <a:lnTo>
                  <a:pt x="1155" y="81955"/>
                </a:lnTo>
                <a:lnTo>
                  <a:pt x="18254" y="121283"/>
                </a:lnTo>
                <a:lnTo>
                  <a:pt x="50840" y="143715"/>
                </a:lnTo>
                <a:lnTo>
                  <a:pt x="73375" y="147272"/>
                </a:lnTo>
                <a:lnTo>
                  <a:pt x="87861" y="145849"/>
                </a:lnTo>
                <a:lnTo>
                  <a:pt x="124472" y="126698"/>
                </a:lnTo>
                <a:lnTo>
                  <a:pt x="145039" y="90974"/>
                </a:lnTo>
                <a:lnTo>
                  <a:pt x="147047" y="76661"/>
                </a:lnTo>
                <a:lnTo>
                  <a:pt x="145703" y="61478"/>
                </a:lnTo>
                <a:lnTo>
                  <a:pt x="127330" y="23729"/>
                </a:lnTo>
                <a:lnTo>
                  <a:pt x="92870" y="2407"/>
                </a:lnTo>
                <a:lnTo>
                  <a:pt x="7901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6087698" y="2195354"/>
            <a:ext cx="115570" cy="114300"/>
          </a:xfrm>
          <a:custGeom>
            <a:avLst/>
            <a:gdLst/>
            <a:ahLst/>
            <a:cxnLst/>
            <a:rect l="l" t="t" r="r" b="b"/>
            <a:pathLst>
              <a:path w="115570" h="114300">
                <a:moveTo>
                  <a:pt x="68596" y="0"/>
                </a:moveTo>
                <a:lnTo>
                  <a:pt x="24175" y="11443"/>
                </a:lnTo>
                <a:lnTo>
                  <a:pt x="0" y="55132"/>
                </a:lnTo>
                <a:lnTo>
                  <a:pt x="1752" y="69908"/>
                </a:lnTo>
                <a:lnTo>
                  <a:pt x="24674" y="103849"/>
                </a:lnTo>
                <a:lnTo>
                  <a:pt x="57626" y="114290"/>
                </a:lnTo>
                <a:lnTo>
                  <a:pt x="71989" y="112489"/>
                </a:lnTo>
                <a:lnTo>
                  <a:pt x="105376" y="89049"/>
                </a:lnTo>
                <a:lnTo>
                  <a:pt x="115038" y="62872"/>
                </a:lnTo>
                <a:lnTo>
                  <a:pt x="113548" y="46895"/>
                </a:lnTo>
                <a:lnTo>
                  <a:pt x="92531" y="11133"/>
                </a:lnTo>
                <a:lnTo>
                  <a:pt x="6859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336092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5160028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50" y="10963"/>
                </a:lnTo>
                <a:lnTo>
                  <a:pt x="7872" y="39876"/>
                </a:lnTo>
                <a:lnTo>
                  <a:pt x="0" y="65839"/>
                </a:lnTo>
                <a:lnTo>
                  <a:pt x="1155" y="81946"/>
                </a:lnTo>
                <a:lnTo>
                  <a:pt x="18247" y="121279"/>
                </a:lnTo>
                <a:lnTo>
                  <a:pt x="50823" y="143730"/>
                </a:lnTo>
                <a:lnTo>
                  <a:pt x="73375" y="147296"/>
                </a:lnTo>
                <a:lnTo>
                  <a:pt x="87847" y="145872"/>
                </a:lnTo>
                <a:lnTo>
                  <a:pt x="124447" y="126714"/>
                </a:lnTo>
                <a:lnTo>
                  <a:pt x="145031" y="90987"/>
                </a:lnTo>
                <a:lnTo>
                  <a:pt x="147046" y="76678"/>
                </a:lnTo>
                <a:lnTo>
                  <a:pt x="145701" y="61501"/>
                </a:lnTo>
                <a:lnTo>
                  <a:pt x="127321" y="23751"/>
                </a:lnTo>
                <a:lnTo>
                  <a:pt x="92868" y="2412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387720" y="24062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21" y="0"/>
                </a:moveTo>
                <a:lnTo>
                  <a:pt x="33324" y="12000"/>
                </a:lnTo>
                <a:lnTo>
                  <a:pt x="6610" y="43048"/>
                </a:lnTo>
                <a:lnTo>
                  <a:pt x="0" y="70659"/>
                </a:lnTo>
                <a:lnTo>
                  <a:pt x="1343" y="85839"/>
                </a:lnTo>
                <a:lnTo>
                  <a:pt x="19711" y="123586"/>
                </a:lnTo>
                <a:lnTo>
                  <a:pt x="54177" y="144902"/>
                </a:lnTo>
                <a:lnTo>
                  <a:pt x="68040" y="147301"/>
                </a:lnTo>
                <a:lnTo>
                  <a:pt x="83732" y="146050"/>
                </a:lnTo>
                <a:lnTo>
                  <a:pt x="122362" y="128365"/>
                </a:lnTo>
                <a:lnTo>
                  <a:pt x="144322" y="94939"/>
                </a:lnTo>
                <a:lnTo>
                  <a:pt x="147048" y="81444"/>
                </a:lnTo>
                <a:lnTo>
                  <a:pt x="145892" y="65349"/>
                </a:lnTo>
                <a:lnTo>
                  <a:pt x="128785" y="26029"/>
                </a:lnTo>
                <a:lnTo>
                  <a:pt x="96199" y="3573"/>
                </a:lnTo>
                <a:lnTo>
                  <a:pt x="736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5616023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5844015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7" y="0"/>
                </a:moveTo>
                <a:lnTo>
                  <a:pt x="35953" y="10963"/>
                </a:lnTo>
                <a:lnTo>
                  <a:pt x="7873" y="39873"/>
                </a:lnTo>
                <a:lnTo>
                  <a:pt x="0" y="65836"/>
                </a:lnTo>
                <a:lnTo>
                  <a:pt x="1154" y="81943"/>
                </a:lnTo>
                <a:lnTo>
                  <a:pt x="18246" y="121277"/>
                </a:lnTo>
                <a:lnTo>
                  <a:pt x="50820" y="143729"/>
                </a:lnTo>
                <a:lnTo>
                  <a:pt x="73375" y="147296"/>
                </a:lnTo>
                <a:lnTo>
                  <a:pt x="87857" y="145872"/>
                </a:lnTo>
                <a:lnTo>
                  <a:pt x="124461" y="126714"/>
                </a:lnTo>
                <a:lnTo>
                  <a:pt x="145033" y="90987"/>
                </a:lnTo>
                <a:lnTo>
                  <a:pt x="147045" y="76678"/>
                </a:lnTo>
                <a:lnTo>
                  <a:pt x="145702" y="61501"/>
                </a:lnTo>
                <a:lnTo>
                  <a:pt x="127334" y="23751"/>
                </a:lnTo>
                <a:lnTo>
                  <a:pt x="92881" y="2412"/>
                </a:lnTo>
                <a:lnTo>
                  <a:pt x="7902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6071990" y="2406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2" y="0"/>
                </a:moveTo>
                <a:lnTo>
                  <a:pt x="35976" y="10953"/>
                </a:lnTo>
                <a:lnTo>
                  <a:pt x="7884" y="39847"/>
                </a:lnTo>
                <a:lnTo>
                  <a:pt x="0" y="65797"/>
                </a:lnTo>
                <a:lnTo>
                  <a:pt x="1154" y="81914"/>
                </a:lnTo>
                <a:lnTo>
                  <a:pt x="18243" y="121266"/>
                </a:lnTo>
                <a:lnTo>
                  <a:pt x="50800" y="143723"/>
                </a:lnTo>
                <a:lnTo>
                  <a:pt x="73333" y="147290"/>
                </a:lnTo>
                <a:lnTo>
                  <a:pt x="87827" y="145868"/>
                </a:lnTo>
                <a:lnTo>
                  <a:pt x="124450" y="126721"/>
                </a:lnTo>
                <a:lnTo>
                  <a:pt x="145034" y="91015"/>
                </a:lnTo>
                <a:lnTo>
                  <a:pt x="147053" y="76713"/>
                </a:lnTo>
                <a:lnTo>
                  <a:pt x="145711" y="61532"/>
                </a:lnTo>
                <a:lnTo>
                  <a:pt x="127360" y="23776"/>
                </a:lnTo>
                <a:lnTo>
                  <a:pt x="92919" y="2422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6300009" y="2406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23898" y="240642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92" y="0"/>
                </a:moveTo>
                <a:lnTo>
                  <a:pt x="36012" y="10949"/>
                </a:lnTo>
                <a:lnTo>
                  <a:pt x="7899" y="39833"/>
                </a:lnTo>
                <a:lnTo>
                  <a:pt x="0" y="65775"/>
                </a:lnTo>
                <a:lnTo>
                  <a:pt x="1153" y="81892"/>
                </a:lnTo>
                <a:lnTo>
                  <a:pt x="18246" y="121243"/>
                </a:lnTo>
                <a:lnTo>
                  <a:pt x="50799" y="143710"/>
                </a:lnTo>
                <a:lnTo>
                  <a:pt x="73381" y="147292"/>
                </a:lnTo>
                <a:lnTo>
                  <a:pt x="87875" y="145869"/>
                </a:lnTo>
                <a:lnTo>
                  <a:pt x="124495" y="126719"/>
                </a:lnTo>
                <a:lnTo>
                  <a:pt x="145072" y="91008"/>
                </a:lnTo>
                <a:lnTo>
                  <a:pt x="147088" y="76704"/>
                </a:lnTo>
                <a:lnTo>
                  <a:pt x="145747" y="61525"/>
                </a:lnTo>
                <a:lnTo>
                  <a:pt x="127396" y="23770"/>
                </a:lnTo>
                <a:lnTo>
                  <a:pt x="92951" y="2420"/>
                </a:lnTo>
                <a:lnTo>
                  <a:pt x="790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579949" y="2406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6" y="0"/>
                </a:moveTo>
                <a:lnTo>
                  <a:pt x="35932" y="10960"/>
                </a:lnTo>
                <a:lnTo>
                  <a:pt x="7864" y="39871"/>
                </a:lnTo>
                <a:lnTo>
                  <a:pt x="0" y="65836"/>
                </a:lnTo>
                <a:lnTo>
                  <a:pt x="1155" y="81950"/>
                </a:lnTo>
                <a:lnTo>
                  <a:pt x="18245" y="121297"/>
                </a:lnTo>
                <a:lnTo>
                  <a:pt x="50812" y="143741"/>
                </a:lnTo>
                <a:lnTo>
                  <a:pt x="73287" y="147290"/>
                </a:lnTo>
                <a:lnTo>
                  <a:pt x="87781" y="145868"/>
                </a:lnTo>
                <a:lnTo>
                  <a:pt x="124404" y="126721"/>
                </a:lnTo>
                <a:lnTo>
                  <a:pt x="144988" y="91015"/>
                </a:lnTo>
                <a:lnTo>
                  <a:pt x="147006" y="76713"/>
                </a:lnTo>
                <a:lnTo>
                  <a:pt x="145665" y="61532"/>
                </a:lnTo>
                <a:lnTo>
                  <a:pt x="127314" y="23776"/>
                </a:lnTo>
                <a:lnTo>
                  <a:pt x="92872" y="2422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108075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2" y="10962"/>
                </a:lnTo>
                <a:lnTo>
                  <a:pt x="7866" y="39875"/>
                </a:lnTo>
                <a:lnTo>
                  <a:pt x="0" y="65847"/>
                </a:lnTo>
                <a:lnTo>
                  <a:pt x="1156" y="81947"/>
                </a:lnTo>
                <a:lnTo>
                  <a:pt x="18257" y="121270"/>
                </a:lnTo>
                <a:lnTo>
                  <a:pt x="50845" y="143713"/>
                </a:lnTo>
                <a:lnTo>
                  <a:pt x="73377" y="147272"/>
                </a:lnTo>
                <a:lnTo>
                  <a:pt x="87861" y="145848"/>
                </a:lnTo>
                <a:lnTo>
                  <a:pt x="124467" y="126688"/>
                </a:lnTo>
                <a:lnTo>
                  <a:pt x="145038" y="90963"/>
                </a:lnTo>
                <a:lnTo>
                  <a:pt x="147048" y="76655"/>
                </a:lnTo>
                <a:lnTo>
                  <a:pt x="145704" y="61477"/>
                </a:lnTo>
                <a:lnTo>
                  <a:pt x="127331" y="23732"/>
                </a:lnTo>
                <a:lnTo>
                  <a:pt x="92868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4020180" y="26345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310" y="0"/>
                </a:moveTo>
                <a:lnTo>
                  <a:pt x="35527" y="11107"/>
                </a:lnTo>
                <a:lnTo>
                  <a:pt x="7654" y="40295"/>
                </a:lnTo>
                <a:lnTo>
                  <a:pt x="0" y="66464"/>
                </a:lnTo>
                <a:lnTo>
                  <a:pt x="1197" y="82425"/>
                </a:lnTo>
                <a:lnTo>
                  <a:pt x="18569" y="121457"/>
                </a:lnTo>
                <a:lnTo>
                  <a:pt x="51538" y="143597"/>
                </a:lnTo>
                <a:lnTo>
                  <a:pt x="73237" y="146893"/>
                </a:lnTo>
                <a:lnTo>
                  <a:pt x="87726" y="145468"/>
                </a:lnTo>
                <a:lnTo>
                  <a:pt x="124314" y="126283"/>
                </a:lnTo>
                <a:lnTo>
                  <a:pt x="144788" y="90504"/>
                </a:lnTo>
                <a:lnTo>
                  <a:pt x="146743" y="76171"/>
                </a:lnTo>
                <a:lnTo>
                  <a:pt x="145386" y="61068"/>
                </a:lnTo>
                <a:lnTo>
                  <a:pt x="126889" y="23473"/>
                </a:lnTo>
                <a:lnTo>
                  <a:pt x="92234" y="2317"/>
                </a:lnTo>
                <a:lnTo>
                  <a:pt x="783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4275608" y="2662083"/>
            <a:ext cx="92075" cy="92075"/>
          </a:xfrm>
          <a:custGeom>
            <a:avLst/>
            <a:gdLst/>
            <a:ahLst/>
            <a:cxnLst/>
            <a:rect l="l" t="t" r="r" b="b"/>
            <a:pathLst>
              <a:path w="92075" h="92075">
                <a:moveTo>
                  <a:pt x="49032" y="0"/>
                </a:moveTo>
                <a:lnTo>
                  <a:pt x="10455" y="16760"/>
                </a:lnTo>
                <a:lnTo>
                  <a:pt x="0" y="41460"/>
                </a:lnTo>
                <a:lnTo>
                  <a:pt x="1934" y="57039"/>
                </a:lnTo>
                <a:lnTo>
                  <a:pt x="27419" y="87978"/>
                </a:lnTo>
                <a:lnTo>
                  <a:pt x="45790" y="91873"/>
                </a:lnTo>
                <a:lnTo>
                  <a:pt x="60013" y="89634"/>
                </a:lnTo>
                <a:lnTo>
                  <a:pt x="72419" y="83388"/>
                </a:lnTo>
                <a:lnTo>
                  <a:pt x="82308" y="73841"/>
                </a:lnTo>
                <a:lnTo>
                  <a:pt x="88982" y="61701"/>
                </a:lnTo>
                <a:lnTo>
                  <a:pt x="91742" y="47672"/>
                </a:lnTo>
                <a:lnTo>
                  <a:pt x="89609" y="32877"/>
                </a:lnTo>
                <a:lnTo>
                  <a:pt x="83611" y="20124"/>
                </a:lnTo>
                <a:lnTo>
                  <a:pt x="74409" y="10002"/>
                </a:lnTo>
                <a:lnTo>
                  <a:pt x="62662" y="3097"/>
                </a:lnTo>
                <a:lnTo>
                  <a:pt x="4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4704065" y="263443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21" y="10959"/>
                </a:lnTo>
                <a:lnTo>
                  <a:pt x="7858" y="39873"/>
                </a:lnTo>
                <a:lnTo>
                  <a:pt x="0" y="65847"/>
                </a:lnTo>
                <a:lnTo>
                  <a:pt x="1156" y="81954"/>
                </a:lnTo>
                <a:lnTo>
                  <a:pt x="18256" y="121290"/>
                </a:lnTo>
                <a:lnTo>
                  <a:pt x="50836" y="143724"/>
                </a:lnTo>
                <a:lnTo>
                  <a:pt x="73289" y="147267"/>
                </a:lnTo>
                <a:lnTo>
                  <a:pt x="87784" y="145844"/>
                </a:lnTo>
                <a:lnTo>
                  <a:pt x="124410" y="126696"/>
                </a:lnTo>
                <a:lnTo>
                  <a:pt x="144992" y="90991"/>
                </a:lnTo>
                <a:lnTo>
                  <a:pt x="147009" y="76691"/>
                </a:lnTo>
                <a:lnTo>
                  <a:pt x="145668" y="61508"/>
                </a:lnTo>
                <a:lnTo>
                  <a:pt x="127311" y="23758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4932038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12" y="10966"/>
                </a:lnTo>
                <a:lnTo>
                  <a:pt x="7853" y="39890"/>
                </a:lnTo>
                <a:lnTo>
                  <a:pt x="0" y="65871"/>
                </a:lnTo>
                <a:lnTo>
                  <a:pt x="1156" y="81970"/>
                </a:lnTo>
                <a:lnTo>
                  <a:pt x="18257" y="121291"/>
                </a:lnTo>
                <a:lnTo>
                  <a:pt x="50850" y="143725"/>
                </a:lnTo>
                <a:lnTo>
                  <a:pt x="73342" y="147272"/>
                </a:lnTo>
                <a:lnTo>
                  <a:pt x="87840" y="145848"/>
                </a:lnTo>
                <a:lnTo>
                  <a:pt x="124452" y="126688"/>
                </a:lnTo>
                <a:lnTo>
                  <a:pt x="145005" y="90963"/>
                </a:lnTo>
                <a:lnTo>
                  <a:pt x="147013" y="76655"/>
                </a:lnTo>
                <a:lnTo>
                  <a:pt x="145671" y="61477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5160026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6" y="0"/>
                </a:moveTo>
                <a:lnTo>
                  <a:pt x="35940" y="10962"/>
                </a:lnTo>
                <a:lnTo>
                  <a:pt x="7865" y="39877"/>
                </a:lnTo>
                <a:lnTo>
                  <a:pt x="0" y="65850"/>
                </a:lnTo>
                <a:lnTo>
                  <a:pt x="1156" y="81950"/>
                </a:lnTo>
                <a:lnTo>
                  <a:pt x="18258" y="121271"/>
                </a:lnTo>
                <a:lnTo>
                  <a:pt x="50847" y="143714"/>
                </a:lnTo>
                <a:lnTo>
                  <a:pt x="73378" y="147272"/>
                </a:lnTo>
                <a:lnTo>
                  <a:pt x="87850" y="145848"/>
                </a:lnTo>
                <a:lnTo>
                  <a:pt x="124453" y="126688"/>
                </a:lnTo>
                <a:lnTo>
                  <a:pt x="145036" y="90963"/>
                </a:lnTo>
                <a:lnTo>
                  <a:pt x="147048" y="76655"/>
                </a:lnTo>
                <a:lnTo>
                  <a:pt x="145703" y="61477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87652" y="263461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81441" y="0"/>
                </a:moveTo>
                <a:lnTo>
                  <a:pt x="37430" y="10518"/>
                </a:lnTo>
                <a:lnTo>
                  <a:pt x="8881" y="38646"/>
                </a:lnTo>
                <a:lnTo>
                  <a:pt x="0" y="73332"/>
                </a:lnTo>
                <a:lnTo>
                  <a:pt x="1422" y="87827"/>
                </a:lnTo>
                <a:lnTo>
                  <a:pt x="20571" y="124451"/>
                </a:lnTo>
                <a:lnTo>
                  <a:pt x="56286" y="145013"/>
                </a:lnTo>
                <a:lnTo>
                  <a:pt x="70594" y="147017"/>
                </a:lnTo>
                <a:lnTo>
                  <a:pt x="85768" y="145674"/>
                </a:lnTo>
                <a:lnTo>
                  <a:pt x="123522" y="127316"/>
                </a:lnTo>
                <a:lnTo>
                  <a:pt x="144876" y="92869"/>
                </a:lnTo>
                <a:lnTo>
                  <a:pt x="147294" y="79013"/>
                </a:lnTo>
                <a:lnTo>
                  <a:pt x="146044" y="63316"/>
                </a:lnTo>
                <a:lnTo>
                  <a:pt x="128360" y="24691"/>
                </a:lnTo>
                <a:lnTo>
                  <a:pt x="94934" y="2733"/>
                </a:lnTo>
                <a:lnTo>
                  <a:pt x="814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5615692" y="26342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71" y="0"/>
                </a:moveTo>
                <a:lnTo>
                  <a:pt x="33342" y="11988"/>
                </a:lnTo>
                <a:lnTo>
                  <a:pt x="6616" y="43014"/>
                </a:lnTo>
                <a:lnTo>
                  <a:pt x="0" y="70614"/>
                </a:lnTo>
                <a:lnTo>
                  <a:pt x="1342" y="85793"/>
                </a:lnTo>
                <a:lnTo>
                  <a:pt x="19699" y="123538"/>
                </a:lnTo>
                <a:lnTo>
                  <a:pt x="54161" y="144864"/>
                </a:lnTo>
                <a:lnTo>
                  <a:pt x="68029" y="147272"/>
                </a:lnTo>
                <a:lnTo>
                  <a:pt x="83739" y="146021"/>
                </a:lnTo>
                <a:lnTo>
                  <a:pt x="122369" y="128333"/>
                </a:lnTo>
                <a:lnTo>
                  <a:pt x="144295" y="94899"/>
                </a:lnTo>
                <a:lnTo>
                  <a:pt x="147012" y="81401"/>
                </a:lnTo>
                <a:lnTo>
                  <a:pt x="145856" y="65298"/>
                </a:lnTo>
                <a:lnTo>
                  <a:pt x="128757" y="25976"/>
                </a:lnTo>
                <a:lnTo>
                  <a:pt x="96164" y="3546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5843613" y="26346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81453" y="0"/>
                </a:moveTo>
                <a:lnTo>
                  <a:pt x="37452" y="10523"/>
                </a:lnTo>
                <a:lnTo>
                  <a:pt x="8890" y="38650"/>
                </a:lnTo>
                <a:lnTo>
                  <a:pt x="0" y="73339"/>
                </a:lnTo>
                <a:lnTo>
                  <a:pt x="1422" y="87826"/>
                </a:lnTo>
                <a:lnTo>
                  <a:pt x="20572" y="124434"/>
                </a:lnTo>
                <a:lnTo>
                  <a:pt x="56295" y="145006"/>
                </a:lnTo>
                <a:lnTo>
                  <a:pt x="70608" y="147021"/>
                </a:lnTo>
                <a:lnTo>
                  <a:pt x="85793" y="145679"/>
                </a:lnTo>
                <a:lnTo>
                  <a:pt x="123547" y="127320"/>
                </a:lnTo>
                <a:lnTo>
                  <a:pt x="144881" y="92869"/>
                </a:lnTo>
                <a:lnTo>
                  <a:pt x="147295" y="79012"/>
                </a:lnTo>
                <a:lnTo>
                  <a:pt x="146045" y="63308"/>
                </a:lnTo>
                <a:lnTo>
                  <a:pt x="128365" y="24671"/>
                </a:lnTo>
                <a:lnTo>
                  <a:pt x="94945" y="2723"/>
                </a:lnTo>
                <a:lnTo>
                  <a:pt x="8145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6299679" y="26342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3671" y="0"/>
                </a:moveTo>
                <a:lnTo>
                  <a:pt x="33342" y="11988"/>
                </a:lnTo>
                <a:lnTo>
                  <a:pt x="6616" y="43014"/>
                </a:lnTo>
                <a:lnTo>
                  <a:pt x="0" y="70614"/>
                </a:lnTo>
                <a:lnTo>
                  <a:pt x="1342" y="85793"/>
                </a:lnTo>
                <a:lnTo>
                  <a:pt x="19699" y="123538"/>
                </a:lnTo>
                <a:lnTo>
                  <a:pt x="54161" y="144864"/>
                </a:lnTo>
                <a:lnTo>
                  <a:pt x="68029" y="147272"/>
                </a:lnTo>
                <a:lnTo>
                  <a:pt x="83725" y="146021"/>
                </a:lnTo>
                <a:lnTo>
                  <a:pt x="122349" y="128333"/>
                </a:lnTo>
                <a:lnTo>
                  <a:pt x="144291" y="94899"/>
                </a:lnTo>
                <a:lnTo>
                  <a:pt x="147012" y="81401"/>
                </a:lnTo>
                <a:lnTo>
                  <a:pt x="145854" y="65298"/>
                </a:lnTo>
                <a:lnTo>
                  <a:pt x="128739" y="25976"/>
                </a:lnTo>
                <a:lnTo>
                  <a:pt x="96145" y="3546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6527989" y="263442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46" y="0"/>
                </a:moveTo>
                <a:lnTo>
                  <a:pt x="35910" y="10976"/>
                </a:lnTo>
                <a:lnTo>
                  <a:pt x="7851" y="39916"/>
                </a:lnTo>
                <a:lnTo>
                  <a:pt x="0" y="65909"/>
                </a:lnTo>
                <a:lnTo>
                  <a:pt x="1159" y="81998"/>
                </a:lnTo>
                <a:lnTo>
                  <a:pt x="18276" y="121301"/>
                </a:lnTo>
                <a:lnTo>
                  <a:pt x="50888" y="143731"/>
                </a:lnTo>
                <a:lnTo>
                  <a:pt x="73383" y="147277"/>
                </a:lnTo>
                <a:lnTo>
                  <a:pt x="87869" y="145853"/>
                </a:lnTo>
                <a:lnTo>
                  <a:pt x="124463" y="126680"/>
                </a:lnTo>
                <a:lnTo>
                  <a:pt x="145004" y="90935"/>
                </a:lnTo>
                <a:lnTo>
                  <a:pt x="147005" y="76620"/>
                </a:lnTo>
                <a:lnTo>
                  <a:pt x="145661" y="61445"/>
                </a:lnTo>
                <a:lnTo>
                  <a:pt x="127287" y="23707"/>
                </a:lnTo>
                <a:lnTo>
                  <a:pt x="92813" y="2396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6755973" y="263443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0" y="0"/>
                </a:moveTo>
                <a:lnTo>
                  <a:pt x="35974" y="10955"/>
                </a:lnTo>
                <a:lnTo>
                  <a:pt x="7880" y="39859"/>
                </a:lnTo>
                <a:lnTo>
                  <a:pt x="0" y="65824"/>
                </a:lnTo>
                <a:lnTo>
                  <a:pt x="1157" y="81931"/>
                </a:lnTo>
                <a:lnTo>
                  <a:pt x="18271" y="121266"/>
                </a:lnTo>
                <a:lnTo>
                  <a:pt x="50849" y="143711"/>
                </a:lnTo>
                <a:lnTo>
                  <a:pt x="73337" y="147268"/>
                </a:lnTo>
                <a:lnTo>
                  <a:pt x="87832" y="145845"/>
                </a:lnTo>
                <a:lnTo>
                  <a:pt x="124454" y="126694"/>
                </a:lnTo>
                <a:lnTo>
                  <a:pt x="145030" y="90984"/>
                </a:lnTo>
                <a:lnTo>
                  <a:pt x="147044" y="76682"/>
                </a:lnTo>
                <a:lnTo>
                  <a:pt x="145702" y="61500"/>
                </a:lnTo>
                <a:lnTo>
                  <a:pt x="127345" y="23751"/>
                </a:lnTo>
                <a:lnTo>
                  <a:pt x="92891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7211970" y="263442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4" y="10966"/>
                </a:lnTo>
                <a:lnTo>
                  <a:pt x="7862" y="39890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8" y="143725"/>
                </a:lnTo>
                <a:lnTo>
                  <a:pt x="73342" y="147272"/>
                </a:lnTo>
                <a:lnTo>
                  <a:pt x="87839" y="145848"/>
                </a:lnTo>
                <a:lnTo>
                  <a:pt x="124451" y="126688"/>
                </a:lnTo>
                <a:lnTo>
                  <a:pt x="145005" y="90963"/>
                </a:lnTo>
                <a:lnTo>
                  <a:pt x="147013" y="76655"/>
                </a:lnTo>
                <a:lnTo>
                  <a:pt x="145670" y="61477"/>
                </a:lnTo>
                <a:lnTo>
                  <a:pt x="127313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1512269" y="2862593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19">
                <a:moveTo>
                  <a:pt x="78267" y="0"/>
                </a:moveTo>
                <a:lnTo>
                  <a:pt x="35498" y="11109"/>
                </a:lnTo>
                <a:lnTo>
                  <a:pt x="7640" y="40309"/>
                </a:lnTo>
                <a:lnTo>
                  <a:pt x="0" y="66495"/>
                </a:lnTo>
                <a:lnTo>
                  <a:pt x="1199" y="82448"/>
                </a:lnTo>
                <a:lnTo>
                  <a:pt x="18582" y="121475"/>
                </a:lnTo>
                <a:lnTo>
                  <a:pt x="51559" y="143611"/>
                </a:lnTo>
                <a:lnTo>
                  <a:pt x="73191" y="146893"/>
                </a:lnTo>
                <a:lnTo>
                  <a:pt x="87693" y="145467"/>
                </a:lnTo>
                <a:lnTo>
                  <a:pt x="124283" y="126276"/>
                </a:lnTo>
                <a:lnTo>
                  <a:pt x="144742" y="90496"/>
                </a:lnTo>
                <a:lnTo>
                  <a:pt x="146696" y="76168"/>
                </a:lnTo>
                <a:lnTo>
                  <a:pt x="145341" y="61059"/>
                </a:lnTo>
                <a:lnTo>
                  <a:pt x="126860" y="23462"/>
                </a:lnTo>
                <a:lnTo>
                  <a:pt x="92203" y="2315"/>
                </a:lnTo>
                <a:lnTo>
                  <a:pt x="7826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108074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792054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71" y="10954"/>
                </a:lnTo>
                <a:lnTo>
                  <a:pt x="7879" y="39858"/>
                </a:lnTo>
                <a:lnTo>
                  <a:pt x="0" y="65829"/>
                </a:lnTo>
                <a:lnTo>
                  <a:pt x="1157" y="81939"/>
                </a:lnTo>
                <a:lnTo>
                  <a:pt x="18276" y="121272"/>
                </a:lnTo>
                <a:lnTo>
                  <a:pt x="50860" y="143705"/>
                </a:lnTo>
                <a:lnTo>
                  <a:pt x="73337" y="147256"/>
                </a:lnTo>
                <a:lnTo>
                  <a:pt x="87834" y="145834"/>
                </a:lnTo>
                <a:lnTo>
                  <a:pt x="124458" y="126689"/>
                </a:lnTo>
                <a:lnTo>
                  <a:pt x="145032" y="90980"/>
                </a:lnTo>
                <a:lnTo>
                  <a:pt x="147045" y="76673"/>
                </a:lnTo>
                <a:lnTo>
                  <a:pt x="145703" y="61490"/>
                </a:lnTo>
                <a:lnTo>
                  <a:pt x="127344" y="23743"/>
                </a:lnTo>
                <a:lnTo>
                  <a:pt x="92886" y="2413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020074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4248013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9" y="0"/>
                </a:moveTo>
                <a:lnTo>
                  <a:pt x="35998" y="10947"/>
                </a:lnTo>
                <a:lnTo>
                  <a:pt x="7891" y="39833"/>
                </a:lnTo>
                <a:lnTo>
                  <a:pt x="0" y="65790"/>
                </a:lnTo>
                <a:lnTo>
                  <a:pt x="1155" y="81904"/>
                </a:lnTo>
                <a:lnTo>
                  <a:pt x="18261" y="121241"/>
                </a:lnTo>
                <a:lnTo>
                  <a:pt x="50835" y="143687"/>
                </a:lnTo>
                <a:lnTo>
                  <a:pt x="73384" y="147256"/>
                </a:lnTo>
                <a:lnTo>
                  <a:pt x="87881" y="145834"/>
                </a:lnTo>
                <a:lnTo>
                  <a:pt x="124505" y="126689"/>
                </a:lnTo>
                <a:lnTo>
                  <a:pt x="145079" y="90980"/>
                </a:lnTo>
                <a:lnTo>
                  <a:pt x="147092" y="76673"/>
                </a:lnTo>
                <a:lnTo>
                  <a:pt x="145750" y="61490"/>
                </a:lnTo>
                <a:lnTo>
                  <a:pt x="127390" y="23743"/>
                </a:lnTo>
                <a:lnTo>
                  <a:pt x="92933" y="2413"/>
                </a:lnTo>
                <a:lnTo>
                  <a:pt x="790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4476043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37" y="10961"/>
                </a:lnTo>
                <a:lnTo>
                  <a:pt x="7864" y="39876"/>
                </a:lnTo>
                <a:lnTo>
                  <a:pt x="0" y="65855"/>
                </a:lnTo>
                <a:lnTo>
                  <a:pt x="1156" y="81958"/>
                </a:lnTo>
                <a:lnTo>
                  <a:pt x="18262" y="121277"/>
                </a:lnTo>
                <a:lnTo>
                  <a:pt x="50858" y="143707"/>
                </a:lnTo>
                <a:lnTo>
                  <a:pt x="73378" y="147260"/>
                </a:lnTo>
                <a:lnTo>
                  <a:pt x="87852" y="145837"/>
                </a:lnTo>
                <a:lnTo>
                  <a:pt x="124457" y="126683"/>
                </a:lnTo>
                <a:lnTo>
                  <a:pt x="145038" y="90959"/>
                </a:lnTo>
                <a:lnTo>
                  <a:pt x="147050" y="76647"/>
                </a:lnTo>
                <a:lnTo>
                  <a:pt x="145704" y="61467"/>
                </a:lnTo>
                <a:lnTo>
                  <a:pt x="127316" y="23724"/>
                </a:lnTo>
                <a:lnTo>
                  <a:pt x="92850" y="2405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4704064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4932037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5160025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37" y="10961"/>
                </a:lnTo>
                <a:lnTo>
                  <a:pt x="7864" y="39876"/>
                </a:lnTo>
                <a:lnTo>
                  <a:pt x="0" y="65855"/>
                </a:lnTo>
                <a:lnTo>
                  <a:pt x="1156" y="81958"/>
                </a:lnTo>
                <a:lnTo>
                  <a:pt x="18262" y="121277"/>
                </a:lnTo>
                <a:lnTo>
                  <a:pt x="50858" y="143707"/>
                </a:lnTo>
                <a:lnTo>
                  <a:pt x="73378" y="147260"/>
                </a:lnTo>
                <a:lnTo>
                  <a:pt x="87852" y="145837"/>
                </a:lnTo>
                <a:lnTo>
                  <a:pt x="124457" y="126683"/>
                </a:lnTo>
                <a:lnTo>
                  <a:pt x="145038" y="90959"/>
                </a:lnTo>
                <a:lnTo>
                  <a:pt x="147050" y="76647"/>
                </a:lnTo>
                <a:lnTo>
                  <a:pt x="145704" y="61467"/>
                </a:lnTo>
                <a:lnTo>
                  <a:pt x="127316" y="23724"/>
                </a:lnTo>
                <a:lnTo>
                  <a:pt x="92850" y="2405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388055" y="28624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2" y="0"/>
                </a:moveTo>
                <a:lnTo>
                  <a:pt x="35942" y="10946"/>
                </a:lnTo>
                <a:lnTo>
                  <a:pt x="7868" y="39840"/>
                </a:lnTo>
                <a:lnTo>
                  <a:pt x="0" y="65804"/>
                </a:lnTo>
                <a:lnTo>
                  <a:pt x="1154" y="81924"/>
                </a:lnTo>
                <a:lnTo>
                  <a:pt x="18246" y="121271"/>
                </a:lnTo>
                <a:lnTo>
                  <a:pt x="50815" y="143705"/>
                </a:lnTo>
                <a:lnTo>
                  <a:pt x="73286" y="147251"/>
                </a:lnTo>
                <a:lnTo>
                  <a:pt x="87780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3" y="76708"/>
                </a:lnTo>
                <a:lnTo>
                  <a:pt x="145701" y="61522"/>
                </a:lnTo>
                <a:lnTo>
                  <a:pt x="127342" y="23769"/>
                </a:lnTo>
                <a:lnTo>
                  <a:pt x="92896" y="2424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616020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5844012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6071987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071988" y="263443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6" y="10952"/>
                </a:lnTo>
                <a:lnTo>
                  <a:pt x="7877" y="39848"/>
                </a:lnTo>
                <a:lnTo>
                  <a:pt x="0" y="65808"/>
                </a:lnTo>
                <a:lnTo>
                  <a:pt x="1155" y="81918"/>
                </a:lnTo>
                <a:lnTo>
                  <a:pt x="18254" y="121259"/>
                </a:lnTo>
                <a:lnTo>
                  <a:pt x="50825" y="143707"/>
                </a:lnTo>
                <a:lnTo>
                  <a:pt x="73336" y="147267"/>
                </a:lnTo>
                <a:lnTo>
                  <a:pt x="87831" y="145844"/>
                </a:lnTo>
                <a:lnTo>
                  <a:pt x="124456" y="126696"/>
                </a:lnTo>
                <a:lnTo>
                  <a:pt x="145038" y="90991"/>
                </a:lnTo>
                <a:lnTo>
                  <a:pt x="147056" y="76691"/>
                </a:lnTo>
                <a:lnTo>
                  <a:pt x="145714" y="61508"/>
                </a:lnTo>
                <a:lnTo>
                  <a:pt x="127357" y="23758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6300006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527989" y="2862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9" y="0"/>
                </a:moveTo>
                <a:lnTo>
                  <a:pt x="35907" y="10975"/>
                </a:lnTo>
                <a:lnTo>
                  <a:pt x="7850" y="39915"/>
                </a:lnTo>
                <a:lnTo>
                  <a:pt x="0" y="65914"/>
                </a:lnTo>
                <a:lnTo>
                  <a:pt x="1159" y="82006"/>
                </a:lnTo>
                <a:lnTo>
                  <a:pt x="18281" y="121307"/>
                </a:lnTo>
                <a:lnTo>
                  <a:pt x="50899" y="143724"/>
                </a:lnTo>
                <a:lnTo>
                  <a:pt x="73384" y="147265"/>
                </a:lnTo>
                <a:lnTo>
                  <a:pt x="87871" y="145841"/>
                </a:lnTo>
                <a:lnTo>
                  <a:pt x="124467" y="126676"/>
                </a:lnTo>
                <a:lnTo>
                  <a:pt x="145006" y="90931"/>
                </a:lnTo>
                <a:lnTo>
                  <a:pt x="147006" y="76612"/>
                </a:lnTo>
                <a:lnTo>
                  <a:pt x="145662" y="61435"/>
                </a:lnTo>
                <a:lnTo>
                  <a:pt x="127285" y="23698"/>
                </a:lnTo>
                <a:lnTo>
                  <a:pt x="92807" y="2394"/>
                </a:lnTo>
                <a:lnTo>
                  <a:pt x="789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755972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3" y="0"/>
                </a:moveTo>
                <a:lnTo>
                  <a:pt x="35971" y="10954"/>
                </a:lnTo>
                <a:lnTo>
                  <a:pt x="7879" y="39858"/>
                </a:lnTo>
                <a:lnTo>
                  <a:pt x="0" y="65829"/>
                </a:lnTo>
                <a:lnTo>
                  <a:pt x="1157" y="81939"/>
                </a:lnTo>
                <a:lnTo>
                  <a:pt x="18276" y="121272"/>
                </a:lnTo>
                <a:lnTo>
                  <a:pt x="50860" y="143705"/>
                </a:lnTo>
                <a:lnTo>
                  <a:pt x="73337" y="147256"/>
                </a:lnTo>
                <a:lnTo>
                  <a:pt x="87834" y="145834"/>
                </a:lnTo>
                <a:lnTo>
                  <a:pt x="124458" y="126689"/>
                </a:lnTo>
                <a:lnTo>
                  <a:pt x="145032" y="90980"/>
                </a:lnTo>
                <a:lnTo>
                  <a:pt x="147045" y="76673"/>
                </a:lnTo>
                <a:lnTo>
                  <a:pt x="145703" y="61490"/>
                </a:lnTo>
                <a:lnTo>
                  <a:pt x="127344" y="23743"/>
                </a:lnTo>
                <a:lnTo>
                  <a:pt x="92886" y="2413"/>
                </a:lnTo>
                <a:lnTo>
                  <a:pt x="7902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6983949" y="2862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9" y="0"/>
                </a:moveTo>
                <a:lnTo>
                  <a:pt x="35907" y="10975"/>
                </a:lnTo>
                <a:lnTo>
                  <a:pt x="7850" y="39915"/>
                </a:lnTo>
                <a:lnTo>
                  <a:pt x="0" y="65914"/>
                </a:lnTo>
                <a:lnTo>
                  <a:pt x="1159" y="82006"/>
                </a:lnTo>
                <a:lnTo>
                  <a:pt x="18281" y="121307"/>
                </a:lnTo>
                <a:lnTo>
                  <a:pt x="50899" y="143724"/>
                </a:lnTo>
                <a:lnTo>
                  <a:pt x="73384" y="147265"/>
                </a:lnTo>
                <a:lnTo>
                  <a:pt x="87871" y="145841"/>
                </a:lnTo>
                <a:lnTo>
                  <a:pt x="124467" y="126676"/>
                </a:lnTo>
                <a:lnTo>
                  <a:pt x="145006" y="90931"/>
                </a:lnTo>
                <a:lnTo>
                  <a:pt x="147006" y="76612"/>
                </a:lnTo>
                <a:lnTo>
                  <a:pt x="145662" y="61435"/>
                </a:lnTo>
                <a:lnTo>
                  <a:pt x="127285" y="23698"/>
                </a:lnTo>
                <a:lnTo>
                  <a:pt x="92807" y="2394"/>
                </a:lnTo>
                <a:lnTo>
                  <a:pt x="789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7211970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7439949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8" y="10959"/>
                </a:lnTo>
                <a:lnTo>
                  <a:pt x="7869" y="39870"/>
                </a:lnTo>
                <a:lnTo>
                  <a:pt x="0" y="65845"/>
                </a:lnTo>
                <a:lnTo>
                  <a:pt x="1156" y="81949"/>
                </a:lnTo>
                <a:lnTo>
                  <a:pt x="18262" y="121269"/>
                </a:lnTo>
                <a:lnTo>
                  <a:pt x="50855" y="143703"/>
                </a:lnTo>
                <a:lnTo>
                  <a:pt x="73390" y="147260"/>
                </a:lnTo>
                <a:lnTo>
                  <a:pt x="87864" y="145837"/>
                </a:lnTo>
                <a:lnTo>
                  <a:pt x="124469" y="126683"/>
                </a:lnTo>
                <a:lnTo>
                  <a:pt x="145050" y="90959"/>
                </a:lnTo>
                <a:lnTo>
                  <a:pt x="147061" y="76647"/>
                </a:lnTo>
                <a:lnTo>
                  <a:pt x="145715" y="61467"/>
                </a:lnTo>
                <a:lnTo>
                  <a:pt x="127327" y="23724"/>
                </a:lnTo>
                <a:lnTo>
                  <a:pt x="92862" y="2405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668035" y="28625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314" y="0"/>
                </a:moveTo>
                <a:lnTo>
                  <a:pt x="35543" y="11102"/>
                </a:lnTo>
                <a:lnTo>
                  <a:pt x="7659" y="40284"/>
                </a:lnTo>
                <a:lnTo>
                  <a:pt x="0" y="66456"/>
                </a:lnTo>
                <a:lnTo>
                  <a:pt x="1198" y="82412"/>
                </a:lnTo>
                <a:lnTo>
                  <a:pt x="18580" y="121444"/>
                </a:lnTo>
                <a:lnTo>
                  <a:pt x="51547" y="143594"/>
                </a:lnTo>
                <a:lnTo>
                  <a:pt x="73238" y="146893"/>
                </a:lnTo>
                <a:lnTo>
                  <a:pt x="87739" y="145467"/>
                </a:lnTo>
                <a:lnTo>
                  <a:pt x="124330" y="126276"/>
                </a:lnTo>
                <a:lnTo>
                  <a:pt x="144789" y="90496"/>
                </a:lnTo>
                <a:lnTo>
                  <a:pt x="146743" y="76168"/>
                </a:lnTo>
                <a:lnTo>
                  <a:pt x="145388" y="61059"/>
                </a:lnTo>
                <a:lnTo>
                  <a:pt x="126907" y="23462"/>
                </a:lnTo>
                <a:lnTo>
                  <a:pt x="92250" y="2315"/>
                </a:lnTo>
                <a:lnTo>
                  <a:pt x="7831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7895956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8123895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69" y="0"/>
                </a:moveTo>
                <a:lnTo>
                  <a:pt x="35998" y="10947"/>
                </a:lnTo>
                <a:lnTo>
                  <a:pt x="7891" y="39833"/>
                </a:lnTo>
                <a:lnTo>
                  <a:pt x="0" y="65790"/>
                </a:lnTo>
                <a:lnTo>
                  <a:pt x="1155" y="81904"/>
                </a:lnTo>
                <a:lnTo>
                  <a:pt x="18261" y="121241"/>
                </a:lnTo>
                <a:lnTo>
                  <a:pt x="50835" y="143687"/>
                </a:lnTo>
                <a:lnTo>
                  <a:pt x="73384" y="147256"/>
                </a:lnTo>
                <a:lnTo>
                  <a:pt x="87881" y="145834"/>
                </a:lnTo>
                <a:lnTo>
                  <a:pt x="124505" y="126689"/>
                </a:lnTo>
                <a:lnTo>
                  <a:pt x="145079" y="90980"/>
                </a:lnTo>
                <a:lnTo>
                  <a:pt x="147092" y="76673"/>
                </a:lnTo>
                <a:lnTo>
                  <a:pt x="145750" y="61490"/>
                </a:lnTo>
                <a:lnTo>
                  <a:pt x="127390" y="23743"/>
                </a:lnTo>
                <a:lnTo>
                  <a:pt x="92933" y="2413"/>
                </a:lnTo>
                <a:lnTo>
                  <a:pt x="790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8351919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8579946" y="286242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9035903" y="2862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10403822" y="2862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5" y="0"/>
                </a:moveTo>
                <a:lnTo>
                  <a:pt x="35972" y="10959"/>
                </a:lnTo>
                <a:lnTo>
                  <a:pt x="7878" y="39867"/>
                </a:lnTo>
                <a:lnTo>
                  <a:pt x="0" y="65842"/>
                </a:lnTo>
                <a:lnTo>
                  <a:pt x="1158" y="81946"/>
                </a:lnTo>
                <a:lnTo>
                  <a:pt x="18278" y="121267"/>
                </a:lnTo>
                <a:lnTo>
                  <a:pt x="50871" y="143702"/>
                </a:lnTo>
                <a:lnTo>
                  <a:pt x="73389" y="147260"/>
                </a:lnTo>
                <a:lnTo>
                  <a:pt x="87874" y="145837"/>
                </a:lnTo>
                <a:lnTo>
                  <a:pt x="124482" y="126683"/>
                </a:lnTo>
                <a:lnTo>
                  <a:pt x="145051" y="90959"/>
                </a:lnTo>
                <a:lnTo>
                  <a:pt x="147060" y="76647"/>
                </a:lnTo>
                <a:lnTo>
                  <a:pt x="145716" y="61467"/>
                </a:lnTo>
                <a:lnTo>
                  <a:pt x="127340" y="23724"/>
                </a:lnTo>
                <a:lnTo>
                  <a:pt x="92874" y="2405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7304" y="3143075"/>
            <a:ext cx="48260" cy="43180"/>
          </a:xfrm>
          <a:custGeom>
            <a:avLst/>
            <a:gdLst/>
            <a:ahLst/>
            <a:cxnLst/>
            <a:rect l="l" t="t" r="r" b="b"/>
            <a:pathLst>
              <a:path w="48259" h="43180">
                <a:moveTo>
                  <a:pt x="36163" y="0"/>
                </a:moveTo>
                <a:lnTo>
                  <a:pt x="18245" y="275"/>
                </a:lnTo>
                <a:lnTo>
                  <a:pt x="6636" y="5658"/>
                </a:lnTo>
                <a:lnTo>
                  <a:pt x="862" y="14634"/>
                </a:lnTo>
                <a:lnTo>
                  <a:pt x="0" y="20860"/>
                </a:lnTo>
                <a:lnTo>
                  <a:pt x="4056" y="34275"/>
                </a:lnTo>
                <a:lnTo>
                  <a:pt x="14514" y="43052"/>
                </a:lnTo>
                <a:lnTo>
                  <a:pt x="31816" y="41725"/>
                </a:lnTo>
                <a:lnTo>
                  <a:pt x="42919" y="35239"/>
                </a:lnTo>
                <a:lnTo>
                  <a:pt x="48019" y="25209"/>
                </a:lnTo>
                <a:lnTo>
                  <a:pt x="44924" y="9806"/>
                </a:lnTo>
                <a:lnTo>
                  <a:pt x="361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105615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128417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1512122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9030" y="0"/>
                </a:moveTo>
                <a:lnTo>
                  <a:pt x="35972" y="10957"/>
                </a:lnTo>
                <a:lnTo>
                  <a:pt x="7878" y="39860"/>
                </a:lnTo>
                <a:lnTo>
                  <a:pt x="0" y="65823"/>
                </a:lnTo>
                <a:lnTo>
                  <a:pt x="1157" y="81931"/>
                </a:lnTo>
                <a:lnTo>
                  <a:pt x="18272" y="121266"/>
                </a:lnTo>
                <a:lnTo>
                  <a:pt x="50850" y="143711"/>
                </a:lnTo>
                <a:lnTo>
                  <a:pt x="73338" y="147268"/>
                </a:lnTo>
                <a:lnTo>
                  <a:pt x="87832" y="145845"/>
                </a:lnTo>
                <a:lnTo>
                  <a:pt x="124452" y="126696"/>
                </a:lnTo>
                <a:lnTo>
                  <a:pt x="145028" y="90985"/>
                </a:lnTo>
                <a:lnTo>
                  <a:pt x="147045" y="76680"/>
                </a:lnTo>
                <a:lnTo>
                  <a:pt x="145703" y="61499"/>
                </a:lnTo>
                <a:lnTo>
                  <a:pt x="127346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174013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1968159" y="3090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19">
                <a:moveTo>
                  <a:pt x="78911" y="0"/>
                </a:moveTo>
                <a:lnTo>
                  <a:pt x="35874" y="10983"/>
                </a:lnTo>
                <a:lnTo>
                  <a:pt x="7834" y="39936"/>
                </a:lnTo>
                <a:lnTo>
                  <a:pt x="0" y="65937"/>
                </a:lnTo>
                <a:lnTo>
                  <a:pt x="1160" y="82024"/>
                </a:lnTo>
                <a:lnTo>
                  <a:pt x="18278" y="121325"/>
                </a:lnTo>
                <a:lnTo>
                  <a:pt x="50898" y="143744"/>
                </a:lnTo>
                <a:lnTo>
                  <a:pt x="73350" y="147277"/>
                </a:lnTo>
                <a:lnTo>
                  <a:pt x="87834" y="145853"/>
                </a:lnTo>
                <a:lnTo>
                  <a:pt x="124425" y="126682"/>
                </a:lnTo>
                <a:lnTo>
                  <a:pt x="144968" y="90935"/>
                </a:lnTo>
                <a:lnTo>
                  <a:pt x="146971" y="76619"/>
                </a:lnTo>
                <a:lnTo>
                  <a:pt x="145627" y="61444"/>
                </a:lnTo>
                <a:lnTo>
                  <a:pt x="127253" y="23706"/>
                </a:lnTo>
                <a:lnTo>
                  <a:pt x="92778" y="2396"/>
                </a:lnTo>
                <a:lnTo>
                  <a:pt x="789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359373" y="3114716"/>
            <a:ext cx="100330" cy="99060"/>
          </a:xfrm>
          <a:custGeom>
            <a:avLst/>
            <a:gdLst/>
            <a:ahLst/>
            <a:cxnLst/>
            <a:rect l="l" t="t" r="r" b="b"/>
            <a:pathLst>
              <a:path w="100329" h="99060">
                <a:moveTo>
                  <a:pt x="59333" y="0"/>
                </a:moveTo>
                <a:lnTo>
                  <a:pt x="16609" y="13241"/>
                </a:lnTo>
                <a:lnTo>
                  <a:pt x="0" y="49218"/>
                </a:lnTo>
                <a:lnTo>
                  <a:pt x="2064" y="63498"/>
                </a:lnTo>
                <a:lnTo>
                  <a:pt x="7860" y="76166"/>
                </a:lnTo>
                <a:lnTo>
                  <a:pt x="16794" y="86630"/>
                </a:lnTo>
                <a:lnTo>
                  <a:pt x="28273" y="94298"/>
                </a:lnTo>
                <a:lnTo>
                  <a:pt x="41702" y="98575"/>
                </a:lnTo>
                <a:lnTo>
                  <a:pt x="58308" y="97130"/>
                </a:lnTo>
                <a:lnTo>
                  <a:pt x="92551" y="75132"/>
                </a:lnTo>
                <a:lnTo>
                  <a:pt x="100098" y="50475"/>
                </a:lnTo>
                <a:lnTo>
                  <a:pt x="98095" y="35815"/>
                </a:lnTo>
                <a:lnTo>
                  <a:pt x="92448" y="22906"/>
                </a:lnTo>
                <a:lnTo>
                  <a:pt x="83727" y="12279"/>
                </a:lnTo>
                <a:lnTo>
                  <a:pt x="72498" y="4466"/>
                </a:lnTo>
                <a:lnTo>
                  <a:pt x="593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56406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4020073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4476042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6" y="0"/>
                </a:moveTo>
                <a:lnTo>
                  <a:pt x="35938" y="10964"/>
                </a:lnTo>
                <a:lnTo>
                  <a:pt x="7863" y="39879"/>
                </a:lnTo>
                <a:lnTo>
                  <a:pt x="0" y="65850"/>
                </a:lnTo>
                <a:lnTo>
                  <a:pt x="1156" y="81949"/>
                </a:lnTo>
                <a:lnTo>
                  <a:pt x="18259" y="121271"/>
                </a:lnTo>
                <a:lnTo>
                  <a:pt x="50848" y="143714"/>
                </a:lnTo>
                <a:lnTo>
                  <a:pt x="73379" y="147272"/>
                </a:lnTo>
                <a:lnTo>
                  <a:pt x="87850" y="145849"/>
                </a:lnTo>
                <a:lnTo>
                  <a:pt x="124451" y="126690"/>
                </a:lnTo>
                <a:lnTo>
                  <a:pt x="145035" y="90964"/>
                </a:lnTo>
                <a:lnTo>
                  <a:pt x="147049" y="76654"/>
                </a:lnTo>
                <a:lnTo>
                  <a:pt x="145704" y="61476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4704068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4932037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516002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5388055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561601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584404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6071987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80" y="10953"/>
                </a:lnTo>
                <a:lnTo>
                  <a:pt x="7882" y="39850"/>
                </a:lnTo>
                <a:lnTo>
                  <a:pt x="0" y="65808"/>
                </a:lnTo>
                <a:lnTo>
                  <a:pt x="1157" y="81918"/>
                </a:lnTo>
                <a:lnTo>
                  <a:pt x="18267" y="121258"/>
                </a:lnTo>
                <a:lnTo>
                  <a:pt x="50840" y="143707"/>
                </a:lnTo>
                <a:lnTo>
                  <a:pt x="73336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30000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6527989" y="30904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46" y="0"/>
                </a:moveTo>
                <a:lnTo>
                  <a:pt x="35908" y="10978"/>
                </a:lnTo>
                <a:lnTo>
                  <a:pt x="7849" y="39918"/>
                </a:lnTo>
                <a:lnTo>
                  <a:pt x="0" y="65908"/>
                </a:lnTo>
                <a:lnTo>
                  <a:pt x="1159" y="81997"/>
                </a:lnTo>
                <a:lnTo>
                  <a:pt x="18277" y="121301"/>
                </a:lnTo>
                <a:lnTo>
                  <a:pt x="50889" y="143731"/>
                </a:lnTo>
                <a:lnTo>
                  <a:pt x="73384" y="147277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5"/>
                </a:lnTo>
                <a:lnTo>
                  <a:pt x="147006" y="76619"/>
                </a:lnTo>
                <a:lnTo>
                  <a:pt x="145662" y="61444"/>
                </a:lnTo>
                <a:lnTo>
                  <a:pt x="127288" y="23706"/>
                </a:lnTo>
                <a:lnTo>
                  <a:pt x="92813" y="2396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675597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0" y="0"/>
                </a:moveTo>
                <a:lnTo>
                  <a:pt x="35962" y="10963"/>
                </a:lnTo>
                <a:lnTo>
                  <a:pt x="7873" y="39876"/>
                </a:lnTo>
                <a:lnTo>
                  <a:pt x="0" y="65846"/>
                </a:lnTo>
                <a:lnTo>
                  <a:pt x="1158" y="81946"/>
                </a:lnTo>
                <a:lnTo>
                  <a:pt x="18274" y="121269"/>
                </a:lnTo>
                <a:lnTo>
                  <a:pt x="50864" y="143713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4" y="126690"/>
                </a:lnTo>
                <a:lnTo>
                  <a:pt x="145036" y="90964"/>
                </a:lnTo>
                <a:lnTo>
                  <a:pt x="147048" y="76654"/>
                </a:lnTo>
                <a:lnTo>
                  <a:pt x="145704" y="61476"/>
                </a:lnTo>
                <a:lnTo>
                  <a:pt x="127331" y="23732"/>
                </a:lnTo>
                <a:lnTo>
                  <a:pt x="92868" y="2407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698395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721196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7439949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7667935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30" y="0"/>
                </a:moveTo>
                <a:lnTo>
                  <a:pt x="35955" y="10957"/>
                </a:lnTo>
                <a:lnTo>
                  <a:pt x="7871" y="39860"/>
                </a:lnTo>
                <a:lnTo>
                  <a:pt x="0" y="65823"/>
                </a:lnTo>
                <a:lnTo>
                  <a:pt x="1156" y="81931"/>
                </a:lnTo>
                <a:lnTo>
                  <a:pt x="18260" y="121267"/>
                </a:lnTo>
                <a:lnTo>
                  <a:pt x="50837" y="143711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0"/>
                </a:lnTo>
                <a:lnTo>
                  <a:pt x="145704" y="61499"/>
                </a:lnTo>
                <a:lnTo>
                  <a:pt x="127347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7895955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8123987" y="30904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4" y="0"/>
                </a:moveTo>
                <a:lnTo>
                  <a:pt x="35911" y="10964"/>
                </a:lnTo>
                <a:lnTo>
                  <a:pt x="7852" y="39885"/>
                </a:lnTo>
                <a:lnTo>
                  <a:pt x="0" y="65861"/>
                </a:lnTo>
                <a:lnTo>
                  <a:pt x="1157" y="81966"/>
                </a:lnTo>
                <a:lnTo>
                  <a:pt x="18262" y="121298"/>
                </a:lnTo>
                <a:lnTo>
                  <a:pt x="50848" y="143729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0"/>
                </a:lnTo>
                <a:lnTo>
                  <a:pt x="145657" y="61499"/>
                </a:lnTo>
                <a:lnTo>
                  <a:pt x="127300" y="23751"/>
                </a:lnTo>
                <a:lnTo>
                  <a:pt x="92846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8351918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3" y="10953"/>
                </a:lnTo>
                <a:lnTo>
                  <a:pt x="7875" y="39850"/>
                </a:lnTo>
                <a:lnTo>
                  <a:pt x="0" y="65808"/>
                </a:lnTo>
                <a:lnTo>
                  <a:pt x="1155" y="81918"/>
                </a:lnTo>
                <a:lnTo>
                  <a:pt x="18255" y="121259"/>
                </a:lnTo>
                <a:lnTo>
                  <a:pt x="50826" y="143707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8579945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00" y="0"/>
                </a:moveTo>
                <a:lnTo>
                  <a:pt x="35919" y="10960"/>
                </a:lnTo>
                <a:lnTo>
                  <a:pt x="7856" y="39874"/>
                </a:lnTo>
                <a:lnTo>
                  <a:pt x="0" y="65846"/>
                </a:lnTo>
                <a:lnTo>
                  <a:pt x="1156" y="81954"/>
                </a:lnTo>
                <a:lnTo>
                  <a:pt x="18257" y="121290"/>
                </a:lnTo>
                <a:lnTo>
                  <a:pt x="50837" y="143725"/>
                </a:lnTo>
                <a:lnTo>
                  <a:pt x="73290" y="147267"/>
                </a:lnTo>
                <a:lnTo>
                  <a:pt x="87784" y="145844"/>
                </a:lnTo>
                <a:lnTo>
                  <a:pt x="124407" y="126698"/>
                </a:lnTo>
                <a:lnTo>
                  <a:pt x="144991" y="90992"/>
                </a:lnTo>
                <a:lnTo>
                  <a:pt x="147010" y="76689"/>
                </a:lnTo>
                <a:lnTo>
                  <a:pt x="145668" y="61507"/>
                </a:lnTo>
                <a:lnTo>
                  <a:pt x="127311" y="23757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8807964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36" y="0"/>
                </a:moveTo>
                <a:lnTo>
                  <a:pt x="35865" y="10975"/>
                </a:lnTo>
                <a:lnTo>
                  <a:pt x="7832" y="39916"/>
                </a:lnTo>
                <a:lnTo>
                  <a:pt x="0" y="65908"/>
                </a:lnTo>
                <a:lnTo>
                  <a:pt x="1158" y="82005"/>
                </a:lnTo>
                <a:lnTo>
                  <a:pt x="18259" y="121322"/>
                </a:lnTo>
                <a:lnTo>
                  <a:pt x="50862" y="143743"/>
                </a:lnTo>
                <a:lnTo>
                  <a:pt x="73297" y="147272"/>
                </a:lnTo>
                <a:lnTo>
                  <a:pt x="87793" y="145849"/>
                </a:lnTo>
                <a:lnTo>
                  <a:pt x="124403" y="126690"/>
                </a:lnTo>
                <a:lnTo>
                  <a:pt x="144958" y="90964"/>
                </a:lnTo>
                <a:lnTo>
                  <a:pt x="146967" y="76654"/>
                </a:lnTo>
                <a:lnTo>
                  <a:pt x="145625" y="61476"/>
                </a:lnTo>
                <a:lnTo>
                  <a:pt x="127268" y="23732"/>
                </a:lnTo>
                <a:lnTo>
                  <a:pt x="92805" y="2407"/>
                </a:lnTo>
                <a:lnTo>
                  <a:pt x="7893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9035906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9263936" y="30904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9491900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9720028" y="30905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239" y="0"/>
                </a:moveTo>
                <a:lnTo>
                  <a:pt x="35469" y="11117"/>
                </a:lnTo>
                <a:lnTo>
                  <a:pt x="7628" y="40329"/>
                </a:lnTo>
                <a:lnTo>
                  <a:pt x="0" y="66528"/>
                </a:lnTo>
                <a:lnTo>
                  <a:pt x="1198" y="82467"/>
                </a:lnTo>
                <a:lnTo>
                  <a:pt x="18571" y="121474"/>
                </a:lnTo>
                <a:lnTo>
                  <a:pt x="51564" y="143612"/>
                </a:lnTo>
                <a:lnTo>
                  <a:pt x="73244" y="146898"/>
                </a:lnTo>
                <a:lnTo>
                  <a:pt x="87724" y="145470"/>
                </a:lnTo>
                <a:lnTo>
                  <a:pt x="124295" y="126261"/>
                </a:lnTo>
                <a:lnTo>
                  <a:pt x="144752" y="90463"/>
                </a:lnTo>
                <a:lnTo>
                  <a:pt x="146700" y="76133"/>
                </a:lnTo>
                <a:lnTo>
                  <a:pt x="145341" y="61027"/>
                </a:lnTo>
                <a:lnTo>
                  <a:pt x="126831" y="23436"/>
                </a:lnTo>
                <a:lnTo>
                  <a:pt x="92164" y="2304"/>
                </a:lnTo>
                <a:lnTo>
                  <a:pt x="782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9947867" y="309042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9046" y="0"/>
                </a:moveTo>
                <a:lnTo>
                  <a:pt x="35963" y="10953"/>
                </a:lnTo>
                <a:lnTo>
                  <a:pt x="7875" y="39850"/>
                </a:lnTo>
                <a:lnTo>
                  <a:pt x="0" y="65808"/>
                </a:lnTo>
                <a:lnTo>
                  <a:pt x="1155" y="81918"/>
                </a:lnTo>
                <a:lnTo>
                  <a:pt x="18255" y="121259"/>
                </a:lnTo>
                <a:lnTo>
                  <a:pt x="50826" y="143707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507"/>
                </a:lnTo>
                <a:lnTo>
                  <a:pt x="127357" y="23757"/>
                </a:lnTo>
                <a:lnTo>
                  <a:pt x="92906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10175887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0" name="object 110"/>
          <p:cNvSpPr/>
          <p:nvPr/>
        </p:nvSpPr>
        <p:spPr>
          <a:xfrm>
            <a:off x="10403868" y="309041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19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/>
          <p:nvPr/>
        </p:nvSpPr>
        <p:spPr>
          <a:xfrm>
            <a:off x="82818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2" name="object 112"/>
          <p:cNvSpPr/>
          <p:nvPr/>
        </p:nvSpPr>
        <p:spPr>
          <a:xfrm>
            <a:off x="105616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38" y="10954"/>
                </a:lnTo>
                <a:lnTo>
                  <a:pt x="7867" y="39857"/>
                </a:lnTo>
                <a:lnTo>
                  <a:pt x="0" y="65825"/>
                </a:lnTo>
                <a:lnTo>
                  <a:pt x="1154" y="81932"/>
                </a:lnTo>
                <a:lnTo>
                  <a:pt x="18241" y="121267"/>
                </a:lnTo>
                <a:lnTo>
                  <a:pt x="50816" y="143711"/>
                </a:lnTo>
                <a:lnTo>
                  <a:pt x="73337" y="147268"/>
                </a:lnTo>
                <a:lnTo>
                  <a:pt x="87834" y="145845"/>
                </a:lnTo>
                <a:lnTo>
                  <a:pt x="124458" y="126692"/>
                </a:lnTo>
                <a:lnTo>
                  <a:pt x="145032" y="90983"/>
                </a:lnTo>
                <a:lnTo>
                  <a:pt x="147045" y="76683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2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3" name="object 113"/>
          <p:cNvSpPr/>
          <p:nvPr/>
        </p:nvSpPr>
        <p:spPr>
          <a:xfrm>
            <a:off x="128418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4" name="object 114"/>
          <p:cNvSpPr/>
          <p:nvPr/>
        </p:nvSpPr>
        <p:spPr>
          <a:xfrm>
            <a:off x="1512127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6" y="0"/>
                </a:moveTo>
                <a:lnTo>
                  <a:pt x="35969" y="10960"/>
                </a:lnTo>
                <a:lnTo>
                  <a:pt x="7879" y="39870"/>
                </a:lnTo>
                <a:lnTo>
                  <a:pt x="0" y="65843"/>
                </a:lnTo>
                <a:lnTo>
                  <a:pt x="1157" y="81943"/>
                </a:lnTo>
                <a:lnTo>
                  <a:pt x="18271" y="121267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86"/>
                </a:lnTo>
                <a:lnTo>
                  <a:pt x="145040" y="90962"/>
                </a:lnTo>
                <a:lnTo>
                  <a:pt x="147047" y="76657"/>
                </a:lnTo>
                <a:lnTo>
                  <a:pt x="145704" y="61478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5" name="object 115"/>
          <p:cNvSpPr/>
          <p:nvPr/>
        </p:nvSpPr>
        <p:spPr>
          <a:xfrm>
            <a:off x="1739976" y="331840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505" y="0"/>
                </a:moveTo>
                <a:lnTo>
                  <a:pt x="33219" y="12011"/>
                </a:lnTo>
                <a:lnTo>
                  <a:pt x="6535" y="43087"/>
                </a:lnTo>
                <a:lnTo>
                  <a:pt x="0" y="70723"/>
                </a:lnTo>
                <a:lnTo>
                  <a:pt x="1358" y="85833"/>
                </a:lnTo>
                <a:lnTo>
                  <a:pt x="19867" y="123430"/>
                </a:lnTo>
                <a:lnTo>
                  <a:pt x="54522" y="144577"/>
                </a:lnTo>
                <a:lnTo>
                  <a:pt x="68438" y="146893"/>
                </a:lnTo>
                <a:lnTo>
                  <a:pt x="84024" y="145617"/>
                </a:lnTo>
                <a:lnTo>
                  <a:pt x="122430" y="127739"/>
                </a:lnTo>
                <a:lnTo>
                  <a:pt x="144142" y="94023"/>
                </a:lnTo>
                <a:lnTo>
                  <a:pt x="146743" y="80428"/>
                </a:lnTo>
                <a:lnTo>
                  <a:pt x="145546" y="64474"/>
                </a:lnTo>
                <a:lnTo>
                  <a:pt x="128174" y="25445"/>
                </a:lnTo>
                <a:lnTo>
                  <a:pt x="95204" y="3297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6" name="object 116"/>
          <p:cNvSpPr/>
          <p:nvPr/>
        </p:nvSpPr>
        <p:spPr>
          <a:xfrm>
            <a:off x="1968004" y="3318407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5" y="0"/>
                </a:moveTo>
                <a:lnTo>
                  <a:pt x="33202" y="12011"/>
                </a:lnTo>
                <a:lnTo>
                  <a:pt x="6529" y="43087"/>
                </a:lnTo>
                <a:lnTo>
                  <a:pt x="0" y="70723"/>
                </a:lnTo>
                <a:lnTo>
                  <a:pt x="1357" y="85833"/>
                </a:lnTo>
                <a:lnTo>
                  <a:pt x="19854" y="123430"/>
                </a:lnTo>
                <a:lnTo>
                  <a:pt x="54509" y="144577"/>
                </a:lnTo>
                <a:lnTo>
                  <a:pt x="68434" y="146893"/>
                </a:lnTo>
                <a:lnTo>
                  <a:pt x="84024" y="145616"/>
                </a:lnTo>
                <a:lnTo>
                  <a:pt x="122419" y="127728"/>
                </a:lnTo>
                <a:lnTo>
                  <a:pt x="144104" y="93994"/>
                </a:lnTo>
                <a:lnTo>
                  <a:pt x="146696" y="80393"/>
                </a:lnTo>
                <a:lnTo>
                  <a:pt x="145498" y="64441"/>
                </a:lnTo>
                <a:lnTo>
                  <a:pt x="128126" y="25416"/>
                </a:lnTo>
                <a:lnTo>
                  <a:pt x="95148" y="3281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2196252" y="33185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309" y="0"/>
                </a:moveTo>
                <a:lnTo>
                  <a:pt x="35526" y="11101"/>
                </a:lnTo>
                <a:lnTo>
                  <a:pt x="7653" y="40285"/>
                </a:lnTo>
                <a:lnTo>
                  <a:pt x="0" y="66461"/>
                </a:lnTo>
                <a:lnTo>
                  <a:pt x="1197" y="82416"/>
                </a:lnTo>
                <a:lnTo>
                  <a:pt x="18568" y="121446"/>
                </a:lnTo>
                <a:lnTo>
                  <a:pt x="51536" y="143595"/>
                </a:lnTo>
                <a:lnTo>
                  <a:pt x="73237" y="146893"/>
                </a:lnTo>
                <a:lnTo>
                  <a:pt x="87726" y="145467"/>
                </a:lnTo>
                <a:lnTo>
                  <a:pt x="124314" y="126274"/>
                </a:lnTo>
                <a:lnTo>
                  <a:pt x="144788" y="90496"/>
                </a:lnTo>
                <a:lnTo>
                  <a:pt x="146743" y="76170"/>
                </a:lnTo>
                <a:lnTo>
                  <a:pt x="145386" y="61060"/>
                </a:lnTo>
                <a:lnTo>
                  <a:pt x="126889" y="23463"/>
                </a:lnTo>
                <a:lnTo>
                  <a:pt x="92233" y="2315"/>
                </a:lnTo>
                <a:lnTo>
                  <a:pt x="783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2652115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4" y="10960"/>
                </a:lnTo>
                <a:lnTo>
                  <a:pt x="7869" y="39873"/>
                </a:lnTo>
                <a:lnTo>
                  <a:pt x="0" y="65848"/>
                </a:lnTo>
                <a:lnTo>
                  <a:pt x="1156" y="81947"/>
                </a:lnTo>
                <a:lnTo>
                  <a:pt x="18256" y="121270"/>
                </a:lnTo>
                <a:lnTo>
                  <a:pt x="50844" y="143713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86"/>
                </a:lnTo>
                <a:lnTo>
                  <a:pt x="145039" y="90962"/>
                </a:lnTo>
                <a:lnTo>
                  <a:pt x="147048" y="76657"/>
                </a:lnTo>
                <a:lnTo>
                  <a:pt x="145704" y="61478"/>
                </a:lnTo>
                <a:lnTo>
                  <a:pt x="127330" y="23733"/>
                </a:lnTo>
                <a:lnTo>
                  <a:pt x="92868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9" name="object 119"/>
          <p:cNvSpPr/>
          <p:nvPr/>
        </p:nvSpPr>
        <p:spPr>
          <a:xfrm>
            <a:off x="288013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0" name="object 120"/>
          <p:cNvSpPr/>
          <p:nvPr/>
        </p:nvSpPr>
        <p:spPr>
          <a:xfrm>
            <a:off x="3108069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2"/>
                </a:lnTo>
                <a:lnTo>
                  <a:pt x="1157" y="81963"/>
                </a:lnTo>
                <a:lnTo>
                  <a:pt x="18273" y="121270"/>
                </a:lnTo>
                <a:lnTo>
                  <a:pt x="50875" y="143713"/>
                </a:lnTo>
                <a:lnTo>
                  <a:pt x="73429" y="147277"/>
                </a:lnTo>
                <a:lnTo>
                  <a:pt x="87916" y="145852"/>
                </a:lnTo>
                <a:lnTo>
                  <a:pt x="124511" y="126678"/>
                </a:lnTo>
                <a:lnTo>
                  <a:pt x="145051" y="90934"/>
                </a:lnTo>
                <a:lnTo>
                  <a:pt x="147051" y="76622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1" name="object 121"/>
          <p:cNvSpPr/>
          <p:nvPr/>
        </p:nvSpPr>
        <p:spPr>
          <a:xfrm>
            <a:off x="3336095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60" y="10954"/>
                </a:lnTo>
                <a:lnTo>
                  <a:pt x="7876" y="39857"/>
                </a:lnTo>
                <a:lnTo>
                  <a:pt x="0" y="65825"/>
                </a:lnTo>
                <a:lnTo>
                  <a:pt x="1155" y="81932"/>
                </a:lnTo>
                <a:lnTo>
                  <a:pt x="18258" y="121267"/>
                </a:lnTo>
                <a:lnTo>
                  <a:pt x="50835" y="143711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2"/>
                </a:lnTo>
                <a:lnTo>
                  <a:pt x="145031" y="90983"/>
                </a:lnTo>
                <a:lnTo>
                  <a:pt x="147044" y="76683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2" name="object 122"/>
          <p:cNvSpPr/>
          <p:nvPr/>
        </p:nvSpPr>
        <p:spPr>
          <a:xfrm>
            <a:off x="3564116" y="3318400"/>
            <a:ext cx="603051" cy="83126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3" name="object 123"/>
          <p:cNvSpPr/>
          <p:nvPr/>
        </p:nvSpPr>
        <p:spPr>
          <a:xfrm>
            <a:off x="4248113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48" y="10947"/>
                </a:lnTo>
                <a:lnTo>
                  <a:pt x="7872" y="39840"/>
                </a:lnTo>
                <a:lnTo>
                  <a:pt x="0" y="65801"/>
                </a:lnTo>
                <a:lnTo>
                  <a:pt x="1154" y="81916"/>
                </a:lnTo>
                <a:lnTo>
                  <a:pt x="18240" y="121266"/>
                </a:lnTo>
                <a:lnTo>
                  <a:pt x="50803" y="143711"/>
                </a:lnTo>
                <a:lnTo>
                  <a:pt x="73284" y="147263"/>
                </a:lnTo>
                <a:lnTo>
                  <a:pt x="87778" y="145840"/>
                </a:lnTo>
                <a:lnTo>
                  <a:pt x="124416" y="126700"/>
                </a:lnTo>
                <a:lnTo>
                  <a:pt x="145018" y="91011"/>
                </a:lnTo>
                <a:lnTo>
                  <a:pt x="147041" y="76719"/>
                </a:lnTo>
                <a:lnTo>
                  <a:pt x="145699" y="61533"/>
                </a:lnTo>
                <a:lnTo>
                  <a:pt x="127343" y="23777"/>
                </a:lnTo>
                <a:lnTo>
                  <a:pt x="92901" y="2426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4" name="object 124"/>
          <p:cNvSpPr/>
          <p:nvPr/>
        </p:nvSpPr>
        <p:spPr>
          <a:xfrm>
            <a:off x="4476080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0"/>
                </a:lnTo>
                <a:lnTo>
                  <a:pt x="18256" y="121291"/>
                </a:lnTo>
                <a:lnTo>
                  <a:pt x="50849" y="143725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3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5" name="object 125"/>
          <p:cNvSpPr/>
          <p:nvPr/>
        </p:nvSpPr>
        <p:spPr>
          <a:xfrm>
            <a:off x="470406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6" name="object 126"/>
          <p:cNvSpPr/>
          <p:nvPr/>
        </p:nvSpPr>
        <p:spPr>
          <a:xfrm>
            <a:off x="4932049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95" y="0"/>
                </a:moveTo>
                <a:lnTo>
                  <a:pt x="35970" y="10939"/>
                </a:lnTo>
                <a:lnTo>
                  <a:pt x="7882" y="39815"/>
                </a:lnTo>
                <a:lnTo>
                  <a:pt x="0" y="65762"/>
                </a:lnTo>
                <a:lnTo>
                  <a:pt x="1151" y="81881"/>
                </a:lnTo>
                <a:lnTo>
                  <a:pt x="18222" y="121235"/>
                </a:lnTo>
                <a:lnTo>
                  <a:pt x="50773" y="143693"/>
                </a:lnTo>
                <a:lnTo>
                  <a:pt x="73331" y="147263"/>
                </a:lnTo>
                <a:lnTo>
                  <a:pt x="87825" y="145840"/>
                </a:lnTo>
                <a:lnTo>
                  <a:pt x="124462" y="126700"/>
                </a:lnTo>
                <a:lnTo>
                  <a:pt x="145065" y="91011"/>
                </a:lnTo>
                <a:lnTo>
                  <a:pt x="147088" y="76719"/>
                </a:lnTo>
                <a:lnTo>
                  <a:pt x="145746" y="61533"/>
                </a:lnTo>
                <a:lnTo>
                  <a:pt x="127389" y="23777"/>
                </a:lnTo>
                <a:lnTo>
                  <a:pt x="92948" y="2426"/>
                </a:lnTo>
                <a:lnTo>
                  <a:pt x="790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7" name="object 127"/>
          <p:cNvSpPr/>
          <p:nvPr/>
        </p:nvSpPr>
        <p:spPr>
          <a:xfrm>
            <a:off x="5160062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8" name="object 128"/>
          <p:cNvSpPr/>
          <p:nvPr/>
        </p:nvSpPr>
        <p:spPr>
          <a:xfrm>
            <a:off x="5388049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6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19"/>
                </a:lnTo>
                <a:lnTo>
                  <a:pt x="18253" y="121259"/>
                </a:lnTo>
                <a:lnTo>
                  <a:pt x="50824" y="143707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694"/>
                </a:lnTo>
                <a:lnTo>
                  <a:pt x="145039" y="90990"/>
                </a:lnTo>
                <a:lnTo>
                  <a:pt x="147055" y="76692"/>
                </a:lnTo>
                <a:lnTo>
                  <a:pt x="145713" y="61509"/>
                </a:lnTo>
                <a:lnTo>
                  <a:pt x="127356" y="23758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9" name="object 129"/>
          <p:cNvSpPr/>
          <p:nvPr/>
        </p:nvSpPr>
        <p:spPr>
          <a:xfrm>
            <a:off x="5616028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0"/>
                </a:lnTo>
                <a:lnTo>
                  <a:pt x="7871" y="39846"/>
                </a:lnTo>
                <a:lnTo>
                  <a:pt x="0" y="65809"/>
                </a:lnTo>
                <a:lnTo>
                  <a:pt x="1153" y="81919"/>
                </a:lnTo>
                <a:lnTo>
                  <a:pt x="18236" y="121259"/>
                </a:lnTo>
                <a:lnTo>
                  <a:pt x="50805" y="143707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9" y="126694"/>
                </a:lnTo>
                <a:lnTo>
                  <a:pt x="145040" y="90990"/>
                </a:lnTo>
                <a:lnTo>
                  <a:pt x="147056" y="76692"/>
                </a:lnTo>
                <a:lnTo>
                  <a:pt x="145714" y="61509"/>
                </a:lnTo>
                <a:lnTo>
                  <a:pt x="127357" y="23758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0" name="object 130"/>
          <p:cNvSpPr/>
          <p:nvPr/>
        </p:nvSpPr>
        <p:spPr>
          <a:xfrm>
            <a:off x="5844048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1" name="object 131"/>
          <p:cNvSpPr/>
          <p:nvPr/>
        </p:nvSpPr>
        <p:spPr>
          <a:xfrm>
            <a:off x="6072030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2" name="object 132"/>
          <p:cNvSpPr/>
          <p:nvPr/>
        </p:nvSpPr>
        <p:spPr>
          <a:xfrm>
            <a:off x="630001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3" name="object 133"/>
          <p:cNvSpPr/>
          <p:nvPr/>
        </p:nvSpPr>
        <p:spPr>
          <a:xfrm>
            <a:off x="6527990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12" y="10975"/>
                </a:lnTo>
                <a:lnTo>
                  <a:pt x="7853" y="39914"/>
                </a:lnTo>
                <a:lnTo>
                  <a:pt x="0" y="65910"/>
                </a:lnTo>
                <a:lnTo>
                  <a:pt x="1158" y="81998"/>
                </a:lnTo>
                <a:lnTo>
                  <a:pt x="18275" y="121301"/>
                </a:lnTo>
                <a:lnTo>
                  <a:pt x="50887" y="143731"/>
                </a:lnTo>
                <a:lnTo>
                  <a:pt x="73382" y="147277"/>
                </a:lnTo>
                <a:lnTo>
                  <a:pt x="87870" y="145852"/>
                </a:lnTo>
                <a:lnTo>
                  <a:pt x="124465" y="126678"/>
                </a:lnTo>
                <a:lnTo>
                  <a:pt x="145005" y="90934"/>
                </a:lnTo>
                <a:lnTo>
                  <a:pt x="147005" y="76622"/>
                </a:lnTo>
                <a:lnTo>
                  <a:pt x="145660" y="61447"/>
                </a:lnTo>
                <a:lnTo>
                  <a:pt x="127287" y="23707"/>
                </a:lnTo>
                <a:lnTo>
                  <a:pt x="92813" y="2397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4" name="object 134"/>
          <p:cNvSpPr/>
          <p:nvPr/>
        </p:nvSpPr>
        <p:spPr>
          <a:xfrm>
            <a:off x="6756012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6" y="10965"/>
                </a:lnTo>
                <a:lnTo>
                  <a:pt x="7864" y="39888"/>
                </a:lnTo>
                <a:lnTo>
                  <a:pt x="0" y="65871"/>
                </a:lnTo>
                <a:lnTo>
                  <a:pt x="1158" y="81970"/>
                </a:lnTo>
                <a:lnTo>
                  <a:pt x="18273" y="121290"/>
                </a:lnTo>
                <a:lnTo>
                  <a:pt x="50867" y="143725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4" y="126686"/>
                </a:lnTo>
                <a:lnTo>
                  <a:pt x="145006" y="90962"/>
                </a:lnTo>
                <a:lnTo>
                  <a:pt x="147012" y="76657"/>
                </a:lnTo>
                <a:lnTo>
                  <a:pt x="145670" y="61478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5" name="object 135"/>
          <p:cNvSpPr/>
          <p:nvPr/>
        </p:nvSpPr>
        <p:spPr>
          <a:xfrm>
            <a:off x="6983950" y="331839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2"/>
                </a:lnTo>
                <a:lnTo>
                  <a:pt x="1157" y="81963"/>
                </a:lnTo>
                <a:lnTo>
                  <a:pt x="18273" y="121270"/>
                </a:lnTo>
                <a:lnTo>
                  <a:pt x="50875" y="143713"/>
                </a:lnTo>
                <a:lnTo>
                  <a:pt x="73429" y="147277"/>
                </a:lnTo>
                <a:lnTo>
                  <a:pt x="87916" y="145852"/>
                </a:lnTo>
                <a:lnTo>
                  <a:pt x="124511" y="126678"/>
                </a:lnTo>
                <a:lnTo>
                  <a:pt x="145051" y="90934"/>
                </a:lnTo>
                <a:lnTo>
                  <a:pt x="147051" y="76622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6" name="object 136"/>
          <p:cNvSpPr/>
          <p:nvPr/>
        </p:nvSpPr>
        <p:spPr>
          <a:xfrm>
            <a:off x="7211976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60" y="10954"/>
                </a:lnTo>
                <a:lnTo>
                  <a:pt x="7876" y="39857"/>
                </a:lnTo>
                <a:lnTo>
                  <a:pt x="0" y="65825"/>
                </a:lnTo>
                <a:lnTo>
                  <a:pt x="1155" y="81932"/>
                </a:lnTo>
                <a:lnTo>
                  <a:pt x="18258" y="121267"/>
                </a:lnTo>
                <a:lnTo>
                  <a:pt x="50835" y="143711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2"/>
                </a:lnTo>
                <a:lnTo>
                  <a:pt x="145031" y="90983"/>
                </a:lnTo>
                <a:lnTo>
                  <a:pt x="147044" y="76683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7" name="object 137"/>
          <p:cNvSpPr/>
          <p:nvPr/>
        </p:nvSpPr>
        <p:spPr>
          <a:xfrm>
            <a:off x="7439997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8" name="object 138"/>
          <p:cNvSpPr/>
          <p:nvPr/>
        </p:nvSpPr>
        <p:spPr>
          <a:xfrm>
            <a:off x="7667931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8" y="0"/>
                </a:moveTo>
                <a:lnTo>
                  <a:pt x="35980" y="10958"/>
                </a:lnTo>
                <a:lnTo>
                  <a:pt x="7884" y="39864"/>
                </a:lnTo>
                <a:lnTo>
                  <a:pt x="0" y="65833"/>
                </a:lnTo>
                <a:lnTo>
                  <a:pt x="1157" y="81935"/>
                </a:lnTo>
                <a:lnTo>
                  <a:pt x="18271" y="121259"/>
                </a:lnTo>
                <a:lnTo>
                  <a:pt x="50855" y="143707"/>
                </a:lnTo>
                <a:lnTo>
                  <a:pt x="73387" y="147272"/>
                </a:lnTo>
                <a:lnTo>
                  <a:pt x="87886" y="145848"/>
                </a:lnTo>
                <a:lnTo>
                  <a:pt x="124500" y="126686"/>
                </a:lnTo>
                <a:lnTo>
                  <a:pt x="145052" y="90962"/>
                </a:lnTo>
                <a:lnTo>
                  <a:pt x="147058" y="76657"/>
                </a:lnTo>
                <a:lnTo>
                  <a:pt x="145716" y="61478"/>
                </a:lnTo>
                <a:lnTo>
                  <a:pt x="127359" y="23733"/>
                </a:lnTo>
                <a:lnTo>
                  <a:pt x="92896" y="2407"/>
                </a:lnTo>
                <a:lnTo>
                  <a:pt x="7902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9" name="object 139"/>
          <p:cNvSpPr/>
          <p:nvPr/>
        </p:nvSpPr>
        <p:spPr>
          <a:xfrm>
            <a:off x="7895962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7" y="10955"/>
                </a:lnTo>
                <a:lnTo>
                  <a:pt x="7875" y="39860"/>
                </a:lnTo>
                <a:lnTo>
                  <a:pt x="0" y="65830"/>
                </a:lnTo>
                <a:lnTo>
                  <a:pt x="1156" y="81936"/>
                </a:lnTo>
                <a:lnTo>
                  <a:pt x="18260" y="121269"/>
                </a:lnTo>
                <a:lnTo>
                  <a:pt x="50838" y="143712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0" name="object 140"/>
          <p:cNvSpPr/>
          <p:nvPr/>
        </p:nvSpPr>
        <p:spPr>
          <a:xfrm>
            <a:off x="8123989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3"/>
                </a:lnTo>
                <a:lnTo>
                  <a:pt x="1156" y="81967"/>
                </a:lnTo>
                <a:lnTo>
                  <a:pt x="18260" y="121298"/>
                </a:lnTo>
                <a:lnTo>
                  <a:pt x="50846" y="143729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2"/>
                </a:lnTo>
                <a:lnTo>
                  <a:pt x="144985" y="90983"/>
                </a:lnTo>
                <a:lnTo>
                  <a:pt x="146998" y="76683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5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1" name="object 141"/>
          <p:cNvSpPr/>
          <p:nvPr/>
        </p:nvSpPr>
        <p:spPr>
          <a:xfrm>
            <a:off x="8351926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7" y="10960"/>
                </a:lnTo>
                <a:lnTo>
                  <a:pt x="7870" y="39870"/>
                </a:lnTo>
                <a:lnTo>
                  <a:pt x="0" y="65843"/>
                </a:lnTo>
                <a:lnTo>
                  <a:pt x="1155" y="81943"/>
                </a:lnTo>
                <a:lnTo>
                  <a:pt x="18254" y="121267"/>
                </a:lnTo>
                <a:lnTo>
                  <a:pt x="50840" y="143712"/>
                </a:lnTo>
                <a:lnTo>
                  <a:pt x="73376" y="147272"/>
                </a:lnTo>
                <a:lnTo>
                  <a:pt x="87875" y="145848"/>
                </a:lnTo>
                <a:lnTo>
                  <a:pt x="124489" y="126686"/>
                </a:lnTo>
                <a:lnTo>
                  <a:pt x="145041" y="90962"/>
                </a:lnTo>
                <a:lnTo>
                  <a:pt x="147047" y="76657"/>
                </a:lnTo>
                <a:lnTo>
                  <a:pt x="145705" y="61478"/>
                </a:lnTo>
                <a:lnTo>
                  <a:pt x="127348" y="23733"/>
                </a:lnTo>
                <a:lnTo>
                  <a:pt x="92885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2" name="object 142"/>
          <p:cNvSpPr/>
          <p:nvPr/>
        </p:nvSpPr>
        <p:spPr>
          <a:xfrm>
            <a:off x="8579952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64" y="10947"/>
                </a:lnTo>
                <a:lnTo>
                  <a:pt x="7879" y="39840"/>
                </a:lnTo>
                <a:lnTo>
                  <a:pt x="0" y="65801"/>
                </a:lnTo>
                <a:lnTo>
                  <a:pt x="1155" y="81916"/>
                </a:lnTo>
                <a:lnTo>
                  <a:pt x="18253" y="121266"/>
                </a:lnTo>
                <a:lnTo>
                  <a:pt x="50817" y="143711"/>
                </a:lnTo>
                <a:lnTo>
                  <a:pt x="73284" y="147263"/>
                </a:lnTo>
                <a:lnTo>
                  <a:pt x="87778" y="145840"/>
                </a:lnTo>
                <a:lnTo>
                  <a:pt x="124415" y="126700"/>
                </a:lnTo>
                <a:lnTo>
                  <a:pt x="145018" y="91011"/>
                </a:lnTo>
                <a:lnTo>
                  <a:pt x="147041" y="76719"/>
                </a:lnTo>
                <a:lnTo>
                  <a:pt x="145699" y="61533"/>
                </a:lnTo>
                <a:lnTo>
                  <a:pt x="127342" y="23777"/>
                </a:lnTo>
                <a:lnTo>
                  <a:pt x="92900" y="2426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3" name="object 143"/>
          <p:cNvSpPr/>
          <p:nvPr/>
        </p:nvSpPr>
        <p:spPr>
          <a:xfrm>
            <a:off x="8807977" y="331840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26" y="10947"/>
                </a:lnTo>
                <a:lnTo>
                  <a:pt x="7863" y="39840"/>
                </a:lnTo>
                <a:lnTo>
                  <a:pt x="0" y="65801"/>
                </a:lnTo>
                <a:lnTo>
                  <a:pt x="1152" y="81916"/>
                </a:lnTo>
                <a:lnTo>
                  <a:pt x="18224" y="121266"/>
                </a:lnTo>
                <a:lnTo>
                  <a:pt x="50785" y="143711"/>
                </a:lnTo>
                <a:lnTo>
                  <a:pt x="73285" y="147263"/>
                </a:lnTo>
                <a:lnTo>
                  <a:pt x="87779" y="145840"/>
                </a:lnTo>
                <a:lnTo>
                  <a:pt x="124416" y="126700"/>
                </a:lnTo>
                <a:lnTo>
                  <a:pt x="145019" y="91011"/>
                </a:lnTo>
                <a:lnTo>
                  <a:pt x="147042" y="76719"/>
                </a:lnTo>
                <a:lnTo>
                  <a:pt x="145700" y="61533"/>
                </a:lnTo>
                <a:lnTo>
                  <a:pt x="127343" y="23777"/>
                </a:lnTo>
                <a:lnTo>
                  <a:pt x="92902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4" name="object 144"/>
          <p:cNvSpPr/>
          <p:nvPr/>
        </p:nvSpPr>
        <p:spPr>
          <a:xfrm>
            <a:off x="9035943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5" name="object 145"/>
          <p:cNvSpPr/>
          <p:nvPr/>
        </p:nvSpPr>
        <p:spPr>
          <a:xfrm>
            <a:off x="9263930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1"/>
                </a:lnTo>
                <a:lnTo>
                  <a:pt x="7878" y="39849"/>
                </a:lnTo>
                <a:lnTo>
                  <a:pt x="0" y="65814"/>
                </a:lnTo>
                <a:lnTo>
                  <a:pt x="1155" y="81923"/>
                </a:lnTo>
                <a:lnTo>
                  <a:pt x="18255" y="121261"/>
                </a:lnTo>
                <a:lnTo>
                  <a:pt x="50827" y="143708"/>
                </a:lnTo>
                <a:lnTo>
                  <a:pt x="73335" y="147267"/>
                </a:lnTo>
                <a:lnTo>
                  <a:pt x="87817" y="145844"/>
                </a:lnTo>
                <a:lnTo>
                  <a:pt x="124439" y="126694"/>
                </a:lnTo>
                <a:lnTo>
                  <a:pt x="145037" y="90990"/>
                </a:lnTo>
                <a:lnTo>
                  <a:pt x="147055" y="76692"/>
                </a:lnTo>
                <a:lnTo>
                  <a:pt x="145712" y="61509"/>
                </a:lnTo>
                <a:lnTo>
                  <a:pt x="127339" y="23758"/>
                </a:lnTo>
                <a:lnTo>
                  <a:pt x="92888" y="2418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6" name="object 146"/>
          <p:cNvSpPr/>
          <p:nvPr/>
        </p:nvSpPr>
        <p:spPr>
          <a:xfrm>
            <a:off x="9491908" y="331840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1"/>
                </a:lnTo>
                <a:lnTo>
                  <a:pt x="7869" y="39849"/>
                </a:lnTo>
                <a:lnTo>
                  <a:pt x="0" y="65814"/>
                </a:lnTo>
                <a:lnTo>
                  <a:pt x="1153" y="81923"/>
                </a:lnTo>
                <a:lnTo>
                  <a:pt x="18238" y="121261"/>
                </a:lnTo>
                <a:lnTo>
                  <a:pt x="50809" y="143708"/>
                </a:lnTo>
                <a:lnTo>
                  <a:pt x="73336" y="147267"/>
                </a:lnTo>
                <a:lnTo>
                  <a:pt x="87818" y="145844"/>
                </a:lnTo>
                <a:lnTo>
                  <a:pt x="124440" y="126694"/>
                </a:lnTo>
                <a:lnTo>
                  <a:pt x="145038" y="90990"/>
                </a:lnTo>
                <a:lnTo>
                  <a:pt x="147056" y="76692"/>
                </a:lnTo>
                <a:lnTo>
                  <a:pt x="145712" y="61509"/>
                </a:lnTo>
                <a:lnTo>
                  <a:pt x="127339" y="23758"/>
                </a:lnTo>
                <a:lnTo>
                  <a:pt x="92889" y="2418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7" name="object 147"/>
          <p:cNvSpPr/>
          <p:nvPr/>
        </p:nvSpPr>
        <p:spPr>
          <a:xfrm>
            <a:off x="9719929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11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4"/>
                </a:lnTo>
                <a:lnTo>
                  <a:pt x="18257" y="121293"/>
                </a:lnTo>
                <a:lnTo>
                  <a:pt x="50852" y="143726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86"/>
                </a:lnTo>
                <a:lnTo>
                  <a:pt x="145004" y="90962"/>
                </a:lnTo>
                <a:lnTo>
                  <a:pt x="147013" y="76657"/>
                </a:lnTo>
                <a:lnTo>
                  <a:pt x="145669" y="61478"/>
                </a:lnTo>
                <a:lnTo>
                  <a:pt x="127295" y="23733"/>
                </a:lnTo>
                <a:lnTo>
                  <a:pt x="92833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8" name="object 148"/>
          <p:cNvSpPr/>
          <p:nvPr/>
        </p:nvSpPr>
        <p:spPr>
          <a:xfrm>
            <a:off x="9947876" y="33184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69" y="10960"/>
                </a:lnTo>
                <a:lnTo>
                  <a:pt x="7879" y="39870"/>
                </a:lnTo>
                <a:lnTo>
                  <a:pt x="0" y="65843"/>
                </a:lnTo>
                <a:lnTo>
                  <a:pt x="1157" y="81943"/>
                </a:lnTo>
                <a:lnTo>
                  <a:pt x="18271" y="121267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86"/>
                </a:lnTo>
                <a:lnTo>
                  <a:pt x="145040" y="90962"/>
                </a:lnTo>
                <a:lnTo>
                  <a:pt x="147047" y="76657"/>
                </a:lnTo>
                <a:lnTo>
                  <a:pt x="145704" y="61478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9" name="object 149"/>
          <p:cNvSpPr/>
          <p:nvPr/>
        </p:nvSpPr>
        <p:spPr>
          <a:xfrm>
            <a:off x="10175893" y="33184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35" y="10955"/>
                </a:lnTo>
                <a:lnTo>
                  <a:pt x="7866" y="39860"/>
                </a:lnTo>
                <a:lnTo>
                  <a:pt x="0" y="65830"/>
                </a:lnTo>
                <a:lnTo>
                  <a:pt x="1154" y="81936"/>
                </a:lnTo>
                <a:lnTo>
                  <a:pt x="18243" y="121269"/>
                </a:lnTo>
                <a:lnTo>
                  <a:pt x="50820" y="143712"/>
                </a:lnTo>
                <a:lnTo>
                  <a:pt x="73337" y="147268"/>
                </a:lnTo>
                <a:lnTo>
                  <a:pt x="87820" y="145845"/>
                </a:lnTo>
                <a:lnTo>
                  <a:pt x="124439" y="126692"/>
                </a:lnTo>
                <a:lnTo>
                  <a:pt x="145029" y="90983"/>
                </a:lnTo>
                <a:lnTo>
                  <a:pt x="147045" y="76683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5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0" name="object 150"/>
          <p:cNvSpPr/>
          <p:nvPr/>
        </p:nvSpPr>
        <p:spPr>
          <a:xfrm>
            <a:off x="10403540" y="331818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70" y="11989"/>
                </a:lnTo>
                <a:lnTo>
                  <a:pt x="6630" y="43016"/>
                </a:lnTo>
                <a:lnTo>
                  <a:pt x="0" y="70618"/>
                </a:lnTo>
                <a:lnTo>
                  <a:pt x="1343" y="85796"/>
                </a:lnTo>
                <a:lnTo>
                  <a:pt x="19717" y="123540"/>
                </a:lnTo>
                <a:lnTo>
                  <a:pt x="54180" y="144865"/>
                </a:lnTo>
                <a:lnTo>
                  <a:pt x="68037" y="147272"/>
                </a:lnTo>
                <a:lnTo>
                  <a:pt x="83748" y="146021"/>
                </a:lnTo>
                <a:lnTo>
                  <a:pt x="122379" y="128328"/>
                </a:lnTo>
                <a:lnTo>
                  <a:pt x="144300" y="94892"/>
                </a:lnTo>
                <a:lnTo>
                  <a:pt x="147014" y="81397"/>
                </a:lnTo>
                <a:lnTo>
                  <a:pt x="145857" y="65299"/>
                </a:lnTo>
                <a:lnTo>
                  <a:pt x="128755" y="25979"/>
                </a:lnTo>
                <a:lnTo>
                  <a:pt x="96159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1" name="object 151"/>
          <p:cNvSpPr/>
          <p:nvPr/>
        </p:nvSpPr>
        <p:spPr>
          <a:xfrm>
            <a:off x="10631565" y="331818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70" y="11989"/>
                </a:lnTo>
                <a:lnTo>
                  <a:pt x="6630" y="43016"/>
                </a:lnTo>
                <a:lnTo>
                  <a:pt x="0" y="70618"/>
                </a:lnTo>
                <a:lnTo>
                  <a:pt x="1343" y="85796"/>
                </a:lnTo>
                <a:lnTo>
                  <a:pt x="19717" y="123540"/>
                </a:lnTo>
                <a:lnTo>
                  <a:pt x="54180" y="144865"/>
                </a:lnTo>
                <a:lnTo>
                  <a:pt x="68037" y="147272"/>
                </a:lnTo>
                <a:lnTo>
                  <a:pt x="83748" y="146021"/>
                </a:lnTo>
                <a:lnTo>
                  <a:pt x="122379" y="128328"/>
                </a:lnTo>
                <a:lnTo>
                  <a:pt x="144300" y="94892"/>
                </a:lnTo>
                <a:lnTo>
                  <a:pt x="147014" y="81397"/>
                </a:lnTo>
                <a:lnTo>
                  <a:pt x="145857" y="65299"/>
                </a:lnTo>
                <a:lnTo>
                  <a:pt x="128755" y="25979"/>
                </a:lnTo>
                <a:lnTo>
                  <a:pt x="96159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2" name="object 152"/>
          <p:cNvSpPr/>
          <p:nvPr/>
        </p:nvSpPr>
        <p:spPr>
          <a:xfrm>
            <a:off x="10859710" y="3318407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5" y="0"/>
                </a:moveTo>
                <a:lnTo>
                  <a:pt x="33202" y="12011"/>
                </a:lnTo>
                <a:lnTo>
                  <a:pt x="6529" y="43087"/>
                </a:lnTo>
                <a:lnTo>
                  <a:pt x="0" y="70723"/>
                </a:lnTo>
                <a:lnTo>
                  <a:pt x="1357" y="85833"/>
                </a:lnTo>
                <a:lnTo>
                  <a:pt x="19854" y="123430"/>
                </a:lnTo>
                <a:lnTo>
                  <a:pt x="54509" y="144577"/>
                </a:lnTo>
                <a:lnTo>
                  <a:pt x="68434" y="146893"/>
                </a:lnTo>
                <a:lnTo>
                  <a:pt x="84024" y="145616"/>
                </a:lnTo>
                <a:lnTo>
                  <a:pt x="122419" y="127728"/>
                </a:lnTo>
                <a:lnTo>
                  <a:pt x="144104" y="93994"/>
                </a:lnTo>
                <a:lnTo>
                  <a:pt x="146696" y="80393"/>
                </a:lnTo>
                <a:lnTo>
                  <a:pt x="145498" y="64441"/>
                </a:lnTo>
                <a:lnTo>
                  <a:pt x="128126" y="25416"/>
                </a:lnTo>
                <a:lnTo>
                  <a:pt x="95148" y="3281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3" name="object 153"/>
          <p:cNvSpPr/>
          <p:nvPr/>
        </p:nvSpPr>
        <p:spPr>
          <a:xfrm>
            <a:off x="600201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4" name="object 154"/>
          <p:cNvSpPr/>
          <p:nvPr/>
        </p:nvSpPr>
        <p:spPr>
          <a:xfrm>
            <a:off x="828227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10" y="10961"/>
                </a:lnTo>
                <a:lnTo>
                  <a:pt x="7853" y="39882"/>
                </a:lnTo>
                <a:lnTo>
                  <a:pt x="0" y="65867"/>
                </a:lnTo>
                <a:lnTo>
                  <a:pt x="1157" y="81975"/>
                </a:lnTo>
                <a:lnTo>
                  <a:pt x="18265" y="121303"/>
                </a:lnTo>
                <a:lnTo>
                  <a:pt x="50858" y="143723"/>
                </a:lnTo>
                <a:lnTo>
                  <a:pt x="73292" y="147256"/>
                </a:lnTo>
                <a:lnTo>
                  <a:pt x="87788" y="145834"/>
                </a:lnTo>
                <a:lnTo>
                  <a:pt x="124412" y="126689"/>
                </a:lnTo>
                <a:lnTo>
                  <a:pt x="144986" y="90980"/>
                </a:lnTo>
                <a:lnTo>
                  <a:pt x="147000" y="76673"/>
                </a:lnTo>
                <a:lnTo>
                  <a:pt x="145657" y="61490"/>
                </a:lnTo>
                <a:lnTo>
                  <a:pt x="127298" y="23743"/>
                </a:lnTo>
                <a:lnTo>
                  <a:pt x="92840" y="2413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5" name="object 155"/>
          <p:cNvSpPr/>
          <p:nvPr/>
        </p:nvSpPr>
        <p:spPr>
          <a:xfrm>
            <a:off x="105616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9" y="0"/>
                </a:moveTo>
                <a:lnTo>
                  <a:pt x="35963" y="10959"/>
                </a:lnTo>
                <a:lnTo>
                  <a:pt x="7875" y="39870"/>
                </a:lnTo>
                <a:lnTo>
                  <a:pt x="0" y="65847"/>
                </a:lnTo>
                <a:lnTo>
                  <a:pt x="1158" y="81951"/>
                </a:lnTo>
                <a:lnTo>
                  <a:pt x="18276" y="121273"/>
                </a:lnTo>
                <a:lnTo>
                  <a:pt x="50870" y="143705"/>
                </a:lnTo>
                <a:lnTo>
                  <a:pt x="73377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2" y="90959"/>
                </a:lnTo>
                <a:lnTo>
                  <a:pt x="147048" y="76647"/>
                </a:lnTo>
                <a:lnTo>
                  <a:pt x="145706" y="61467"/>
                </a:lnTo>
                <a:lnTo>
                  <a:pt x="127346" y="23724"/>
                </a:lnTo>
                <a:lnTo>
                  <a:pt x="92879" y="2405"/>
                </a:lnTo>
                <a:lnTo>
                  <a:pt x="790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6" name="object 156"/>
          <p:cNvSpPr/>
          <p:nvPr/>
        </p:nvSpPr>
        <p:spPr>
          <a:xfrm>
            <a:off x="128418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37" y="10951"/>
                </a:lnTo>
                <a:lnTo>
                  <a:pt x="7866" y="39850"/>
                </a:lnTo>
                <a:lnTo>
                  <a:pt x="0" y="65818"/>
                </a:lnTo>
                <a:lnTo>
                  <a:pt x="1154" y="81930"/>
                </a:lnTo>
                <a:lnTo>
                  <a:pt x="18243" y="121267"/>
                </a:lnTo>
                <a:lnTo>
                  <a:pt x="50821" y="143702"/>
                </a:lnTo>
                <a:lnTo>
                  <a:pt x="73337" y="147255"/>
                </a:lnTo>
                <a:lnTo>
                  <a:pt x="87819" y="145833"/>
                </a:lnTo>
                <a:lnTo>
                  <a:pt x="124441" y="126691"/>
                </a:lnTo>
                <a:lnTo>
                  <a:pt x="145039" y="90987"/>
                </a:lnTo>
                <a:lnTo>
                  <a:pt x="147058" y="76682"/>
                </a:lnTo>
                <a:lnTo>
                  <a:pt x="145714" y="61498"/>
                </a:lnTo>
                <a:lnTo>
                  <a:pt x="127338" y="23749"/>
                </a:lnTo>
                <a:lnTo>
                  <a:pt x="92884" y="2416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7" name="object 157"/>
          <p:cNvSpPr/>
          <p:nvPr/>
        </p:nvSpPr>
        <p:spPr>
          <a:xfrm>
            <a:off x="1512160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8" name="object 158"/>
          <p:cNvSpPr/>
          <p:nvPr/>
        </p:nvSpPr>
        <p:spPr>
          <a:xfrm>
            <a:off x="1740186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9" name="object 159"/>
          <p:cNvSpPr/>
          <p:nvPr/>
        </p:nvSpPr>
        <p:spPr>
          <a:xfrm>
            <a:off x="1968170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0" name="object 160"/>
          <p:cNvSpPr/>
          <p:nvPr/>
        </p:nvSpPr>
        <p:spPr>
          <a:xfrm>
            <a:off x="2196147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1" name="object 161"/>
          <p:cNvSpPr/>
          <p:nvPr/>
        </p:nvSpPr>
        <p:spPr>
          <a:xfrm>
            <a:off x="242416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2" name="object 162"/>
          <p:cNvSpPr/>
          <p:nvPr/>
        </p:nvSpPr>
        <p:spPr>
          <a:xfrm>
            <a:off x="2652108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49" y="10968"/>
                </a:lnTo>
                <a:lnTo>
                  <a:pt x="7868" y="39893"/>
                </a:lnTo>
                <a:lnTo>
                  <a:pt x="0" y="65879"/>
                </a:lnTo>
                <a:lnTo>
                  <a:pt x="1158" y="81973"/>
                </a:lnTo>
                <a:lnTo>
                  <a:pt x="18280" y="121278"/>
                </a:lnTo>
                <a:lnTo>
                  <a:pt x="50890" y="143708"/>
                </a:lnTo>
                <a:lnTo>
                  <a:pt x="73431" y="147265"/>
                </a:lnTo>
                <a:lnTo>
                  <a:pt x="87907" y="145841"/>
                </a:lnTo>
                <a:lnTo>
                  <a:pt x="124499" y="126676"/>
                </a:lnTo>
                <a:lnTo>
                  <a:pt x="145051" y="90931"/>
                </a:lnTo>
                <a:lnTo>
                  <a:pt x="147053" y="76612"/>
                </a:lnTo>
                <a:lnTo>
                  <a:pt x="145707" y="61435"/>
                </a:lnTo>
                <a:lnTo>
                  <a:pt x="127318" y="23698"/>
                </a:lnTo>
                <a:lnTo>
                  <a:pt x="92841" y="2394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3" name="object 163"/>
          <p:cNvSpPr/>
          <p:nvPr/>
        </p:nvSpPr>
        <p:spPr>
          <a:xfrm>
            <a:off x="288013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4" name="object 164"/>
          <p:cNvSpPr/>
          <p:nvPr/>
        </p:nvSpPr>
        <p:spPr>
          <a:xfrm>
            <a:off x="3108102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18" y="10973"/>
                </a:lnTo>
                <a:lnTo>
                  <a:pt x="7854" y="39909"/>
                </a:lnTo>
                <a:lnTo>
                  <a:pt x="0" y="65904"/>
                </a:lnTo>
                <a:lnTo>
                  <a:pt x="1159" y="81997"/>
                </a:lnTo>
                <a:lnTo>
                  <a:pt x="18280" y="121299"/>
                </a:lnTo>
                <a:lnTo>
                  <a:pt x="50896" y="143720"/>
                </a:lnTo>
                <a:lnTo>
                  <a:pt x="73395" y="147265"/>
                </a:lnTo>
                <a:lnTo>
                  <a:pt x="87883" y="145841"/>
                </a:lnTo>
                <a:lnTo>
                  <a:pt x="124478" y="126676"/>
                </a:lnTo>
                <a:lnTo>
                  <a:pt x="145018" y="90931"/>
                </a:lnTo>
                <a:lnTo>
                  <a:pt x="147018" y="76612"/>
                </a:lnTo>
                <a:lnTo>
                  <a:pt x="145673" y="61435"/>
                </a:lnTo>
                <a:lnTo>
                  <a:pt x="127297" y="23698"/>
                </a:lnTo>
                <a:lnTo>
                  <a:pt x="92819" y="2394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5" name="object 165"/>
          <p:cNvSpPr/>
          <p:nvPr/>
        </p:nvSpPr>
        <p:spPr>
          <a:xfrm>
            <a:off x="333608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1" y="0"/>
                </a:moveTo>
                <a:lnTo>
                  <a:pt x="35974" y="10958"/>
                </a:lnTo>
                <a:lnTo>
                  <a:pt x="7880" y="39864"/>
                </a:lnTo>
                <a:lnTo>
                  <a:pt x="0" y="65837"/>
                </a:lnTo>
                <a:lnTo>
                  <a:pt x="1157" y="81942"/>
                </a:lnTo>
                <a:lnTo>
                  <a:pt x="18276" y="121265"/>
                </a:lnTo>
                <a:lnTo>
                  <a:pt x="50867" y="143701"/>
                </a:lnTo>
                <a:lnTo>
                  <a:pt x="73388" y="147260"/>
                </a:lnTo>
                <a:lnTo>
                  <a:pt x="87887" y="145837"/>
                </a:lnTo>
                <a:lnTo>
                  <a:pt x="124501" y="126683"/>
                </a:lnTo>
                <a:lnTo>
                  <a:pt x="145054" y="90959"/>
                </a:lnTo>
                <a:lnTo>
                  <a:pt x="147060" y="76647"/>
                </a:lnTo>
                <a:lnTo>
                  <a:pt x="145717" y="61467"/>
                </a:lnTo>
                <a:lnTo>
                  <a:pt x="127358" y="23724"/>
                </a:lnTo>
                <a:lnTo>
                  <a:pt x="92891" y="2405"/>
                </a:lnTo>
                <a:lnTo>
                  <a:pt x="790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6" name="object 166"/>
          <p:cNvSpPr/>
          <p:nvPr/>
        </p:nvSpPr>
        <p:spPr>
          <a:xfrm>
            <a:off x="4248112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58" y="10946"/>
                </a:lnTo>
                <a:lnTo>
                  <a:pt x="7875" y="39840"/>
                </a:lnTo>
                <a:lnTo>
                  <a:pt x="0" y="65804"/>
                </a:lnTo>
                <a:lnTo>
                  <a:pt x="1156" y="81924"/>
                </a:lnTo>
                <a:lnTo>
                  <a:pt x="18258" y="121271"/>
                </a:lnTo>
                <a:lnTo>
                  <a:pt x="50829" y="143705"/>
                </a:lnTo>
                <a:lnTo>
                  <a:pt x="73285" y="147251"/>
                </a:lnTo>
                <a:lnTo>
                  <a:pt x="87779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2" y="76708"/>
                </a:lnTo>
                <a:lnTo>
                  <a:pt x="145700" y="61522"/>
                </a:lnTo>
                <a:lnTo>
                  <a:pt x="127341" y="23769"/>
                </a:lnTo>
                <a:lnTo>
                  <a:pt x="92895" y="2424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7" name="object 167"/>
          <p:cNvSpPr/>
          <p:nvPr/>
        </p:nvSpPr>
        <p:spPr>
          <a:xfrm>
            <a:off x="447607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8" name="object 168"/>
          <p:cNvSpPr/>
          <p:nvPr/>
        </p:nvSpPr>
        <p:spPr>
          <a:xfrm>
            <a:off x="4704108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0" y="10961"/>
                </a:lnTo>
                <a:lnTo>
                  <a:pt x="7853" y="39882"/>
                </a:lnTo>
                <a:lnTo>
                  <a:pt x="0" y="65867"/>
                </a:lnTo>
                <a:lnTo>
                  <a:pt x="1157" y="81975"/>
                </a:lnTo>
                <a:lnTo>
                  <a:pt x="18265" y="121303"/>
                </a:lnTo>
                <a:lnTo>
                  <a:pt x="50858" y="143723"/>
                </a:lnTo>
                <a:lnTo>
                  <a:pt x="73292" y="147256"/>
                </a:lnTo>
                <a:lnTo>
                  <a:pt x="87788" y="145834"/>
                </a:lnTo>
                <a:lnTo>
                  <a:pt x="124412" y="126689"/>
                </a:lnTo>
                <a:lnTo>
                  <a:pt x="144986" y="90980"/>
                </a:lnTo>
                <a:lnTo>
                  <a:pt x="147000" y="76673"/>
                </a:lnTo>
                <a:lnTo>
                  <a:pt x="145657" y="61490"/>
                </a:lnTo>
                <a:lnTo>
                  <a:pt x="127298" y="23743"/>
                </a:lnTo>
                <a:lnTo>
                  <a:pt x="92840" y="2413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9" name="object 169"/>
          <p:cNvSpPr/>
          <p:nvPr/>
        </p:nvSpPr>
        <p:spPr>
          <a:xfrm>
            <a:off x="4932052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5" y="0"/>
                </a:moveTo>
                <a:lnTo>
                  <a:pt x="35973" y="10945"/>
                </a:lnTo>
                <a:lnTo>
                  <a:pt x="7881" y="39829"/>
                </a:lnTo>
                <a:lnTo>
                  <a:pt x="0" y="65784"/>
                </a:lnTo>
                <a:lnTo>
                  <a:pt x="1153" y="81900"/>
                </a:lnTo>
                <a:lnTo>
                  <a:pt x="18240" y="121241"/>
                </a:lnTo>
                <a:lnTo>
                  <a:pt x="50809" y="143687"/>
                </a:lnTo>
                <a:lnTo>
                  <a:pt x="73372" y="147255"/>
                </a:lnTo>
                <a:lnTo>
                  <a:pt x="87868" y="145833"/>
                </a:lnTo>
                <a:lnTo>
                  <a:pt x="124495" y="126691"/>
                </a:lnTo>
                <a:lnTo>
                  <a:pt x="145076" y="90987"/>
                </a:lnTo>
                <a:lnTo>
                  <a:pt x="147092" y="76682"/>
                </a:lnTo>
                <a:lnTo>
                  <a:pt x="145750" y="61498"/>
                </a:lnTo>
                <a:lnTo>
                  <a:pt x="127390" y="23749"/>
                </a:lnTo>
                <a:lnTo>
                  <a:pt x="92936" y="2416"/>
                </a:lnTo>
                <a:lnTo>
                  <a:pt x="790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0" name="object 170"/>
          <p:cNvSpPr/>
          <p:nvPr/>
        </p:nvSpPr>
        <p:spPr>
          <a:xfrm>
            <a:off x="5160066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37" y="10951"/>
                </a:lnTo>
                <a:lnTo>
                  <a:pt x="7866" y="39850"/>
                </a:lnTo>
                <a:lnTo>
                  <a:pt x="0" y="65818"/>
                </a:lnTo>
                <a:lnTo>
                  <a:pt x="1154" y="81930"/>
                </a:lnTo>
                <a:lnTo>
                  <a:pt x="18243" y="121267"/>
                </a:lnTo>
                <a:lnTo>
                  <a:pt x="50821" y="143702"/>
                </a:lnTo>
                <a:lnTo>
                  <a:pt x="73337" y="147255"/>
                </a:lnTo>
                <a:lnTo>
                  <a:pt x="87819" y="145833"/>
                </a:lnTo>
                <a:lnTo>
                  <a:pt x="124441" y="126691"/>
                </a:lnTo>
                <a:lnTo>
                  <a:pt x="145039" y="90987"/>
                </a:lnTo>
                <a:lnTo>
                  <a:pt x="147058" y="76682"/>
                </a:lnTo>
                <a:lnTo>
                  <a:pt x="145714" y="61498"/>
                </a:lnTo>
                <a:lnTo>
                  <a:pt x="127338" y="23749"/>
                </a:lnTo>
                <a:lnTo>
                  <a:pt x="92884" y="2416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1" name="object 171"/>
          <p:cNvSpPr/>
          <p:nvPr/>
        </p:nvSpPr>
        <p:spPr>
          <a:xfrm>
            <a:off x="5388094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2" name="object 172"/>
          <p:cNvSpPr/>
          <p:nvPr/>
        </p:nvSpPr>
        <p:spPr>
          <a:xfrm>
            <a:off x="5616032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3" name="object 173"/>
          <p:cNvSpPr/>
          <p:nvPr/>
        </p:nvSpPr>
        <p:spPr>
          <a:xfrm>
            <a:off x="5844052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51" y="10955"/>
                </a:lnTo>
                <a:lnTo>
                  <a:pt x="7871" y="39861"/>
                </a:lnTo>
                <a:lnTo>
                  <a:pt x="0" y="65833"/>
                </a:lnTo>
                <a:lnTo>
                  <a:pt x="1157" y="81943"/>
                </a:lnTo>
                <a:lnTo>
                  <a:pt x="18265" y="121274"/>
                </a:lnTo>
                <a:lnTo>
                  <a:pt x="50850" y="143706"/>
                </a:lnTo>
                <a:lnTo>
                  <a:pt x="73338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0" y="90980"/>
                </a:lnTo>
                <a:lnTo>
                  <a:pt x="147046" y="76673"/>
                </a:lnTo>
                <a:lnTo>
                  <a:pt x="145702" y="61490"/>
                </a:lnTo>
                <a:lnTo>
                  <a:pt x="127327" y="23743"/>
                </a:lnTo>
                <a:lnTo>
                  <a:pt x="92869" y="2413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4" name="object 174"/>
          <p:cNvSpPr/>
          <p:nvPr/>
        </p:nvSpPr>
        <p:spPr>
          <a:xfrm>
            <a:off x="6072028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5" name="object 175"/>
          <p:cNvSpPr/>
          <p:nvPr/>
        </p:nvSpPr>
        <p:spPr>
          <a:xfrm>
            <a:off x="630004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6" name="object 176"/>
          <p:cNvSpPr/>
          <p:nvPr/>
        </p:nvSpPr>
        <p:spPr>
          <a:xfrm>
            <a:off x="652799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3" y="0"/>
                </a:moveTo>
                <a:lnTo>
                  <a:pt x="35961" y="10960"/>
                </a:lnTo>
                <a:lnTo>
                  <a:pt x="7874" y="39874"/>
                </a:lnTo>
                <a:lnTo>
                  <a:pt x="0" y="65851"/>
                </a:lnTo>
                <a:lnTo>
                  <a:pt x="1158" y="81955"/>
                </a:lnTo>
                <a:lnTo>
                  <a:pt x="18278" y="121275"/>
                </a:lnTo>
                <a:lnTo>
                  <a:pt x="50874" y="143706"/>
                </a:lnTo>
                <a:lnTo>
                  <a:pt x="73377" y="147260"/>
                </a:lnTo>
                <a:lnTo>
                  <a:pt x="87862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4" y="61467"/>
                </a:lnTo>
                <a:lnTo>
                  <a:pt x="127329" y="23724"/>
                </a:lnTo>
                <a:lnTo>
                  <a:pt x="92862" y="2405"/>
                </a:lnTo>
                <a:lnTo>
                  <a:pt x="790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7" name="object 177"/>
          <p:cNvSpPr/>
          <p:nvPr/>
        </p:nvSpPr>
        <p:spPr>
          <a:xfrm>
            <a:off x="6756017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2" y="10950"/>
                </a:lnTo>
                <a:lnTo>
                  <a:pt x="7876" y="39847"/>
                </a:lnTo>
                <a:lnTo>
                  <a:pt x="0" y="65813"/>
                </a:lnTo>
                <a:lnTo>
                  <a:pt x="1156" y="81927"/>
                </a:lnTo>
                <a:lnTo>
                  <a:pt x="18258" y="121264"/>
                </a:lnTo>
                <a:lnTo>
                  <a:pt x="50836" y="143701"/>
                </a:lnTo>
                <a:lnTo>
                  <a:pt x="73336" y="147255"/>
                </a:lnTo>
                <a:lnTo>
                  <a:pt x="87832" y="145833"/>
                </a:lnTo>
                <a:lnTo>
                  <a:pt x="124460" y="126691"/>
                </a:lnTo>
                <a:lnTo>
                  <a:pt x="145041" y="90987"/>
                </a:lnTo>
                <a:lnTo>
                  <a:pt x="147057" y="76682"/>
                </a:lnTo>
                <a:lnTo>
                  <a:pt x="145714" y="61498"/>
                </a:lnTo>
                <a:lnTo>
                  <a:pt x="127355" y="23749"/>
                </a:lnTo>
                <a:lnTo>
                  <a:pt x="92900" y="2416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8" name="object 178"/>
          <p:cNvSpPr/>
          <p:nvPr/>
        </p:nvSpPr>
        <p:spPr>
          <a:xfrm>
            <a:off x="6983983" y="35463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18" y="10973"/>
                </a:lnTo>
                <a:lnTo>
                  <a:pt x="7854" y="39909"/>
                </a:lnTo>
                <a:lnTo>
                  <a:pt x="0" y="65904"/>
                </a:lnTo>
                <a:lnTo>
                  <a:pt x="1159" y="81997"/>
                </a:lnTo>
                <a:lnTo>
                  <a:pt x="18280" y="121299"/>
                </a:lnTo>
                <a:lnTo>
                  <a:pt x="50896" y="143720"/>
                </a:lnTo>
                <a:lnTo>
                  <a:pt x="73395" y="147265"/>
                </a:lnTo>
                <a:lnTo>
                  <a:pt x="87883" y="145841"/>
                </a:lnTo>
                <a:lnTo>
                  <a:pt x="124478" y="126676"/>
                </a:lnTo>
                <a:lnTo>
                  <a:pt x="145018" y="90931"/>
                </a:lnTo>
                <a:lnTo>
                  <a:pt x="147018" y="76612"/>
                </a:lnTo>
                <a:lnTo>
                  <a:pt x="145673" y="61435"/>
                </a:lnTo>
                <a:lnTo>
                  <a:pt x="127297" y="23698"/>
                </a:lnTo>
                <a:lnTo>
                  <a:pt x="92819" y="2394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9" name="object 179"/>
          <p:cNvSpPr/>
          <p:nvPr/>
        </p:nvSpPr>
        <p:spPr>
          <a:xfrm>
            <a:off x="7211970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72" y="10959"/>
                </a:lnTo>
                <a:lnTo>
                  <a:pt x="7878" y="39867"/>
                </a:lnTo>
                <a:lnTo>
                  <a:pt x="0" y="65842"/>
                </a:lnTo>
                <a:lnTo>
                  <a:pt x="1158" y="81946"/>
                </a:lnTo>
                <a:lnTo>
                  <a:pt x="18278" y="121267"/>
                </a:lnTo>
                <a:lnTo>
                  <a:pt x="50871" y="143702"/>
                </a:lnTo>
                <a:lnTo>
                  <a:pt x="73389" y="147260"/>
                </a:lnTo>
                <a:lnTo>
                  <a:pt x="87874" y="145837"/>
                </a:lnTo>
                <a:lnTo>
                  <a:pt x="124482" y="126683"/>
                </a:lnTo>
                <a:lnTo>
                  <a:pt x="145051" y="90959"/>
                </a:lnTo>
                <a:lnTo>
                  <a:pt x="147060" y="76647"/>
                </a:lnTo>
                <a:lnTo>
                  <a:pt x="145716" y="61467"/>
                </a:lnTo>
                <a:lnTo>
                  <a:pt x="127340" y="23724"/>
                </a:lnTo>
                <a:lnTo>
                  <a:pt x="92874" y="2405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0" name="object 180"/>
          <p:cNvSpPr/>
          <p:nvPr/>
        </p:nvSpPr>
        <p:spPr>
          <a:xfrm>
            <a:off x="7440000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1" name="object 181"/>
          <p:cNvSpPr/>
          <p:nvPr/>
        </p:nvSpPr>
        <p:spPr>
          <a:xfrm>
            <a:off x="7667976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2" name="object 182"/>
          <p:cNvSpPr/>
          <p:nvPr/>
        </p:nvSpPr>
        <p:spPr>
          <a:xfrm>
            <a:off x="7895964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3" name="object 183"/>
          <p:cNvSpPr/>
          <p:nvPr/>
        </p:nvSpPr>
        <p:spPr>
          <a:xfrm>
            <a:off x="8123994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42" y="10946"/>
                </a:lnTo>
                <a:lnTo>
                  <a:pt x="7868" y="39840"/>
                </a:lnTo>
                <a:lnTo>
                  <a:pt x="0" y="65804"/>
                </a:lnTo>
                <a:lnTo>
                  <a:pt x="1154" y="81924"/>
                </a:lnTo>
                <a:lnTo>
                  <a:pt x="18246" y="121271"/>
                </a:lnTo>
                <a:lnTo>
                  <a:pt x="50815" y="143705"/>
                </a:lnTo>
                <a:lnTo>
                  <a:pt x="73286" y="147251"/>
                </a:lnTo>
                <a:lnTo>
                  <a:pt x="87780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3" y="76708"/>
                </a:lnTo>
                <a:lnTo>
                  <a:pt x="145701" y="61522"/>
                </a:lnTo>
                <a:lnTo>
                  <a:pt x="127342" y="23769"/>
                </a:lnTo>
                <a:lnTo>
                  <a:pt x="92896" y="2424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4" name="object 184"/>
          <p:cNvSpPr/>
          <p:nvPr/>
        </p:nvSpPr>
        <p:spPr>
          <a:xfrm>
            <a:off x="835195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08" y="10965"/>
                </a:lnTo>
                <a:lnTo>
                  <a:pt x="7852" y="39889"/>
                </a:lnTo>
                <a:lnTo>
                  <a:pt x="0" y="65875"/>
                </a:lnTo>
                <a:lnTo>
                  <a:pt x="1157" y="81978"/>
                </a:lnTo>
                <a:lnTo>
                  <a:pt x="18261" y="121296"/>
                </a:lnTo>
                <a:lnTo>
                  <a:pt x="50861" y="143719"/>
                </a:lnTo>
                <a:lnTo>
                  <a:pt x="73343" y="147260"/>
                </a:lnTo>
                <a:lnTo>
                  <a:pt x="87842" y="145837"/>
                </a:lnTo>
                <a:lnTo>
                  <a:pt x="124456" y="126683"/>
                </a:lnTo>
                <a:lnTo>
                  <a:pt x="145008" y="90959"/>
                </a:lnTo>
                <a:lnTo>
                  <a:pt x="147014" y="76647"/>
                </a:lnTo>
                <a:lnTo>
                  <a:pt x="145672" y="61467"/>
                </a:lnTo>
                <a:lnTo>
                  <a:pt x="127312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5" name="object 185"/>
          <p:cNvSpPr/>
          <p:nvPr/>
        </p:nvSpPr>
        <p:spPr>
          <a:xfrm>
            <a:off x="857998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6" name="object 186"/>
          <p:cNvSpPr/>
          <p:nvPr/>
        </p:nvSpPr>
        <p:spPr>
          <a:xfrm>
            <a:off x="8807977" y="354640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58" y="10946"/>
                </a:lnTo>
                <a:lnTo>
                  <a:pt x="7875" y="39840"/>
                </a:lnTo>
                <a:lnTo>
                  <a:pt x="0" y="65804"/>
                </a:lnTo>
                <a:lnTo>
                  <a:pt x="1156" y="81924"/>
                </a:lnTo>
                <a:lnTo>
                  <a:pt x="18258" y="121271"/>
                </a:lnTo>
                <a:lnTo>
                  <a:pt x="50829" y="143705"/>
                </a:lnTo>
                <a:lnTo>
                  <a:pt x="73285" y="147251"/>
                </a:lnTo>
                <a:lnTo>
                  <a:pt x="87779" y="145829"/>
                </a:lnTo>
                <a:lnTo>
                  <a:pt x="124417" y="126697"/>
                </a:lnTo>
                <a:lnTo>
                  <a:pt x="145020" y="91008"/>
                </a:lnTo>
                <a:lnTo>
                  <a:pt x="147042" y="76708"/>
                </a:lnTo>
                <a:lnTo>
                  <a:pt x="145700" y="61522"/>
                </a:lnTo>
                <a:lnTo>
                  <a:pt x="127341" y="23769"/>
                </a:lnTo>
                <a:lnTo>
                  <a:pt x="92895" y="2424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7" name="object 187"/>
          <p:cNvSpPr/>
          <p:nvPr/>
        </p:nvSpPr>
        <p:spPr>
          <a:xfrm>
            <a:off x="9035942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9" y="0"/>
                </a:moveTo>
                <a:lnTo>
                  <a:pt x="35905" y="10966"/>
                </a:lnTo>
                <a:lnTo>
                  <a:pt x="7850" y="39892"/>
                </a:lnTo>
                <a:lnTo>
                  <a:pt x="0" y="65880"/>
                </a:lnTo>
                <a:lnTo>
                  <a:pt x="1157" y="81982"/>
                </a:lnTo>
                <a:lnTo>
                  <a:pt x="18263" y="121298"/>
                </a:lnTo>
                <a:lnTo>
                  <a:pt x="50864" y="143720"/>
                </a:lnTo>
                <a:lnTo>
                  <a:pt x="73343" y="147260"/>
                </a:lnTo>
                <a:lnTo>
                  <a:pt x="87828" y="145837"/>
                </a:lnTo>
                <a:lnTo>
                  <a:pt x="124437" y="126683"/>
                </a:lnTo>
                <a:lnTo>
                  <a:pt x="145006" y="90959"/>
                </a:lnTo>
                <a:lnTo>
                  <a:pt x="147015" y="76647"/>
                </a:lnTo>
                <a:lnTo>
                  <a:pt x="145670" y="61467"/>
                </a:lnTo>
                <a:lnTo>
                  <a:pt x="127294" y="23724"/>
                </a:lnTo>
                <a:lnTo>
                  <a:pt x="92828" y="2405"/>
                </a:lnTo>
                <a:lnTo>
                  <a:pt x="7896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8" name="object 188"/>
          <p:cNvSpPr/>
          <p:nvPr/>
        </p:nvSpPr>
        <p:spPr>
          <a:xfrm>
            <a:off x="9263975" y="354639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18" y="10957"/>
                </a:lnTo>
                <a:lnTo>
                  <a:pt x="7857" y="39872"/>
                </a:lnTo>
                <a:lnTo>
                  <a:pt x="0" y="65851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7" y="143718"/>
                </a:lnTo>
                <a:lnTo>
                  <a:pt x="73290" y="147255"/>
                </a:lnTo>
                <a:lnTo>
                  <a:pt x="87786" y="145833"/>
                </a:lnTo>
                <a:lnTo>
                  <a:pt x="124414" y="126691"/>
                </a:lnTo>
                <a:lnTo>
                  <a:pt x="144995" y="90987"/>
                </a:lnTo>
                <a:lnTo>
                  <a:pt x="147010" y="76682"/>
                </a:lnTo>
                <a:lnTo>
                  <a:pt x="145668" y="61498"/>
                </a:lnTo>
                <a:lnTo>
                  <a:pt x="127309" y="23749"/>
                </a:lnTo>
                <a:lnTo>
                  <a:pt x="92854" y="2416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9" name="object 189"/>
          <p:cNvSpPr/>
          <p:nvPr/>
        </p:nvSpPr>
        <p:spPr>
          <a:xfrm>
            <a:off x="9491913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0" y="0"/>
                </a:moveTo>
                <a:lnTo>
                  <a:pt x="35941" y="10959"/>
                </a:lnTo>
                <a:lnTo>
                  <a:pt x="7866" y="39870"/>
                </a:lnTo>
                <a:lnTo>
                  <a:pt x="0" y="65847"/>
                </a:lnTo>
                <a:lnTo>
                  <a:pt x="1156" y="81951"/>
                </a:lnTo>
                <a:lnTo>
                  <a:pt x="18260" y="121273"/>
                </a:lnTo>
                <a:lnTo>
                  <a:pt x="50852" y="143705"/>
                </a:lnTo>
                <a:lnTo>
                  <a:pt x="73378" y="147260"/>
                </a:lnTo>
                <a:lnTo>
                  <a:pt x="87876" y="145837"/>
                </a:lnTo>
                <a:lnTo>
                  <a:pt x="124490" y="126683"/>
                </a:lnTo>
                <a:lnTo>
                  <a:pt x="145043" y="90959"/>
                </a:lnTo>
                <a:lnTo>
                  <a:pt x="147049" y="76647"/>
                </a:lnTo>
                <a:lnTo>
                  <a:pt x="145706" y="61467"/>
                </a:lnTo>
                <a:lnTo>
                  <a:pt x="127347" y="23724"/>
                </a:lnTo>
                <a:lnTo>
                  <a:pt x="92880" y="2405"/>
                </a:lnTo>
                <a:lnTo>
                  <a:pt x="7901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0" name="object 190"/>
          <p:cNvSpPr/>
          <p:nvPr/>
        </p:nvSpPr>
        <p:spPr>
          <a:xfrm>
            <a:off x="9719933" y="354639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29" y="10955"/>
                </a:lnTo>
                <a:lnTo>
                  <a:pt x="7862" y="39861"/>
                </a:lnTo>
                <a:lnTo>
                  <a:pt x="0" y="65833"/>
                </a:lnTo>
                <a:lnTo>
                  <a:pt x="1155" y="81943"/>
                </a:lnTo>
                <a:lnTo>
                  <a:pt x="18248" y="121275"/>
                </a:lnTo>
                <a:lnTo>
                  <a:pt x="50832" y="143706"/>
                </a:lnTo>
                <a:lnTo>
                  <a:pt x="73339" y="147256"/>
                </a:lnTo>
                <a:lnTo>
                  <a:pt x="87821" y="145834"/>
                </a:lnTo>
                <a:lnTo>
                  <a:pt x="124440" y="126689"/>
                </a:lnTo>
                <a:lnTo>
                  <a:pt x="145031" y="90980"/>
                </a:lnTo>
                <a:lnTo>
                  <a:pt x="147047" y="76673"/>
                </a:lnTo>
                <a:lnTo>
                  <a:pt x="145703" y="61490"/>
                </a:lnTo>
                <a:lnTo>
                  <a:pt x="127327" y="23743"/>
                </a:lnTo>
                <a:lnTo>
                  <a:pt x="92870" y="2413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1" name="object 191"/>
          <p:cNvSpPr/>
          <p:nvPr/>
        </p:nvSpPr>
        <p:spPr>
          <a:xfrm>
            <a:off x="9947909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5" y="0"/>
                </a:moveTo>
                <a:lnTo>
                  <a:pt x="35930" y="10965"/>
                </a:lnTo>
                <a:lnTo>
                  <a:pt x="7861" y="39889"/>
                </a:lnTo>
                <a:lnTo>
                  <a:pt x="0" y="65875"/>
                </a:lnTo>
                <a:lnTo>
                  <a:pt x="1158" y="81978"/>
                </a:lnTo>
                <a:lnTo>
                  <a:pt x="18278" y="121296"/>
                </a:lnTo>
                <a:lnTo>
                  <a:pt x="50879" y="143719"/>
                </a:lnTo>
                <a:lnTo>
                  <a:pt x="73342" y="147260"/>
                </a:lnTo>
                <a:lnTo>
                  <a:pt x="87841" y="145837"/>
                </a:lnTo>
                <a:lnTo>
                  <a:pt x="124455" y="126683"/>
                </a:lnTo>
                <a:lnTo>
                  <a:pt x="145007" y="90959"/>
                </a:lnTo>
                <a:lnTo>
                  <a:pt x="147014" y="76647"/>
                </a:lnTo>
                <a:lnTo>
                  <a:pt x="145671" y="61467"/>
                </a:lnTo>
                <a:lnTo>
                  <a:pt x="127311" y="23724"/>
                </a:lnTo>
                <a:lnTo>
                  <a:pt x="92845" y="2405"/>
                </a:lnTo>
                <a:lnTo>
                  <a:pt x="7897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2" name="object 192"/>
          <p:cNvSpPr/>
          <p:nvPr/>
        </p:nvSpPr>
        <p:spPr>
          <a:xfrm>
            <a:off x="10175895" y="354639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4" y="0"/>
                </a:moveTo>
                <a:lnTo>
                  <a:pt x="35939" y="10960"/>
                </a:lnTo>
                <a:lnTo>
                  <a:pt x="7865" y="39874"/>
                </a:lnTo>
                <a:lnTo>
                  <a:pt x="0" y="65851"/>
                </a:lnTo>
                <a:lnTo>
                  <a:pt x="1156" y="81955"/>
                </a:lnTo>
                <a:lnTo>
                  <a:pt x="18261" y="121275"/>
                </a:lnTo>
                <a:lnTo>
                  <a:pt x="50856" y="143706"/>
                </a:lnTo>
                <a:lnTo>
                  <a:pt x="73378" y="147260"/>
                </a:lnTo>
                <a:lnTo>
                  <a:pt x="87863" y="145837"/>
                </a:lnTo>
                <a:lnTo>
                  <a:pt x="124471" y="126683"/>
                </a:lnTo>
                <a:lnTo>
                  <a:pt x="145040" y="90959"/>
                </a:lnTo>
                <a:lnTo>
                  <a:pt x="147049" y="76647"/>
                </a:lnTo>
                <a:lnTo>
                  <a:pt x="145705" y="61467"/>
                </a:lnTo>
                <a:lnTo>
                  <a:pt x="127329" y="23724"/>
                </a:lnTo>
                <a:lnTo>
                  <a:pt x="92863" y="2405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3" name="object 193"/>
          <p:cNvSpPr/>
          <p:nvPr/>
        </p:nvSpPr>
        <p:spPr>
          <a:xfrm>
            <a:off x="37224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29" y="10963"/>
                </a:lnTo>
                <a:lnTo>
                  <a:pt x="7862" y="39882"/>
                </a:lnTo>
                <a:lnTo>
                  <a:pt x="0" y="65863"/>
                </a:lnTo>
                <a:lnTo>
                  <a:pt x="1156" y="81969"/>
                </a:lnTo>
                <a:lnTo>
                  <a:pt x="18258" y="121298"/>
                </a:lnTo>
                <a:lnTo>
                  <a:pt x="50844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4" name="object 194"/>
          <p:cNvSpPr/>
          <p:nvPr/>
        </p:nvSpPr>
        <p:spPr>
          <a:xfrm>
            <a:off x="60019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7" y="0"/>
                </a:moveTo>
                <a:lnTo>
                  <a:pt x="35963" y="10956"/>
                </a:lnTo>
                <a:lnTo>
                  <a:pt x="7877" y="39858"/>
                </a:lnTo>
                <a:lnTo>
                  <a:pt x="0" y="65825"/>
                </a:lnTo>
                <a:lnTo>
                  <a:pt x="1154" y="81934"/>
                </a:lnTo>
                <a:lnTo>
                  <a:pt x="18248" y="121267"/>
                </a:lnTo>
                <a:lnTo>
                  <a:pt x="50824" y="143716"/>
                </a:lnTo>
                <a:lnTo>
                  <a:pt x="73387" y="147284"/>
                </a:lnTo>
                <a:lnTo>
                  <a:pt x="87884" y="145861"/>
                </a:lnTo>
                <a:lnTo>
                  <a:pt x="124496" y="126705"/>
                </a:lnTo>
                <a:lnTo>
                  <a:pt x="145050" y="90979"/>
                </a:lnTo>
                <a:lnTo>
                  <a:pt x="147058" y="76668"/>
                </a:lnTo>
                <a:lnTo>
                  <a:pt x="145716" y="61487"/>
                </a:lnTo>
                <a:lnTo>
                  <a:pt x="127362" y="23737"/>
                </a:lnTo>
                <a:lnTo>
                  <a:pt x="92904" y="2409"/>
                </a:lnTo>
                <a:lnTo>
                  <a:pt x="7903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5" name="object 195"/>
          <p:cNvSpPr/>
          <p:nvPr/>
        </p:nvSpPr>
        <p:spPr>
          <a:xfrm>
            <a:off x="828235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7" y="0"/>
                </a:moveTo>
                <a:lnTo>
                  <a:pt x="35952" y="10945"/>
                </a:lnTo>
                <a:lnTo>
                  <a:pt x="7874" y="39834"/>
                </a:lnTo>
                <a:lnTo>
                  <a:pt x="0" y="65792"/>
                </a:lnTo>
                <a:lnTo>
                  <a:pt x="1153" y="81915"/>
                </a:lnTo>
                <a:lnTo>
                  <a:pt x="18235" y="121274"/>
                </a:lnTo>
                <a:lnTo>
                  <a:pt x="50790" y="143720"/>
                </a:lnTo>
                <a:lnTo>
                  <a:pt x="73283" y="147275"/>
                </a:lnTo>
                <a:lnTo>
                  <a:pt x="87776" y="145853"/>
                </a:lnTo>
                <a:lnTo>
                  <a:pt x="124411" y="126718"/>
                </a:lnTo>
                <a:lnTo>
                  <a:pt x="145016" y="91028"/>
                </a:lnTo>
                <a:lnTo>
                  <a:pt x="147040" y="76730"/>
                </a:lnTo>
                <a:lnTo>
                  <a:pt x="145698" y="61542"/>
                </a:lnTo>
                <a:lnTo>
                  <a:pt x="127345" y="23782"/>
                </a:lnTo>
                <a:lnTo>
                  <a:pt x="92908" y="2428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6" name="object 196"/>
          <p:cNvSpPr/>
          <p:nvPr/>
        </p:nvSpPr>
        <p:spPr>
          <a:xfrm>
            <a:off x="128419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7" name="object 197"/>
          <p:cNvSpPr/>
          <p:nvPr/>
        </p:nvSpPr>
        <p:spPr>
          <a:xfrm>
            <a:off x="1512173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103" y="0"/>
                </a:moveTo>
                <a:lnTo>
                  <a:pt x="35996" y="10937"/>
                </a:lnTo>
                <a:lnTo>
                  <a:pt x="7893" y="39809"/>
                </a:lnTo>
                <a:lnTo>
                  <a:pt x="0" y="65754"/>
                </a:lnTo>
                <a:lnTo>
                  <a:pt x="1152" y="81880"/>
                </a:lnTo>
                <a:lnTo>
                  <a:pt x="18233" y="121242"/>
                </a:lnTo>
                <a:lnTo>
                  <a:pt x="50778" y="143702"/>
                </a:lnTo>
                <a:lnTo>
                  <a:pt x="73329" y="147275"/>
                </a:lnTo>
                <a:lnTo>
                  <a:pt x="87822" y="145853"/>
                </a:lnTo>
                <a:lnTo>
                  <a:pt x="124458" y="126718"/>
                </a:lnTo>
                <a:lnTo>
                  <a:pt x="145062" y="91028"/>
                </a:lnTo>
                <a:lnTo>
                  <a:pt x="147086" y="76730"/>
                </a:lnTo>
                <a:lnTo>
                  <a:pt x="145745" y="61542"/>
                </a:lnTo>
                <a:lnTo>
                  <a:pt x="127391" y="23782"/>
                </a:lnTo>
                <a:lnTo>
                  <a:pt x="92954" y="2428"/>
                </a:lnTo>
                <a:lnTo>
                  <a:pt x="791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8" name="object 198"/>
          <p:cNvSpPr/>
          <p:nvPr/>
        </p:nvSpPr>
        <p:spPr>
          <a:xfrm>
            <a:off x="174018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9" name="object 199"/>
          <p:cNvSpPr/>
          <p:nvPr/>
        </p:nvSpPr>
        <p:spPr>
          <a:xfrm>
            <a:off x="1968176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0" name="object 200"/>
          <p:cNvSpPr/>
          <p:nvPr/>
        </p:nvSpPr>
        <p:spPr>
          <a:xfrm>
            <a:off x="2196154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1" name="object 201"/>
          <p:cNvSpPr/>
          <p:nvPr/>
        </p:nvSpPr>
        <p:spPr>
          <a:xfrm>
            <a:off x="242417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2" name="object 202"/>
          <p:cNvSpPr/>
          <p:nvPr/>
        </p:nvSpPr>
        <p:spPr>
          <a:xfrm>
            <a:off x="2652157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55" y="0"/>
                </a:moveTo>
                <a:lnTo>
                  <a:pt x="35917" y="10973"/>
                </a:lnTo>
                <a:lnTo>
                  <a:pt x="7856" y="39909"/>
                </a:lnTo>
                <a:lnTo>
                  <a:pt x="0" y="65901"/>
                </a:lnTo>
                <a:lnTo>
                  <a:pt x="1158" y="81998"/>
                </a:lnTo>
                <a:lnTo>
                  <a:pt x="18270" y="121309"/>
                </a:lnTo>
                <a:lnTo>
                  <a:pt x="50873" y="143739"/>
                </a:lnTo>
                <a:lnTo>
                  <a:pt x="73381" y="147289"/>
                </a:lnTo>
                <a:lnTo>
                  <a:pt x="87868" y="145865"/>
                </a:lnTo>
                <a:lnTo>
                  <a:pt x="124461" y="126697"/>
                </a:lnTo>
                <a:lnTo>
                  <a:pt x="145002" y="90951"/>
                </a:lnTo>
                <a:lnTo>
                  <a:pt x="147003" y="76633"/>
                </a:lnTo>
                <a:lnTo>
                  <a:pt x="145659" y="61455"/>
                </a:lnTo>
                <a:lnTo>
                  <a:pt x="127289" y="23711"/>
                </a:lnTo>
                <a:lnTo>
                  <a:pt x="92820" y="2398"/>
                </a:lnTo>
                <a:lnTo>
                  <a:pt x="789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3" name="object 203"/>
          <p:cNvSpPr/>
          <p:nvPr/>
        </p:nvSpPr>
        <p:spPr>
          <a:xfrm>
            <a:off x="288013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82" y="10957"/>
                </a:lnTo>
                <a:lnTo>
                  <a:pt x="7884" y="39861"/>
                </a:lnTo>
                <a:lnTo>
                  <a:pt x="0" y="65830"/>
                </a:lnTo>
                <a:lnTo>
                  <a:pt x="1156" y="81937"/>
                </a:lnTo>
                <a:lnTo>
                  <a:pt x="18267" y="121270"/>
                </a:lnTo>
                <a:lnTo>
                  <a:pt x="50845" y="143717"/>
                </a:lnTo>
                <a:lnTo>
                  <a:pt x="73387" y="147284"/>
                </a:lnTo>
                <a:lnTo>
                  <a:pt x="87870" y="145861"/>
                </a:lnTo>
                <a:lnTo>
                  <a:pt x="124476" y="126705"/>
                </a:lnTo>
                <a:lnTo>
                  <a:pt x="145047" y="90979"/>
                </a:lnTo>
                <a:lnTo>
                  <a:pt x="147057" y="76668"/>
                </a:lnTo>
                <a:lnTo>
                  <a:pt x="145714" y="61487"/>
                </a:lnTo>
                <a:lnTo>
                  <a:pt x="127343" y="23737"/>
                </a:lnTo>
                <a:lnTo>
                  <a:pt x="92886" y="2409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4" name="object 204"/>
          <p:cNvSpPr/>
          <p:nvPr/>
        </p:nvSpPr>
        <p:spPr>
          <a:xfrm>
            <a:off x="3108105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6" y="0"/>
                </a:moveTo>
                <a:lnTo>
                  <a:pt x="35928" y="10971"/>
                </a:lnTo>
                <a:lnTo>
                  <a:pt x="7860" y="39903"/>
                </a:lnTo>
                <a:lnTo>
                  <a:pt x="0" y="65892"/>
                </a:lnTo>
                <a:lnTo>
                  <a:pt x="1158" y="81989"/>
                </a:lnTo>
                <a:lnTo>
                  <a:pt x="18269" y="121302"/>
                </a:lnTo>
                <a:lnTo>
                  <a:pt x="50870" y="143735"/>
                </a:lnTo>
                <a:lnTo>
                  <a:pt x="73393" y="147289"/>
                </a:lnTo>
                <a:lnTo>
                  <a:pt x="87879" y="145865"/>
                </a:lnTo>
                <a:lnTo>
                  <a:pt x="124472" y="126697"/>
                </a:lnTo>
                <a:lnTo>
                  <a:pt x="145014" y="90951"/>
                </a:lnTo>
                <a:lnTo>
                  <a:pt x="147015" y="76633"/>
                </a:lnTo>
                <a:lnTo>
                  <a:pt x="145671" y="61455"/>
                </a:lnTo>
                <a:lnTo>
                  <a:pt x="127300" y="23711"/>
                </a:lnTo>
                <a:lnTo>
                  <a:pt x="92831" y="2398"/>
                </a:lnTo>
                <a:lnTo>
                  <a:pt x="789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5" name="object 205"/>
          <p:cNvSpPr/>
          <p:nvPr/>
        </p:nvSpPr>
        <p:spPr>
          <a:xfrm>
            <a:off x="333613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40" y="10963"/>
                </a:lnTo>
                <a:lnTo>
                  <a:pt x="7867" y="39882"/>
                </a:lnTo>
                <a:lnTo>
                  <a:pt x="0" y="65863"/>
                </a:lnTo>
                <a:lnTo>
                  <a:pt x="1157" y="81969"/>
                </a:lnTo>
                <a:lnTo>
                  <a:pt x="18267" y="121298"/>
                </a:lnTo>
                <a:lnTo>
                  <a:pt x="50853" y="143734"/>
                </a:lnTo>
                <a:lnTo>
                  <a:pt x="73340" y="147284"/>
                </a:lnTo>
                <a:lnTo>
                  <a:pt x="87837" y="145861"/>
                </a:lnTo>
                <a:lnTo>
                  <a:pt x="124449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6" name="object 206"/>
          <p:cNvSpPr/>
          <p:nvPr/>
        </p:nvSpPr>
        <p:spPr>
          <a:xfrm>
            <a:off x="4248105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7" name="object 207"/>
          <p:cNvSpPr/>
          <p:nvPr/>
        </p:nvSpPr>
        <p:spPr>
          <a:xfrm>
            <a:off x="447608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8" name="object 208"/>
          <p:cNvSpPr/>
          <p:nvPr/>
        </p:nvSpPr>
        <p:spPr>
          <a:xfrm>
            <a:off x="4704111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0" y="10959"/>
                </a:lnTo>
                <a:lnTo>
                  <a:pt x="7859" y="39876"/>
                </a:lnTo>
                <a:lnTo>
                  <a:pt x="0" y="65854"/>
                </a:lnTo>
                <a:lnTo>
                  <a:pt x="1156" y="81966"/>
                </a:lnTo>
                <a:lnTo>
                  <a:pt x="18254" y="121305"/>
                </a:lnTo>
                <a:lnTo>
                  <a:pt x="50833" y="143738"/>
                </a:lnTo>
                <a:lnTo>
                  <a:pt x="73289" y="147280"/>
                </a:lnTo>
                <a:lnTo>
                  <a:pt x="87785" y="145857"/>
                </a:lnTo>
                <a:lnTo>
                  <a:pt x="124407" y="126710"/>
                </a:lnTo>
                <a:lnTo>
                  <a:pt x="144982" y="91000"/>
                </a:lnTo>
                <a:lnTo>
                  <a:pt x="146997" y="76695"/>
                </a:lnTo>
                <a:lnTo>
                  <a:pt x="145655" y="61510"/>
                </a:lnTo>
                <a:lnTo>
                  <a:pt x="127301" y="23756"/>
                </a:lnTo>
                <a:lnTo>
                  <a:pt x="92852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9" name="object 209"/>
          <p:cNvSpPr/>
          <p:nvPr/>
        </p:nvSpPr>
        <p:spPr>
          <a:xfrm>
            <a:off x="4932135" y="3774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9" y="0"/>
                </a:moveTo>
                <a:lnTo>
                  <a:pt x="35906" y="10956"/>
                </a:lnTo>
                <a:lnTo>
                  <a:pt x="7854" y="39865"/>
                </a:lnTo>
                <a:lnTo>
                  <a:pt x="0" y="65839"/>
                </a:lnTo>
                <a:lnTo>
                  <a:pt x="1154" y="81954"/>
                </a:lnTo>
                <a:lnTo>
                  <a:pt x="18233" y="121298"/>
                </a:lnTo>
                <a:lnTo>
                  <a:pt x="50804" y="143733"/>
                </a:lnTo>
                <a:lnTo>
                  <a:pt x="73288" y="147279"/>
                </a:lnTo>
                <a:lnTo>
                  <a:pt x="87783" y="145856"/>
                </a:lnTo>
                <a:lnTo>
                  <a:pt x="124408" y="126712"/>
                </a:lnTo>
                <a:lnTo>
                  <a:pt x="144991" y="91007"/>
                </a:lnTo>
                <a:lnTo>
                  <a:pt x="147008" y="76703"/>
                </a:lnTo>
                <a:lnTo>
                  <a:pt x="145667" y="61518"/>
                </a:lnTo>
                <a:lnTo>
                  <a:pt x="127313" y="23763"/>
                </a:lnTo>
                <a:lnTo>
                  <a:pt x="92867" y="2420"/>
                </a:lnTo>
                <a:lnTo>
                  <a:pt x="7900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0" name="object 210"/>
          <p:cNvSpPr/>
          <p:nvPr/>
        </p:nvSpPr>
        <p:spPr>
          <a:xfrm>
            <a:off x="516007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47" y="10959"/>
                </a:lnTo>
                <a:lnTo>
                  <a:pt x="7870" y="39869"/>
                </a:lnTo>
                <a:lnTo>
                  <a:pt x="0" y="65843"/>
                </a:lnTo>
                <a:lnTo>
                  <a:pt x="1155" y="81949"/>
                </a:lnTo>
                <a:lnTo>
                  <a:pt x="18251" y="121279"/>
                </a:lnTo>
                <a:lnTo>
                  <a:pt x="50833" y="143722"/>
                </a:lnTo>
                <a:lnTo>
                  <a:pt x="73376" y="147284"/>
                </a:lnTo>
                <a:lnTo>
                  <a:pt x="87849" y="145861"/>
                </a:lnTo>
                <a:lnTo>
                  <a:pt x="124451" y="126705"/>
                </a:lnTo>
                <a:lnTo>
                  <a:pt x="145034" y="90979"/>
                </a:lnTo>
                <a:lnTo>
                  <a:pt x="147047" y="76668"/>
                </a:lnTo>
                <a:lnTo>
                  <a:pt x="145702" y="61487"/>
                </a:lnTo>
                <a:lnTo>
                  <a:pt x="127319" y="23737"/>
                </a:lnTo>
                <a:lnTo>
                  <a:pt x="92862" y="2409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1" name="object 211"/>
          <p:cNvSpPr/>
          <p:nvPr/>
        </p:nvSpPr>
        <p:spPr>
          <a:xfrm>
            <a:off x="5388100" y="377438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7" y="0"/>
                </a:moveTo>
                <a:lnTo>
                  <a:pt x="35952" y="10945"/>
                </a:lnTo>
                <a:lnTo>
                  <a:pt x="7874" y="39834"/>
                </a:lnTo>
                <a:lnTo>
                  <a:pt x="0" y="65792"/>
                </a:lnTo>
                <a:lnTo>
                  <a:pt x="1153" y="81915"/>
                </a:lnTo>
                <a:lnTo>
                  <a:pt x="18235" y="121274"/>
                </a:lnTo>
                <a:lnTo>
                  <a:pt x="50790" y="143720"/>
                </a:lnTo>
                <a:lnTo>
                  <a:pt x="73283" y="147275"/>
                </a:lnTo>
                <a:lnTo>
                  <a:pt x="87776" y="145853"/>
                </a:lnTo>
                <a:lnTo>
                  <a:pt x="124411" y="126718"/>
                </a:lnTo>
                <a:lnTo>
                  <a:pt x="145016" y="91028"/>
                </a:lnTo>
                <a:lnTo>
                  <a:pt x="147040" y="76730"/>
                </a:lnTo>
                <a:lnTo>
                  <a:pt x="145698" y="61542"/>
                </a:lnTo>
                <a:lnTo>
                  <a:pt x="127345" y="23782"/>
                </a:lnTo>
                <a:lnTo>
                  <a:pt x="92908" y="2428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2" name="object 212"/>
          <p:cNvSpPr/>
          <p:nvPr/>
        </p:nvSpPr>
        <p:spPr>
          <a:xfrm>
            <a:off x="561606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3" name="object 213"/>
          <p:cNvSpPr/>
          <p:nvPr/>
        </p:nvSpPr>
        <p:spPr>
          <a:xfrm>
            <a:off x="5844058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4" name="object 214"/>
          <p:cNvSpPr/>
          <p:nvPr/>
        </p:nvSpPr>
        <p:spPr>
          <a:xfrm>
            <a:off x="6072035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5" name="object 215"/>
          <p:cNvSpPr/>
          <p:nvPr/>
        </p:nvSpPr>
        <p:spPr>
          <a:xfrm>
            <a:off x="6300052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6" name="object 216"/>
          <p:cNvSpPr/>
          <p:nvPr/>
        </p:nvSpPr>
        <p:spPr>
          <a:xfrm>
            <a:off x="6528038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5" y="0"/>
                </a:moveTo>
                <a:lnTo>
                  <a:pt x="35917" y="10973"/>
                </a:lnTo>
                <a:lnTo>
                  <a:pt x="7856" y="39909"/>
                </a:lnTo>
                <a:lnTo>
                  <a:pt x="0" y="65901"/>
                </a:lnTo>
                <a:lnTo>
                  <a:pt x="1158" y="81998"/>
                </a:lnTo>
                <a:lnTo>
                  <a:pt x="18270" y="121309"/>
                </a:lnTo>
                <a:lnTo>
                  <a:pt x="50873" y="143739"/>
                </a:lnTo>
                <a:lnTo>
                  <a:pt x="73381" y="147289"/>
                </a:lnTo>
                <a:lnTo>
                  <a:pt x="87868" y="145865"/>
                </a:lnTo>
                <a:lnTo>
                  <a:pt x="124461" y="126697"/>
                </a:lnTo>
                <a:lnTo>
                  <a:pt x="145002" y="90951"/>
                </a:lnTo>
                <a:lnTo>
                  <a:pt x="147003" y="76633"/>
                </a:lnTo>
                <a:lnTo>
                  <a:pt x="145659" y="61455"/>
                </a:lnTo>
                <a:lnTo>
                  <a:pt x="127289" y="23711"/>
                </a:lnTo>
                <a:lnTo>
                  <a:pt x="92820" y="2398"/>
                </a:lnTo>
                <a:lnTo>
                  <a:pt x="789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7" name="object 217"/>
          <p:cNvSpPr/>
          <p:nvPr/>
        </p:nvSpPr>
        <p:spPr>
          <a:xfrm>
            <a:off x="6756024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9" y="0"/>
                </a:moveTo>
                <a:lnTo>
                  <a:pt x="35971" y="10958"/>
                </a:lnTo>
                <a:lnTo>
                  <a:pt x="7880" y="39867"/>
                </a:lnTo>
                <a:lnTo>
                  <a:pt x="0" y="65839"/>
                </a:lnTo>
                <a:lnTo>
                  <a:pt x="1157" y="81946"/>
                </a:lnTo>
                <a:lnTo>
                  <a:pt x="18267" y="121277"/>
                </a:lnTo>
                <a:lnTo>
                  <a:pt x="50848" y="143721"/>
                </a:lnTo>
                <a:lnTo>
                  <a:pt x="73375" y="147284"/>
                </a:lnTo>
                <a:lnTo>
                  <a:pt x="87858" y="145861"/>
                </a:lnTo>
                <a:lnTo>
                  <a:pt x="124465" y="126705"/>
                </a:lnTo>
                <a:lnTo>
                  <a:pt x="145035" y="90979"/>
                </a:lnTo>
                <a:lnTo>
                  <a:pt x="147046" y="76668"/>
                </a:lnTo>
                <a:lnTo>
                  <a:pt x="145702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8" name="object 218"/>
          <p:cNvSpPr/>
          <p:nvPr/>
        </p:nvSpPr>
        <p:spPr>
          <a:xfrm>
            <a:off x="6983986" y="3774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6" y="0"/>
                </a:moveTo>
                <a:lnTo>
                  <a:pt x="35928" y="10971"/>
                </a:lnTo>
                <a:lnTo>
                  <a:pt x="7860" y="39903"/>
                </a:lnTo>
                <a:lnTo>
                  <a:pt x="0" y="65892"/>
                </a:lnTo>
                <a:lnTo>
                  <a:pt x="1158" y="81989"/>
                </a:lnTo>
                <a:lnTo>
                  <a:pt x="18269" y="121302"/>
                </a:lnTo>
                <a:lnTo>
                  <a:pt x="50870" y="143735"/>
                </a:lnTo>
                <a:lnTo>
                  <a:pt x="73393" y="147289"/>
                </a:lnTo>
                <a:lnTo>
                  <a:pt x="87879" y="145865"/>
                </a:lnTo>
                <a:lnTo>
                  <a:pt x="124472" y="126697"/>
                </a:lnTo>
                <a:lnTo>
                  <a:pt x="145014" y="90951"/>
                </a:lnTo>
                <a:lnTo>
                  <a:pt x="147015" y="76633"/>
                </a:lnTo>
                <a:lnTo>
                  <a:pt x="145671" y="61455"/>
                </a:lnTo>
                <a:lnTo>
                  <a:pt x="127300" y="23711"/>
                </a:lnTo>
                <a:lnTo>
                  <a:pt x="92831" y="2398"/>
                </a:lnTo>
                <a:lnTo>
                  <a:pt x="789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9" name="object 219"/>
          <p:cNvSpPr/>
          <p:nvPr/>
        </p:nvSpPr>
        <p:spPr>
          <a:xfrm>
            <a:off x="721201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40" y="10963"/>
                </a:lnTo>
                <a:lnTo>
                  <a:pt x="7867" y="39882"/>
                </a:lnTo>
                <a:lnTo>
                  <a:pt x="0" y="65863"/>
                </a:lnTo>
                <a:lnTo>
                  <a:pt x="1157" y="81969"/>
                </a:lnTo>
                <a:lnTo>
                  <a:pt x="18267" y="121298"/>
                </a:lnTo>
                <a:lnTo>
                  <a:pt x="50853" y="143734"/>
                </a:lnTo>
                <a:lnTo>
                  <a:pt x="73340" y="147284"/>
                </a:lnTo>
                <a:lnTo>
                  <a:pt x="87837" y="145861"/>
                </a:lnTo>
                <a:lnTo>
                  <a:pt x="124449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7" y="2409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0" name="object 220"/>
          <p:cNvSpPr/>
          <p:nvPr/>
        </p:nvSpPr>
        <p:spPr>
          <a:xfrm>
            <a:off x="7440007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52" y="10958"/>
                </a:lnTo>
                <a:lnTo>
                  <a:pt x="7872" y="39864"/>
                </a:lnTo>
                <a:lnTo>
                  <a:pt x="0" y="65834"/>
                </a:lnTo>
                <a:lnTo>
                  <a:pt x="1155" y="81943"/>
                </a:lnTo>
                <a:lnTo>
                  <a:pt x="18249" y="121275"/>
                </a:lnTo>
                <a:lnTo>
                  <a:pt x="50826" y="143720"/>
                </a:lnTo>
                <a:lnTo>
                  <a:pt x="73375" y="147284"/>
                </a:lnTo>
                <a:lnTo>
                  <a:pt x="87873" y="145861"/>
                </a:lnTo>
                <a:lnTo>
                  <a:pt x="124485" y="126705"/>
                </a:lnTo>
                <a:lnTo>
                  <a:pt x="145038" y="90979"/>
                </a:lnTo>
                <a:lnTo>
                  <a:pt x="147046" y="76668"/>
                </a:lnTo>
                <a:lnTo>
                  <a:pt x="145704" y="61487"/>
                </a:lnTo>
                <a:lnTo>
                  <a:pt x="127350" y="23737"/>
                </a:lnTo>
                <a:lnTo>
                  <a:pt x="92892" y="2409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1" name="object 221"/>
          <p:cNvSpPr/>
          <p:nvPr/>
        </p:nvSpPr>
        <p:spPr>
          <a:xfrm>
            <a:off x="7667983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2" name="object 222"/>
          <p:cNvSpPr/>
          <p:nvPr/>
        </p:nvSpPr>
        <p:spPr>
          <a:xfrm>
            <a:off x="7896001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18" y="10963"/>
                </a:lnTo>
                <a:lnTo>
                  <a:pt x="7858" y="39882"/>
                </a:lnTo>
                <a:lnTo>
                  <a:pt x="0" y="65863"/>
                </a:lnTo>
                <a:lnTo>
                  <a:pt x="1155" y="81969"/>
                </a:lnTo>
                <a:lnTo>
                  <a:pt x="18250" y="121299"/>
                </a:lnTo>
                <a:lnTo>
                  <a:pt x="50835" y="143734"/>
                </a:lnTo>
                <a:lnTo>
                  <a:pt x="73340" y="147284"/>
                </a:lnTo>
                <a:lnTo>
                  <a:pt x="87838" y="145861"/>
                </a:lnTo>
                <a:lnTo>
                  <a:pt x="124450" y="126705"/>
                </a:lnTo>
                <a:lnTo>
                  <a:pt x="145003" y="90979"/>
                </a:lnTo>
                <a:lnTo>
                  <a:pt x="147011" y="76668"/>
                </a:lnTo>
                <a:lnTo>
                  <a:pt x="145669" y="61487"/>
                </a:lnTo>
                <a:lnTo>
                  <a:pt x="127315" y="23737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3" name="object 223"/>
          <p:cNvSpPr/>
          <p:nvPr/>
        </p:nvSpPr>
        <p:spPr>
          <a:xfrm>
            <a:off x="8123982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7"/>
                </a:lnTo>
                <a:lnTo>
                  <a:pt x="7876" y="39861"/>
                </a:lnTo>
                <a:lnTo>
                  <a:pt x="0" y="65830"/>
                </a:lnTo>
                <a:lnTo>
                  <a:pt x="1155" y="81937"/>
                </a:lnTo>
                <a:lnTo>
                  <a:pt x="18250" y="121270"/>
                </a:lnTo>
                <a:lnTo>
                  <a:pt x="50827" y="143717"/>
                </a:lnTo>
                <a:lnTo>
                  <a:pt x="73387" y="147284"/>
                </a:lnTo>
                <a:lnTo>
                  <a:pt x="87870" y="145861"/>
                </a:lnTo>
                <a:lnTo>
                  <a:pt x="124477" y="126705"/>
                </a:lnTo>
                <a:lnTo>
                  <a:pt x="145047" y="90979"/>
                </a:lnTo>
                <a:lnTo>
                  <a:pt x="147058" y="76668"/>
                </a:lnTo>
                <a:lnTo>
                  <a:pt x="145714" y="61487"/>
                </a:lnTo>
                <a:lnTo>
                  <a:pt x="127344" y="23737"/>
                </a:lnTo>
                <a:lnTo>
                  <a:pt x="92887" y="2409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4" name="object 224"/>
          <p:cNvSpPr/>
          <p:nvPr/>
        </p:nvSpPr>
        <p:spPr>
          <a:xfrm>
            <a:off x="835196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42" y="10952"/>
                </a:lnTo>
                <a:lnTo>
                  <a:pt x="7869" y="39851"/>
                </a:lnTo>
                <a:lnTo>
                  <a:pt x="0" y="65816"/>
                </a:lnTo>
                <a:lnTo>
                  <a:pt x="1153" y="81931"/>
                </a:lnTo>
                <a:lnTo>
                  <a:pt x="18235" y="121275"/>
                </a:lnTo>
                <a:lnTo>
                  <a:pt x="50803" y="143720"/>
                </a:lnTo>
                <a:lnTo>
                  <a:pt x="73336" y="147280"/>
                </a:lnTo>
                <a:lnTo>
                  <a:pt x="87832" y="145857"/>
                </a:lnTo>
                <a:lnTo>
                  <a:pt x="124453" y="126710"/>
                </a:lnTo>
                <a:lnTo>
                  <a:pt x="145029" y="91000"/>
                </a:lnTo>
                <a:lnTo>
                  <a:pt x="147044" y="76695"/>
                </a:lnTo>
                <a:lnTo>
                  <a:pt x="145702" y="61510"/>
                </a:lnTo>
                <a:lnTo>
                  <a:pt x="127348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5" name="object 225"/>
          <p:cNvSpPr/>
          <p:nvPr/>
        </p:nvSpPr>
        <p:spPr>
          <a:xfrm>
            <a:off x="8579987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5" y="0"/>
                </a:moveTo>
                <a:lnTo>
                  <a:pt x="35916" y="10964"/>
                </a:lnTo>
                <a:lnTo>
                  <a:pt x="7856" y="39885"/>
                </a:lnTo>
                <a:lnTo>
                  <a:pt x="0" y="65868"/>
                </a:lnTo>
                <a:lnTo>
                  <a:pt x="1156" y="81973"/>
                </a:lnTo>
                <a:lnTo>
                  <a:pt x="18252" y="121301"/>
                </a:lnTo>
                <a:lnTo>
                  <a:pt x="50839" y="143735"/>
                </a:lnTo>
                <a:lnTo>
                  <a:pt x="73341" y="147284"/>
                </a:lnTo>
                <a:lnTo>
                  <a:pt x="87824" y="145861"/>
                </a:lnTo>
                <a:lnTo>
                  <a:pt x="124431" y="126705"/>
                </a:lnTo>
                <a:lnTo>
                  <a:pt x="145001" y="90979"/>
                </a:lnTo>
                <a:lnTo>
                  <a:pt x="147012" y="76668"/>
                </a:lnTo>
                <a:lnTo>
                  <a:pt x="145668" y="61487"/>
                </a:lnTo>
                <a:lnTo>
                  <a:pt x="127298" y="23737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6" name="object 226"/>
          <p:cNvSpPr/>
          <p:nvPr/>
        </p:nvSpPr>
        <p:spPr>
          <a:xfrm>
            <a:off x="8808019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0" y="10959"/>
                </a:lnTo>
                <a:lnTo>
                  <a:pt x="7859" y="39876"/>
                </a:lnTo>
                <a:lnTo>
                  <a:pt x="0" y="65854"/>
                </a:lnTo>
                <a:lnTo>
                  <a:pt x="1156" y="81966"/>
                </a:lnTo>
                <a:lnTo>
                  <a:pt x="18254" y="121305"/>
                </a:lnTo>
                <a:lnTo>
                  <a:pt x="50833" y="143738"/>
                </a:lnTo>
                <a:lnTo>
                  <a:pt x="73289" y="147280"/>
                </a:lnTo>
                <a:lnTo>
                  <a:pt x="87785" y="145857"/>
                </a:lnTo>
                <a:lnTo>
                  <a:pt x="124407" y="126710"/>
                </a:lnTo>
                <a:lnTo>
                  <a:pt x="144982" y="91000"/>
                </a:lnTo>
                <a:lnTo>
                  <a:pt x="146997" y="76695"/>
                </a:lnTo>
                <a:lnTo>
                  <a:pt x="145655" y="61510"/>
                </a:lnTo>
                <a:lnTo>
                  <a:pt x="127301" y="23756"/>
                </a:lnTo>
                <a:lnTo>
                  <a:pt x="92852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7" name="object 227"/>
          <p:cNvSpPr/>
          <p:nvPr/>
        </p:nvSpPr>
        <p:spPr>
          <a:xfrm>
            <a:off x="9035950" y="3774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69" y="10949"/>
                </a:lnTo>
                <a:lnTo>
                  <a:pt x="7880" y="39844"/>
                </a:lnTo>
                <a:lnTo>
                  <a:pt x="0" y="65806"/>
                </a:lnTo>
                <a:lnTo>
                  <a:pt x="1154" y="81922"/>
                </a:lnTo>
                <a:lnTo>
                  <a:pt x="18249" y="121269"/>
                </a:lnTo>
                <a:lnTo>
                  <a:pt x="50814" y="143717"/>
                </a:lnTo>
                <a:lnTo>
                  <a:pt x="73334" y="147279"/>
                </a:lnTo>
                <a:lnTo>
                  <a:pt x="87815" y="145856"/>
                </a:lnTo>
                <a:lnTo>
                  <a:pt x="124435" y="126712"/>
                </a:lnTo>
                <a:lnTo>
                  <a:pt x="145034" y="91007"/>
                </a:lnTo>
                <a:lnTo>
                  <a:pt x="147054" y="76703"/>
                </a:lnTo>
                <a:lnTo>
                  <a:pt x="145711" y="61518"/>
                </a:lnTo>
                <a:lnTo>
                  <a:pt x="127341" y="23763"/>
                </a:lnTo>
                <a:lnTo>
                  <a:pt x="92896" y="2420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8" name="object 228"/>
          <p:cNvSpPr/>
          <p:nvPr/>
        </p:nvSpPr>
        <p:spPr>
          <a:xfrm>
            <a:off x="9491621" y="377416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45" y="11990"/>
                </a:lnTo>
                <a:lnTo>
                  <a:pt x="6619" y="43018"/>
                </a:lnTo>
                <a:lnTo>
                  <a:pt x="0" y="70616"/>
                </a:lnTo>
                <a:lnTo>
                  <a:pt x="1341" y="85797"/>
                </a:lnTo>
                <a:lnTo>
                  <a:pt x="19696" y="123547"/>
                </a:lnTo>
                <a:lnTo>
                  <a:pt x="54154" y="144875"/>
                </a:lnTo>
                <a:lnTo>
                  <a:pt x="68021" y="147284"/>
                </a:lnTo>
                <a:lnTo>
                  <a:pt x="83732" y="146034"/>
                </a:lnTo>
                <a:lnTo>
                  <a:pt x="122365" y="128348"/>
                </a:lnTo>
                <a:lnTo>
                  <a:pt x="144293" y="94917"/>
                </a:lnTo>
                <a:lnTo>
                  <a:pt x="147011" y="81420"/>
                </a:lnTo>
                <a:lnTo>
                  <a:pt x="145855" y="65317"/>
                </a:lnTo>
                <a:lnTo>
                  <a:pt x="128761" y="25990"/>
                </a:lnTo>
                <a:lnTo>
                  <a:pt x="96175" y="3551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9" name="object 229"/>
          <p:cNvSpPr/>
          <p:nvPr/>
        </p:nvSpPr>
        <p:spPr>
          <a:xfrm>
            <a:off x="9719939" y="3774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49" y="10958"/>
                </a:lnTo>
                <a:lnTo>
                  <a:pt x="7871" y="39867"/>
                </a:lnTo>
                <a:lnTo>
                  <a:pt x="0" y="65839"/>
                </a:lnTo>
                <a:lnTo>
                  <a:pt x="1155" y="81946"/>
                </a:lnTo>
                <a:lnTo>
                  <a:pt x="18250" y="121277"/>
                </a:lnTo>
                <a:lnTo>
                  <a:pt x="50830" y="143721"/>
                </a:lnTo>
                <a:lnTo>
                  <a:pt x="73376" y="147284"/>
                </a:lnTo>
                <a:lnTo>
                  <a:pt x="87859" y="145861"/>
                </a:lnTo>
                <a:lnTo>
                  <a:pt x="124466" y="126705"/>
                </a:lnTo>
                <a:lnTo>
                  <a:pt x="145036" y="90979"/>
                </a:lnTo>
                <a:lnTo>
                  <a:pt x="147046" y="76668"/>
                </a:lnTo>
                <a:lnTo>
                  <a:pt x="145703" y="61487"/>
                </a:lnTo>
                <a:lnTo>
                  <a:pt x="127332" y="23737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0" name="object 230"/>
          <p:cNvSpPr/>
          <p:nvPr/>
        </p:nvSpPr>
        <p:spPr>
          <a:xfrm>
            <a:off x="9947916" y="3774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9" y="0"/>
                </a:moveTo>
                <a:lnTo>
                  <a:pt x="35964" y="10952"/>
                </a:lnTo>
                <a:lnTo>
                  <a:pt x="7878" y="39851"/>
                </a:lnTo>
                <a:lnTo>
                  <a:pt x="0" y="65816"/>
                </a:lnTo>
                <a:lnTo>
                  <a:pt x="1155" y="81931"/>
                </a:lnTo>
                <a:lnTo>
                  <a:pt x="18252" y="121274"/>
                </a:lnTo>
                <a:lnTo>
                  <a:pt x="50821" y="143720"/>
                </a:lnTo>
                <a:lnTo>
                  <a:pt x="73335" y="147280"/>
                </a:lnTo>
                <a:lnTo>
                  <a:pt x="87831" y="145857"/>
                </a:lnTo>
                <a:lnTo>
                  <a:pt x="124453" y="126710"/>
                </a:lnTo>
                <a:lnTo>
                  <a:pt x="145028" y="91000"/>
                </a:lnTo>
                <a:lnTo>
                  <a:pt x="147043" y="76695"/>
                </a:lnTo>
                <a:lnTo>
                  <a:pt x="145701" y="61510"/>
                </a:lnTo>
                <a:lnTo>
                  <a:pt x="127347" y="23756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1" name="object 231"/>
          <p:cNvSpPr/>
          <p:nvPr/>
        </p:nvSpPr>
        <p:spPr>
          <a:xfrm>
            <a:off x="37224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33" y="10961"/>
                </a:lnTo>
                <a:lnTo>
                  <a:pt x="7864" y="39878"/>
                </a:lnTo>
                <a:lnTo>
                  <a:pt x="0" y="65856"/>
                </a:lnTo>
                <a:lnTo>
                  <a:pt x="1156" y="81959"/>
                </a:lnTo>
                <a:lnTo>
                  <a:pt x="18253" y="121292"/>
                </a:lnTo>
                <a:lnTo>
                  <a:pt x="50832" y="143740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2" name="object 232"/>
          <p:cNvSpPr/>
          <p:nvPr/>
        </p:nvSpPr>
        <p:spPr>
          <a:xfrm>
            <a:off x="600246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3" name="object 233"/>
          <p:cNvSpPr/>
          <p:nvPr/>
        </p:nvSpPr>
        <p:spPr>
          <a:xfrm>
            <a:off x="828234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2" y="0"/>
                </a:moveTo>
                <a:lnTo>
                  <a:pt x="35950" y="10958"/>
                </a:lnTo>
                <a:lnTo>
                  <a:pt x="7871" y="39865"/>
                </a:lnTo>
                <a:lnTo>
                  <a:pt x="0" y="65836"/>
                </a:lnTo>
                <a:lnTo>
                  <a:pt x="1155" y="81940"/>
                </a:lnTo>
                <a:lnTo>
                  <a:pt x="18246" y="121273"/>
                </a:lnTo>
                <a:lnTo>
                  <a:pt x="50821" y="143728"/>
                </a:lnTo>
                <a:lnTo>
                  <a:pt x="73375" y="147296"/>
                </a:lnTo>
                <a:lnTo>
                  <a:pt x="87847" y="145872"/>
                </a:lnTo>
                <a:lnTo>
                  <a:pt x="124447" y="126709"/>
                </a:lnTo>
                <a:lnTo>
                  <a:pt x="145031" y="90983"/>
                </a:lnTo>
                <a:lnTo>
                  <a:pt x="147046" y="76677"/>
                </a:lnTo>
                <a:lnTo>
                  <a:pt x="145701" y="61493"/>
                </a:lnTo>
                <a:lnTo>
                  <a:pt x="127321" y="23741"/>
                </a:lnTo>
                <a:lnTo>
                  <a:pt x="92868" y="2410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4" name="object 234"/>
          <p:cNvSpPr/>
          <p:nvPr/>
        </p:nvSpPr>
        <p:spPr>
          <a:xfrm>
            <a:off x="1284229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5" name="object 235"/>
          <p:cNvSpPr/>
          <p:nvPr/>
        </p:nvSpPr>
        <p:spPr>
          <a:xfrm>
            <a:off x="1512179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80" y="0"/>
                </a:moveTo>
                <a:lnTo>
                  <a:pt x="36001" y="10945"/>
                </a:lnTo>
                <a:lnTo>
                  <a:pt x="7894" y="39828"/>
                </a:lnTo>
                <a:lnTo>
                  <a:pt x="0" y="65781"/>
                </a:lnTo>
                <a:lnTo>
                  <a:pt x="1154" y="81894"/>
                </a:lnTo>
                <a:lnTo>
                  <a:pt x="18246" y="121245"/>
                </a:lnTo>
                <a:lnTo>
                  <a:pt x="50800" y="143713"/>
                </a:lnTo>
                <a:lnTo>
                  <a:pt x="73369" y="147292"/>
                </a:lnTo>
                <a:lnTo>
                  <a:pt x="87864" y="145869"/>
                </a:lnTo>
                <a:lnTo>
                  <a:pt x="124483" y="126715"/>
                </a:lnTo>
                <a:lnTo>
                  <a:pt x="145060" y="91004"/>
                </a:lnTo>
                <a:lnTo>
                  <a:pt x="147077" y="76703"/>
                </a:lnTo>
                <a:lnTo>
                  <a:pt x="145735" y="61517"/>
                </a:lnTo>
                <a:lnTo>
                  <a:pt x="127384" y="23760"/>
                </a:lnTo>
                <a:lnTo>
                  <a:pt x="92939" y="2418"/>
                </a:lnTo>
                <a:lnTo>
                  <a:pt x="790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6" name="object 236"/>
          <p:cNvSpPr/>
          <p:nvPr/>
        </p:nvSpPr>
        <p:spPr>
          <a:xfrm>
            <a:off x="1740193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6" y="0"/>
                </a:moveTo>
                <a:lnTo>
                  <a:pt x="35946" y="10950"/>
                </a:lnTo>
                <a:lnTo>
                  <a:pt x="7871" y="39847"/>
                </a:lnTo>
                <a:lnTo>
                  <a:pt x="0" y="65810"/>
                </a:lnTo>
                <a:lnTo>
                  <a:pt x="1153" y="81921"/>
                </a:lnTo>
                <a:lnTo>
                  <a:pt x="18230" y="121268"/>
                </a:lnTo>
                <a:lnTo>
                  <a:pt x="50791" y="143726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5"/>
                </a:lnTo>
                <a:lnTo>
                  <a:pt x="145026" y="91004"/>
                </a:lnTo>
                <a:lnTo>
                  <a:pt x="147043" y="76703"/>
                </a:lnTo>
                <a:lnTo>
                  <a:pt x="145701" y="61517"/>
                </a:lnTo>
                <a:lnTo>
                  <a:pt x="127350" y="23760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7" name="object 237"/>
          <p:cNvSpPr/>
          <p:nvPr/>
        </p:nvSpPr>
        <p:spPr>
          <a:xfrm>
            <a:off x="196821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8" name="object 238"/>
          <p:cNvSpPr/>
          <p:nvPr/>
        </p:nvSpPr>
        <p:spPr>
          <a:xfrm>
            <a:off x="219615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9" name="object 239"/>
          <p:cNvSpPr/>
          <p:nvPr/>
        </p:nvSpPr>
        <p:spPr>
          <a:xfrm>
            <a:off x="2424178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62" y="0"/>
                </a:moveTo>
                <a:lnTo>
                  <a:pt x="35976" y="10947"/>
                </a:lnTo>
                <a:lnTo>
                  <a:pt x="7883" y="39836"/>
                </a:lnTo>
                <a:lnTo>
                  <a:pt x="0" y="65794"/>
                </a:lnTo>
                <a:lnTo>
                  <a:pt x="1154" y="81908"/>
                </a:lnTo>
                <a:lnTo>
                  <a:pt x="18242" y="121260"/>
                </a:lnTo>
                <a:lnTo>
                  <a:pt x="50798" y="143721"/>
                </a:lnTo>
                <a:lnTo>
                  <a:pt x="73333" y="147291"/>
                </a:lnTo>
                <a:lnTo>
                  <a:pt x="87827" y="145868"/>
                </a:lnTo>
                <a:lnTo>
                  <a:pt x="124450" y="126717"/>
                </a:lnTo>
                <a:lnTo>
                  <a:pt x="145034" y="91011"/>
                </a:lnTo>
                <a:lnTo>
                  <a:pt x="147053" y="76712"/>
                </a:lnTo>
                <a:lnTo>
                  <a:pt x="145711" y="61525"/>
                </a:lnTo>
                <a:lnTo>
                  <a:pt x="127360" y="23766"/>
                </a:lnTo>
                <a:lnTo>
                  <a:pt x="92918" y="2421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0" name="object 240"/>
          <p:cNvSpPr/>
          <p:nvPr/>
        </p:nvSpPr>
        <p:spPr>
          <a:xfrm>
            <a:off x="2652158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62" y="0"/>
                </a:moveTo>
                <a:lnTo>
                  <a:pt x="35920" y="10972"/>
                </a:lnTo>
                <a:lnTo>
                  <a:pt x="7857" y="39904"/>
                </a:lnTo>
                <a:lnTo>
                  <a:pt x="0" y="65895"/>
                </a:lnTo>
                <a:lnTo>
                  <a:pt x="1157" y="81988"/>
                </a:lnTo>
                <a:lnTo>
                  <a:pt x="18265" y="121303"/>
                </a:lnTo>
                <a:lnTo>
                  <a:pt x="50861" y="143745"/>
                </a:lnTo>
                <a:lnTo>
                  <a:pt x="73381" y="147301"/>
                </a:lnTo>
                <a:lnTo>
                  <a:pt x="87866" y="145876"/>
                </a:lnTo>
                <a:lnTo>
                  <a:pt x="124457" y="126701"/>
                </a:lnTo>
                <a:lnTo>
                  <a:pt x="144999" y="90955"/>
                </a:lnTo>
                <a:lnTo>
                  <a:pt x="147002" y="76642"/>
                </a:lnTo>
                <a:lnTo>
                  <a:pt x="145659" y="61462"/>
                </a:lnTo>
                <a:lnTo>
                  <a:pt x="127290" y="23715"/>
                </a:lnTo>
                <a:lnTo>
                  <a:pt x="92825" y="2399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1" name="object 241"/>
          <p:cNvSpPr/>
          <p:nvPr/>
        </p:nvSpPr>
        <p:spPr>
          <a:xfrm>
            <a:off x="288013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3" y="0"/>
                </a:moveTo>
                <a:lnTo>
                  <a:pt x="35988" y="10954"/>
                </a:lnTo>
                <a:lnTo>
                  <a:pt x="7887" y="39854"/>
                </a:lnTo>
                <a:lnTo>
                  <a:pt x="0" y="65818"/>
                </a:lnTo>
                <a:lnTo>
                  <a:pt x="1156" y="81924"/>
                </a:lnTo>
                <a:lnTo>
                  <a:pt x="18260" y="121261"/>
                </a:lnTo>
                <a:lnTo>
                  <a:pt x="50830" y="143722"/>
                </a:lnTo>
                <a:lnTo>
                  <a:pt x="73385" y="147296"/>
                </a:lnTo>
                <a:lnTo>
                  <a:pt x="87882" y="145872"/>
                </a:lnTo>
                <a:lnTo>
                  <a:pt x="124491" y="126709"/>
                </a:lnTo>
                <a:lnTo>
                  <a:pt x="145046" y="90983"/>
                </a:lnTo>
                <a:lnTo>
                  <a:pt x="147056" y="76677"/>
                </a:lnTo>
                <a:lnTo>
                  <a:pt x="145714" y="61493"/>
                </a:lnTo>
                <a:lnTo>
                  <a:pt x="127363" y="23740"/>
                </a:lnTo>
                <a:lnTo>
                  <a:pt x="92909" y="2410"/>
                </a:lnTo>
                <a:lnTo>
                  <a:pt x="7904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2" name="object 242"/>
          <p:cNvSpPr/>
          <p:nvPr/>
        </p:nvSpPr>
        <p:spPr>
          <a:xfrm>
            <a:off x="3108113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3" y="0"/>
                </a:moveTo>
                <a:lnTo>
                  <a:pt x="35962" y="10965"/>
                </a:lnTo>
                <a:lnTo>
                  <a:pt x="7875" y="39882"/>
                </a:lnTo>
                <a:lnTo>
                  <a:pt x="0" y="65860"/>
                </a:lnTo>
                <a:lnTo>
                  <a:pt x="1156" y="81955"/>
                </a:lnTo>
                <a:lnTo>
                  <a:pt x="18264" y="121273"/>
                </a:lnTo>
                <a:lnTo>
                  <a:pt x="50852" y="143728"/>
                </a:lnTo>
                <a:lnTo>
                  <a:pt x="73427" y="147301"/>
                </a:lnTo>
                <a:lnTo>
                  <a:pt x="87902" y="145876"/>
                </a:lnTo>
                <a:lnTo>
                  <a:pt x="124489" y="126701"/>
                </a:lnTo>
                <a:lnTo>
                  <a:pt x="145044" y="90955"/>
                </a:lnTo>
                <a:lnTo>
                  <a:pt x="147049" y="76642"/>
                </a:lnTo>
                <a:lnTo>
                  <a:pt x="145704" y="61462"/>
                </a:lnTo>
                <a:lnTo>
                  <a:pt x="127323" y="23715"/>
                </a:lnTo>
                <a:lnTo>
                  <a:pt x="92859" y="2399"/>
                </a:lnTo>
                <a:lnTo>
                  <a:pt x="7900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3" name="object 243"/>
          <p:cNvSpPr/>
          <p:nvPr/>
        </p:nvSpPr>
        <p:spPr>
          <a:xfrm>
            <a:off x="3336139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44" y="10961"/>
                </a:lnTo>
                <a:lnTo>
                  <a:pt x="7868" y="39878"/>
                </a:lnTo>
                <a:lnTo>
                  <a:pt x="0" y="65856"/>
                </a:lnTo>
                <a:lnTo>
                  <a:pt x="1157" y="81959"/>
                </a:lnTo>
                <a:lnTo>
                  <a:pt x="18262" y="121292"/>
                </a:lnTo>
                <a:lnTo>
                  <a:pt x="50841" y="143739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6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4" name="object 244"/>
          <p:cNvSpPr/>
          <p:nvPr/>
        </p:nvSpPr>
        <p:spPr>
          <a:xfrm>
            <a:off x="4248152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9" y="0"/>
                </a:moveTo>
                <a:lnTo>
                  <a:pt x="35923" y="10958"/>
                </a:lnTo>
                <a:lnTo>
                  <a:pt x="7860" y="39871"/>
                </a:lnTo>
                <a:lnTo>
                  <a:pt x="0" y="65848"/>
                </a:lnTo>
                <a:lnTo>
                  <a:pt x="1155" y="81957"/>
                </a:lnTo>
                <a:lnTo>
                  <a:pt x="18249" y="121299"/>
                </a:lnTo>
                <a:lnTo>
                  <a:pt x="50821" y="143744"/>
                </a:lnTo>
                <a:lnTo>
                  <a:pt x="73288" y="147292"/>
                </a:lnTo>
                <a:lnTo>
                  <a:pt x="87783" y="145869"/>
                </a:lnTo>
                <a:lnTo>
                  <a:pt x="124403" y="126715"/>
                </a:lnTo>
                <a:lnTo>
                  <a:pt x="144979" y="91004"/>
                </a:lnTo>
                <a:lnTo>
                  <a:pt x="146996" y="76703"/>
                </a:lnTo>
                <a:lnTo>
                  <a:pt x="145654" y="61517"/>
                </a:lnTo>
                <a:lnTo>
                  <a:pt x="127303" y="23760"/>
                </a:lnTo>
                <a:lnTo>
                  <a:pt x="92858" y="2418"/>
                </a:lnTo>
                <a:lnTo>
                  <a:pt x="7899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5" name="object 245"/>
          <p:cNvSpPr/>
          <p:nvPr/>
        </p:nvSpPr>
        <p:spPr>
          <a:xfrm>
            <a:off x="4476081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4" y="0"/>
                </a:moveTo>
                <a:lnTo>
                  <a:pt x="35966" y="10954"/>
                </a:lnTo>
                <a:lnTo>
                  <a:pt x="7878" y="39854"/>
                </a:lnTo>
                <a:lnTo>
                  <a:pt x="0" y="65818"/>
                </a:lnTo>
                <a:lnTo>
                  <a:pt x="1154" y="81924"/>
                </a:lnTo>
                <a:lnTo>
                  <a:pt x="18243" y="121261"/>
                </a:lnTo>
                <a:lnTo>
                  <a:pt x="50811" y="143722"/>
                </a:lnTo>
                <a:lnTo>
                  <a:pt x="73386" y="147296"/>
                </a:lnTo>
                <a:lnTo>
                  <a:pt x="87882" y="145872"/>
                </a:lnTo>
                <a:lnTo>
                  <a:pt x="124492" y="126709"/>
                </a:lnTo>
                <a:lnTo>
                  <a:pt x="145047" y="90983"/>
                </a:lnTo>
                <a:lnTo>
                  <a:pt x="147056" y="76677"/>
                </a:lnTo>
                <a:lnTo>
                  <a:pt x="145715" y="61493"/>
                </a:lnTo>
                <a:lnTo>
                  <a:pt x="127363" y="23740"/>
                </a:lnTo>
                <a:lnTo>
                  <a:pt x="92909" y="2410"/>
                </a:lnTo>
                <a:lnTo>
                  <a:pt x="7904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6" name="object 246"/>
          <p:cNvSpPr/>
          <p:nvPr/>
        </p:nvSpPr>
        <p:spPr>
          <a:xfrm>
            <a:off x="4704118" y="400238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72" y="10943"/>
                </a:lnTo>
                <a:lnTo>
                  <a:pt x="7882" y="39829"/>
                </a:lnTo>
                <a:lnTo>
                  <a:pt x="0" y="65786"/>
                </a:lnTo>
                <a:lnTo>
                  <a:pt x="1154" y="81905"/>
                </a:lnTo>
                <a:lnTo>
                  <a:pt x="18242" y="121267"/>
                </a:lnTo>
                <a:lnTo>
                  <a:pt x="50791" y="143725"/>
                </a:lnTo>
                <a:lnTo>
                  <a:pt x="73282" y="147287"/>
                </a:lnTo>
                <a:lnTo>
                  <a:pt x="87774" y="145864"/>
                </a:lnTo>
                <a:lnTo>
                  <a:pt x="124407" y="126723"/>
                </a:lnTo>
                <a:lnTo>
                  <a:pt x="145013" y="91032"/>
                </a:lnTo>
                <a:lnTo>
                  <a:pt x="147038" y="76738"/>
                </a:lnTo>
                <a:lnTo>
                  <a:pt x="145697" y="61548"/>
                </a:lnTo>
                <a:lnTo>
                  <a:pt x="127346" y="23785"/>
                </a:lnTo>
                <a:lnTo>
                  <a:pt x="92913" y="2429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7" name="object 247"/>
          <p:cNvSpPr/>
          <p:nvPr/>
        </p:nvSpPr>
        <p:spPr>
          <a:xfrm>
            <a:off x="4932136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09" y="10954"/>
                </a:lnTo>
                <a:lnTo>
                  <a:pt x="7855" y="39861"/>
                </a:lnTo>
                <a:lnTo>
                  <a:pt x="0" y="65832"/>
                </a:lnTo>
                <a:lnTo>
                  <a:pt x="1153" y="81944"/>
                </a:lnTo>
                <a:lnTo>
                  <a:pt x="18228" y="121291"/>
                </a:lnTo>
                <a:lnTo>
                  <a:pt x="50792" y="143739"/>
                </a:lnTo>
                <a:lnTo>
                  <a:pt x="73288" y="147291"/>
                </a:lnTo>
                <a:lnTo>
                  <a:pt x="87781" y="145868"/>
                </a:lnTo>
                <a:lnTo>
                  <a:pt x="124404" y="126717"/>
                </a:lnTo>
                <a:lnTo>
                  <a:pt x="144988" y="91011"/>
                </a:lnTo>
                <a:lnTo>
                  <a:pt x="147007" y="76712"/>
                </a:lnTo>
                <a:lnTo>
                  <a:pt x="145666" y="61525"/>
                </a:lnTo>
                <a:lnTo>
                  <a:pt x="127314" y="23766"/>
                </a:lnTo>
                <a:lnTo>
                  <a:pt x="92872" y="2421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8" name="object 248"/>
          <p:cNvSpPr/>
          <p:nvPr/>
        </p:nvSpPr>
        <p:spPr>
          <a:xfrm>
            <a:off x="516011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9" name="object 249"/>
          <p:cNvSpPr/>
          <p:nvPr/>
        </p:nvSpPr>
        <p:spPr>
          <a:xfrm>
            <a:off x="5388094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1"/>
                </a:lnTo>
                <a:lnTo>
                  <a:pt x="7878" y="39850"/>
                </a:lnTo>
                <a:lnTo>
                  <a:pt x="0" y="65815"/>
                </a:lnTo>
                <a:lnTo>
                  <a:pt x="1155" y="81925"/>
                </a:lnTo>
                <a:lnTo>
                  <a:pt x="18249" y="121270"/>
                </a:lnTo>
                <a:lnTo>
                  <a:pt x="50813" y="143727"/>
                </a:lnTo>
                <a:lnTo>
                  <a:pt x="73335" y="147292"/>
                </a:lnTo>
                <a:lnTo>
                  <a:pt x="87815" y="145869"/>
                </a:lnTo>
                <a:lnTo>
                  <a:pt x="124430" y="126715"/>
                </a:lnTo>
                <a:lnTo>
                  <a:pt x="145023" y="91004"/>
                </a:lnTo>
                <a:lnTo>
                  <a:pt x="147042" y="76703"/>
                </a:lnTo>
                <a:lnTo>
                  <a:pt x="145699" y="61517"/>
                </a:lnTo>
                <a:lnTo>
                  <a:pt x="127332" y="23760"/>
                </a:lnTo>
                <a:lnTo>
                  <a:pt x="92887" y="2418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0" name="object 250"/>
          <p:cNvSpPr/>
          <p:nvPr/>
        </p:nvSpPr>
        <p:spPr>
          <a:xfrm>
            <a:off x="5616075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6" y="0"/>
                </a:moveTo>
                <a:lnTo>
                  <a:pt x="35946" y="10950"/>
                </a:lnTo>
                <a:lnTo>
                  <a:pt x="7871" y="39847"/>
                </a:lnTo>
                <a:lnTo>
                  <a:pt x="0" y="65810"/>
                </a:lnTo>
                <a:lnTo>
                  <a:pt x="1153" y="81921"/>
                </a:lnTo>
                <a:lnTo>
                  <a:pt x="18230" y="121268"/>
                </a:lnTo>
                <a:lnTo>
                  <a:pt x="50791" y="143726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5"/>
                </a:lnTo>
                <a:lnTo>
                  <a:pt x="145026" y="91004"/>
                </a:lnTo>
                <a:lnTo>
                  <a:pt x="147043" y="76703"/>
                </a:lnTo>
                <a:lnTo>
                  <a:pt x="145701" y="61517"/>
                </a:lnTo>
                <a:lnTo>
                  <a:pt x="127350" y="23760"/>
                </a:lnTo>
                <a:lnTo>
                  <a:pt x="92905" y="2418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1" name="object 251"/>
          <p:cNvSpPr/>
          <p:nvPr/>
        </p:nvSpPr>
        <p:spPr>
          <a:xfrm>
            <a:off x="5844093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2" name="object 252"/>
          <p:cNvSpPr/>
          <p:nvPr/>
        </p:nvSpPr>
        <p:spPr>
          <a:xfrm>
            <a:off x="607204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3" name="object 253"/>
          <p:cNvSpPr/>
          <p:nvPr/>
        </p:nvSpPr>
        <p:spPr>
          <a:xfrm>
            <a:off x="6300059" y="400237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2" y="0"/>
                </a:moveTo>
                <a:lnTo>
                  <a:pt x="35954" y="10947"/>
                </a:lnTo>
                <a:lnTo>
                  <a:pt x="7874" y="39836"/>
                </a:lnTo>
                <a:lnTo>
                  <a:pt x="0" y="65794"/>
                </a:lnTo>
                <a:lnTo>
                  <a:pt x="1152" y="81908"/>
                </a:lnTo>
                <a:lnTo>
                  <a:pt x="18226" y="121260"/>
                </a:lnTo>
                <a:lnTo>
                  <a:pt x="50780" y="143722"/>
                </a:lnTo>
                <a:lnTo>
                  <a:pt x="73334" y="147291"/>
                </a:lnTo>
                <a:lnTo>
                  <a:pt x="87827" y="145868"/>
                </a:lnTo>
                <a:lnTo>
                  <a:pt x="124451" y="126717"/>
                </a:lnTo>
                <a:lnTo>
                  <a:pt x="145034" y="91011"/>
                </a:lnTo>
                <a:lnTo>
                  <a:pt x="147053" y="76712"/>
                </a:lnTo>
                <a:lnTo>
                  <a:pt x="145712" y="61525"/>
                </a:lnTo>
                <a:lnTo>
                  <a:pt x="127361" y="23766"/>
                </a:lnTo>
                <a:lnTo>
                  <a:pt x="92919" y="2421"/>
                </a:lnTo>
                <a:lnTo>
                  <a:pt x="790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4" name="object 254"/>
          <p:cNvSpPr/>
          <p:nvPr/>
        </p:nvSpPr>
        <p:spPr>
          <a:xfrm>
            <a:off x="6528039" y="400236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62" y="0"/>
                </a:moveTo>
                <a:lnTo>
                  <a:pt x="35920" y="10972"/>
                </a:lnTo>
                <a:lnTo>
                  <a:pt x="7857" y="39904"/>
                </a:lnTo>
                <a:lnTo>
                  <a:pt x="0" y="65895"/>
                </a:lnTo>
                <a:lnTo>
                  <a:pt x="1157" y="81988"/>
                </a:lnTo>
                <a:lnTo>
                  <a:pt x="18265" y="121303"/>
                </a:lnTo>
                <a:lnTo>
                  <a:pt x="50861" y="143745"/>
                </a:lnTo>
                <a:lnTo>
                  <a:pt x="73381" y="147301"/>
                </a:lnTo>
                <a:lnTo>
                  <a:pt x="87866" y="145876"/>
                </a:lnTo>
                <a:lnTo>
                  <a:pt x="124457" y="126701"/>
                </a:lnTo>
                <a:lnTo>
                  <a:pt x="144999" y="90955"/>
                </a:lnTo>
                <a:lnTo>
                  <a:pt x="147002" y="76642"/>
                </a:lnTo>
                <a:lnTo>
                  <a:pt x="145659" y="61462"/>
                </a:lnTo>
                <a:lnTo>
                  <a:pt x="127290" y="23715"/>
                </a:lnTo>
                <a:lnTo>
                  <a:pt x="92825" y="2399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5" name="object 255"/>
          <p:cNvSpPr/>
          <p:nvPr/>
        </p:nvSpPr>
        <p:spPr>
          <a:xfrm>
            <a:off x="6756025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56"/>
                </a:lnTo>
                <a:lnTo>
                  <a:pt x="7883" y="39860"/>
                </a:lnTo>
                <a:lnTo>
                  <a:pt x="0" y="65828"/>
                </a:lnTo>
                <a:lnTo>
                  <a:pt x="1156" y="81933"/>
                </a:lnTo>
                <a:lnTo>
                  <a:pt x="18260" y="121269"/>
                </a:lnTo>
                <a:lnTo>
                  <a:pt x="50833" y="143726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09"/>
                </a:lnTo>
                <a:lnTo>
                  <a:pt x="145035" y="90983"/>
                </a:lnTo>
                <a:lnTo>
                  <a:pt x="147044" y="76677"/>
                </a:lnTo>
                <a:lnTo>
                  <a:pt x="145703" y="61493"/>
                </a:lnTo>
                <a:lnTo>
                  <a:pt x="127351" y="23740"/>
                </a:lnTo>
                <a:lnTo>
                  <a:pt x="92897" y="2410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6" name="object 256"/>
          <p:cNvSpPr/>
          <p:nvPr/>
        </p:nvSpPr>
        <p:spPr>
          <a:xfrm>
            <a:off x="6983997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86" y="0"/>
                </a:moveTo>
                <a:lnTo>
                  <a:pt x="36009" y="10944"/>
                </a:lnTo>
                <a:lnTo>
                  <a:pt x="7897" y="39825"/>
                </a:lnTo>
                <a:lnTo>
                  <a:pt x="0" y="65776"/>
                </a:lnTo>
                <a:lnTo>
                  <a:pt x="1154" y="81889"/>
                </a:lnTo>
                <a:lnTo>
                  <a:pt x="18247" y="121239"/>
                </a:lnTo>
                <a:lnTo>
                  <a:pt x="50801" y="143709"/>
                </a:lnTo>
                <a:lnTo>
                  <a:pt x="73381" y="147292"/>
                </a:lnTo>
                <a:lnTo>
                  <a:pt x="87861" y="145869"/>
                </a:lnTo>
                <a:lnTo>
                  <a:pt x="124476" y="126715"/>
                </a:lnTo>
                <a:lnTo>
                  <a:pt x="145069" y="91004"/>
                </a:lnTo>
                <a:lnTo>
                  <a:pt x="147089" y="76703"/>
                </a:lnTo>
                <a:lnTo>
                  <a:pt x="145745" y="61517"/>
                </a:lnTo>
                <a:lnTo>
                  <a:pt x="127378" y="23760"/>
                </a:lnTo>
                <a:lnTo>
                  <a:pt x="92933" y="2418"/>
                </a:lnTo>
                <a:lnTo>
                  <a:pt x="7908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7" name="object 257"/>
          <p:cNvSpPr/>
          <p:nvPr/>
        </p:nvSpPr>
        <p:spPr>
          <a:xfrm>
            <a:off x="7212020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7" y="0"/>
                </a:moveTo>
                <a:lnTo>
                  <a:pt x="35944" y="10961"/>
                </a:lnTo>
                <a:lnTo>
                  <a:pt x="7868" y="39878"/>
                </a:lnTo>
                <a:lnTo>
                  <a:pt x="0" y="65856"/>
                </a:lnTo>
                <a:lnTo>
                  <a:pt x="1157" y="81959"/>
                </a:lnTo>
                <a:lnTo>
                  <a:pt x="18262" y="121292"/>
                </a:lnTo>
                <a:lnTo>
                  <a:pt x="50841" y="143739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09"/>
                </a:lnTo>
                <a:lnTo>
                  <a:pt x="145000" y="90983"/>
                </a:lnTo>
                <a:lnTo>
                  <a:pt x="147010" y="76677"/>
                </a:lnTo>
                <a:lnTo>
                  <a:pt x="145668" y="61493"/>
                </a:lnTo>
                <a:lnTo>
                  <a:pt x="127316" y="23740"/>
                </a:lnTo>
                <a:lnTo>
                  <a:pt x="92863" y="2410"/>
                </a:lnTo>
                <a:lnTo>
                  <a:pt x="7899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8" name="object 258"/>
          <p:cNvSpPr/>
          <p:nvPr/>
        </p:nvSpPr>
        <p:spPr>
          <a:xfrm>
            <a:off x="7440043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9" name="object 259"/>
          <p:cNvSpPr/>
          <p:nvPr/>
        </p:nvSpPr>
        <p:spPr>
          <a:xfrm>
            <a:off x="766798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74" y="10957"/>
                </a:lnTo>
                <a:lnTo>
                  <a:pt x="7881" y="39863"/>
                </a:lnTo>
                <a:lnTo>
                  <a:pt x="0" y="65833"/>
                </a:lnTo>
                <a:lnTo>
                  <a:pt x="1156" y="81937"/>
                </a:lnTo>
                <a:lnTo>
                  <a:pt x="18262" y="121271"/>
                </a:lnTo>
                <a:lnTo>
                  <a:pt x="50836" y="143727"/>
                </a:lnTo>
                <a:lnTo>
                  <a:pt x="73374" y="147296"/>
                </a:lnTo>
                <a:lnTo>
                  <a:pt x="87856" y="145872"/>
                </a:lnTo>
                <a:lnTo>
                  <a:pt x="124461" y="126709"/>
                </a:lnTo>
                <a:lnTo>
                  <a:pt x="145033" y="90983"/>
                </a:lnTo>
                <a:lnTo>
                  <a:pt x="147045" y="76677"/>
                </a:lnTo>
                <a:lnTo>
                  <a:pt x="145701" y="61493"/>
                </a:lnTo>
                <a:lnTo>
                  <a:pt x="127334" y="23741"/>
                </a:lnTo>
                <a:lnTo>
                  <a:pt x="92880" y="2410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0" name="object 260"/>
          <p:cNvSpPr/>
          <p:nvPr/>
        </p:nvSpPr>
        <p:spPr>
          <a:xfrm>
            <a:off x="7896002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1"/>
                </a:lnTo>
                <a:lnTo>
                  <a:pt x="7859" y="39878"/>
                </a:lnTo>
                <a:lnTo>
                  <a:pt x="0" y="65856"/>
                </a:lnTo>
                <a:lnTo>
                  <a:pt x="1155" y="81960"/>
                </a:lnTo>
                <a:lnTo>
                  <a:pt x="18245" y="121292"/>
                </a:lnTo>
                <a:lnTo>
                  <a:pt x="50823" y="143740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09"/>
                </a:lnTo>
                <a:lnTo>
                  <a:pt x="145001" y="90983"/>
                </a:lnTo>
                <a:lnTo>
                  <a:pt x="147010" y="76677"/>
                </a:lnTo>
                <a:lnTo>
                  <a:pt x="145669" y="61493"/>
                </a:lnTo>
                <a:lnTo>
                  <a:pt x="127317" y="23740"/>
                </a:lnTo>
                <a:lnTo>
                  <a:pt x="92863" y="2410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1" name="object 261"/>
          <p:cNvSpPr/>
          <p:nvPr/>
        </p:nvSpPr>
        <p:spPr>
          <a:xfrm>
            <a:off x="8124028" y="400237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2"/>
                </a:lnTo>
                <a:lnTo>
                  <a:pt x="7858" y="39881"/>
                </a:lnTo>
                <a:lnTo>
                  <a:pt x="0" y="65861"/>
                </a:lnTo>
                <a:lnTo>
                  <a:pt x="1155" y="81963"/>
                </a:lnTo>
                <a:lnTo>
                  <a:pt x="18247" y="121294"/>
                </a:lnTo>
                <a:lnTo>
                  <a:pt x="50827" y="143741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09"/>
                </a:lnTo>
                <a:lnTo>
                  <a:pt x="144998" y="90983"/>
                </a:lnTo>
                <a:lnTo>
                  <a:pt x="147011" y="76677"/>
                </a:lnTo>
                <a:lnTo>
                  <a:pt x="145667" y="61493"/>
                </a:lnTo>
                <a:lnTo>
                  <a:pt x="127299" y="23741"/>
                </a:lnTo>
                <a:lnTo>
                  <a:pt x="92846" y="2410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2" name="object 262"/>
          <p:cNvSpPr/>
          <p:nvPr/>
        </p:nvSpPr>
        <p:spPr>
          <a:xfrm>
            <a:off x="8808020" y="400237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9" y="0"/>
                </a:moveTo>
                <a:lnTo>
                  <a:pt x="35923" y="10958"/>
                </a:lnTo>
                <a:lnTo>
                  <a:pt x="7860" y="39871"/>
                </a:lnTo>
                <a:lnTo>
                  <a:pt x="0" y="65848"/>
                </a:lnTo>
                <a:lnTo>
                  <a:pt x="1155" y="81957"/>
                </a:lnTo>
                <a:lnTo>
                  <a:pt x="18249" y="121299"/>
                </a:lnTo>
                <a:lnTo>
                  <a:pt x="50821" y="143744"/>
                </a:lnTo>
                <a:lnTo>
                  <a:pt x="73288" y="147292"/>
                </a:lnTo>
                <a:lnTo>
                  <a:pt x="87783" y="145869"/>
                </a:lnTo>
                <a:lnTo>
                  <a:pt x="124403" y="126715"/>
                </a:lnTo>
                <a:lnTo>
                  <a:pt x="144979" y="91004"/>
                </a:lnTo>
                <a:lnTo>
                  <a:pt x="146996" y="76703"/>
                </a:lnTo>
                <a:lnTo>
                  <a:pt x="145654" y="61517"/>
                </a:lnTo>
                <a:lnTo>
                  <a:pt x="127303" y="23760"/>
                </a:lnTo>
                <a:lnTo>
                  <a:pt x="92858" y="2418"/>
                </a:lnTo>
                <a:lnTo>
                  <a:pt x="7899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3" name="object 263"/>
          <p:cNvSpPr/>
          <p:nvPr/>
        </p:nvSpPr>
        <p:spPr>
          <a:xfrm>
            <a:off x="9263759" y="40026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80395" y="0"/>
                </a:moveTo>
                <a:lnTo>
                  <a:pt x="36794" y="10727"/>
                </a:lnTo>
                <a:lnTo>
                  <a:pt x="8505" y="39232"/>
                </a:lnTo>
                <a:lnTo>
                  <a:pt x="0" y="73227"/>
                </a:lnTo>
                <a:lnTo>
                  <a:pt x="1427" y="87719"/>
                </a:lnTo>
                <a:lnTo>
                  <a:pt x="20634" y="124304"/>
                </a:lnTo>
                <a:lnTo>
                  <a:pt x="56419" y="144761"/>
                </a:lnTo>
                <a:lnTo>
                  <a:pt x="70741" y="146708"/>
                </a:lnTo>
                <a:lnTo>
                  <a:pt x="85857" y="145351"/>
                </a:lnTo>
                <a:lnTo>
                  <a:pt x="123455" y="126854"/>
                </a:lnTo>
                <a:lnTo>
                  <a:pt x="144587" y="92193"/>
                </a:lnTo>
                <a:lnTo>
                  <a:pt x="146896" y="78264"/>
                </a:lnTo>
                <a:lnTo>
                  <a:pt x="145619" y="62685"/>
                </a:lnTo>
                <a:lnTo>
                  <a:pt x="127741" y="24297"/>
                </a:lnTo>
                <a:lnTo>
                  <a:pt x="94004" y="2597"/>
                </a:lnTo>
                <a:lnTo>
                  <a:pt x="803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4" name="object 264"/>
          <p:cNvSpPr/>
          <p:nvPr/>
        </p:nvSpPr>
        <p:spPr>
          <a:xfrm>
            <a:off x="372247" y="423038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3" y="0"/>
                </a:moveTo>
                <a:lnTo>
                  <a:pt x="35985" y="10942"/>
                </a:lnTo>
                <a:lnTo>
                  <a:pt x="7886" y="39826"/>
                </a:lnTo>
                <a:lnTo>
                  <a:pt x="0" y="65788"/>
                </a:lnTo>
                <a:lnTo>
                  <a:pt x="1155" y="81905"/>
                </a:lnTo>
                <a:lnTo>
                  <a:pt x="18256" y="121254"/>
                </a:lnTo>
                <a:lnTo>
                  <a:pt x="50820" y="143703"/>
                </a:lnTo>
                <a:lnTo>
                  <a:pt x="73334" y="147265"/>
                </a:lnTo>
                <a:lnTo>
                  <a:pt x="87828" y="145843"/>
                </a:lnTo>
                <a:lnTo>
                  <a:pt x="124457" y="126702"/>
                </a:lnTo>
                <a:lnTo>
                  <a:pt x="145046" y="91002"/>
                </a:lnTo>
                <a:lnTo>
                  <a:pt x="147066" y="76700"/>
                </a:lnTo>
                <a:lnTo>
                  <a:pt x="145724" y="61510"/>
                </a:lnTo>
                <a:lnTo>
                  <a:pt x="127368" y="23755"/>
                </a:lnTo>
                <a:lnTo>
                  <a:pt x="92920" y="2419"/>
                </a:lnTo>
                <a:lnTo>
                  <a:pt x="790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5" name="object 265"/>
          <p:cNvSpPr/>
          <p:nvPr/>
        </p:nvSpPr>
        <p:spPr>
          <a:xfrm>
            <a:off x="828104" y="4230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505" y="0"/>
                </a:moveTo>
                <a:lnTo>
                  <a:pt x="33180" y="12011"/>
                </a:lnTo>
                <a:lnTo>
                  <a:pt x="6521" y="43087"/>
                </a:lnTo>
                <a:lnTo>
                  <a:pt x="0" y="70723"/>
                </a:lnTo>
                <a:lnTo>
                  <a:pt x="1355" y="85833"/>
                </a:lnTo>
                <a:lnTo>
                  <a:pt x="19836" y="123430"/>
                </a:lnTo>
                <a:lnTo>
                  <a:pt x="54492" y="144577"/>
                </a:lnTo>
                <a:lnTo>
                  <a:pt x="68428" y="146893"/>
                </a:lnTo>
                <a:lnTo>
                  <a:pt x="84006" y="145617"/>
                </a:lnTo>
                <a:lnTo>
                  <a:pt x="122411" y="127742"/>
                </a:lnTo>
                <a:lnTo>
                  <a:pt x="144137" y="94029"/>
                </a:lnTo>
                <a:lnTo>
                  <a:pt x="146742" y="80436"/>
                </a:lnTo>
                <a:lnTo>
                  <a:pt x="145544" y="64480"/>
                </a:lnTo>
                <a:lnTo>
                  <a:pt x="128163" y="25449"/>
                </a:lnTo>
                <a:lnTo>
                  <a:pt x="95195" y="3299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6" name="object 266"/>
          <p:cNvSpPr/>
          <p:nvPr/>
        </p:nvSpPr>
        <p:spPr>
          <a:xfrm>
            <a:off x="1284227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7" name="object 267"/>
          <p:cNvSpPr/>
          <p:nvPr/>
        </p:nvSpPr>
        <p:spPr>
          <a:xfrm>
            <a:off x="1512257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4" y="10956"/>
                </a:lnTo>
                <a:lnTo>
                  <a:pt x="7855" y="39872"/>
                </a:lnTo>
                <a:lnTo>
                  <a:pt x="0" y="65858"/>
                </a:lnTo>
                <a:lnTo>
                  <a:pt x="1157" y="81967"/>
                </a:lnTo>
                <a:lnTo>
                  <a:pt x="18260" y="121301"/>
                </a:lnTo>
                <a:lnTo>
                  <a:pt x="50844" y="143729"/>
                </a:lnTo>
                <a:lnTo>
                  <a:pt x="73291" y="147268"/>
                </a:lnTo>
                <a:lnTo>
                  <a:pt x="87786" y="145846"/>
                </a:lnTo>
                <a:lnTo>
                  <a:pt x="124408" y="126699"/>
                </a:lnTo>
                <a:lnTo>
                  <a:pt x="144984" y="90988"/>
                </a:lnTo>
                <a:lnTo>
                  <a:pt x="146999" y="76683"/>
                </a:lnTo>
                <a:lnTo>
                  <a:pt x="145657" y="61494"/>
                </a:lnTo>
                <a:lnTo>
                  <a:pt x="127300" y="23742"/>
                </a:lnTo>
                <a:lnTo>
                  <a:pt x="92846" y="2414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8" name="object 268"/>
          <p:cNvSpPr/>
          <p:nvPr/>
        </p:nvSpPr>
        <p:spPr>
          <a:xfrm>
            <a:off x="1740195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64" y="10956"/>
                </a:lnTo>
                <a:lnTo>
                  <a:pt x="7875" y="39863"/>
                </a:lnTo>
                <a:lnTo>
                  <a:pt x="0" y="65842"/>
                </a:lnTo>
                <a:lnTo>
                  <a:pt x="1157" y="81947"/>
                </a:lnTo>
                <a:lnTo>
                  <a:pt x="18272" y="121273"/>
                </a:lnTo>
                <a:lnTo>
                  <a:pt x="50860" y="143713"/>
                </a:lnTo>
                <a:lnTo>
                  <a:pt x="73377" y="147272"/>
                </a:lnTo>
                <a:lnTo>
                  <a:pt x="87860" y="145849"/>
                </a:lnTo>
                <a:lnTo>
                  <a:pt x="124467" y="126693"/>
                </a:lnTo>
                <a:lnTo>
                  <a:pt x="145037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0" y="23723"/>
                </a:lnTo>
                <a:lnTo>
                  <a:pt x="92868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9" name="object 269"/>
          <p:cNvSpPr/>
          <p:nvPr/>
        </p:nvSpPr>
        <p:spPr>
          <a:xfrm>
            <a:off x="1968215" y="4230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2" y="0"/>
                </a:moveTo>
                <a:lnTo>
                  <a:pt x="35941" y="10946"/>
                </a:lnTo>
                <a:lnTo>
                  <a:pt x="7867" y="39840"/>
                </a:lnTo>
                <a:lnTo>
                  <a:pt x="0" y="65809"/>
                </a:lnTo>
                <a:lnTo>
                  <a:pt x="1154" y="81922"/>
                </a:lnTo>
                <a:lnTo>
                  <a:pt x="18238" y="121264"/>
                </a:lnTo>
                <a:lnTo>
                  <a:pt x="50807" y="143708"/>
                </a:lnTo>
                <a:lnTo>
                  <a:pt x="73337" y="147267"/>
                </a:lnTo>
                <a:lnTo>
                  <a:pt x="87817" y="145844"/>
                </a:lnTo>
                <a:lnTo>
                  <a:pt x="124437" y="126701"/>
                </a:lnTo>
                <a:lnTo>
                  <a:pt x="145037" y="90995"/>
                </a:lnTo>
                <a:lnTo>
                  <a:pt x="147057" y="76692"/>
                </a:lnTo>
                <a:lnTo>
                  <a:pt x="145713" y="61502"/>
                </a:lnTo>
                <a:lnTo>
                  <a:pt x="127340" y="23748"/>
                </a:lnTo>
                <a:lnTo>
                  <a:pt x="92890" y="2416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0" name="object 270"/>
          <p:cNvSpPr/>
          <p:nvPr/>
        </p:nvSpPr>
        <p:spPr>
          <a:xfrm>
            <a:off x="219619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1" name="object 271"/>
          <p:cNvSpPr/>
          <p:nvPr/>
        </p:nvSpPr>
        <p:spPr>
          <a:xfrm>
            <a:off x="242418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45" y="10955"/>
                </a:lnTo>
                <a:lnTo>
                  <a:pt x="7868" y="39860"/>
                </a:lnTo>
                <a:lnTo>
                  <a:pt x="0" y="65837"/>
                </a:lnTo>
                <a:lnTo>
                  <a:pt x="1156" y="81943"/>
                </a:lnTo>
                <a:lnTo>
                  <a:pt x="18254" y="121270"/>
                </a:lnTo>
                <a:lnTo>
                  <a:pt x="50838" y="143712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6" y="126693"/>
                </a:lnTo>
                <a:lnTo>
                  <a:pt x="145040" y="90967"/>
                </a:lnTo>
                <a:lnTo>
                  <a:pt x="147048" y="76656"/>
                </a:lnTo>
                <a:lnTo>
                  <a:pt x="145706" y="61471"/>
                </a:lnTo>
                <a:lnTo>
                  <a:pt x="127349" y="23723"/>
                </a:lnTo>
                <a:lnTo>
                  <a:pt x="92886" y="2406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2" name="object 272"/>
          <p:cNvSpPr/>
          <p:nvPr/>
        </p:nvSpPr>
        <p:spPr>
          <a:xfrm>
            <a:off x="265216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3" name="object 273"/>
          <p:cNvSpPr/>
          <p:nvPr/>
        </p:nvSpPr>
        <p:spPr>
          <a:xfrm>
            <a:off x="2880176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4" name="object 274"/>
          <p:cNvSpPr/>
          <p:nvPr/>
        </p:nvSpPr>
        <p:spPr>
          <a:xfrm>
            <a:off x="3108157" y="423037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7" y="0"/>
                </a:moveTo>
                <a:lnTo>
                  <a:pt x="35910" y="10970"/>
                </a:lnTo>
                <a:lnTo>
                  <a:pt x="7851" y="39905"/>
                </a:lnTo>
                <a:lnTo>
                  <a:pt x="0" y="65904"/>
                </a:lnTo>
                <a:lnTo>
                  <a:pt x="1159" y="81998"/>
                </a:lnTo>
                <a:lnTo>
                  <a:pt x="18275" y="121305"/>
                </a:lnTo>
                <a:lnTo>
                  <a:pt x="50885" y="143731"/>
                </a:lnTo>
                <a:lnTo>
                  <a:pt x="73383" y="147277"/>
                </a:lnTo>
                <a:lnTo>
                  <a:pt x="87869" y="145853"/>
                </a:lnTo>
                <a:lnTo>
                  <a:pt x="124462" y="126685"/>
                </a:lnTo>
                <a:lnTo>
                  <a:pt x="145004" y="90939"/>
                </a:lnTo>
                <a:lnTo>
                  <a:pt x="147005" y="76621"/>
                </a:lnTo>
                <a:lnTo>
                  <a:pt x="145661" y="61439"/>
                </a:lnTo>
                <a:lnTo>
                  <a:pt x="127287" y="23697"/>
                </a:lnTo>
                <a:lnTo>
                  <a:pt x="92813" y="2395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5" name="object 275"/>
          <p:cNvSpPr/>
          <p:nvPr/>
        </p:nvSpPr>
        <p:spPr>
          <a:xfrm>
            <a:off x="3336141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74" y="10949"/>
                </a:lnTo>
                <a:lnTo>
                  <a:pt x="7880" y="39847"/>
                </a:lnTo>
                <a:lnTo>
                  <a:pt x="0" y="65819"/>
                </a:lnTo>
                <a:lnTo>
                  <a:pt x="1157" y="81931"/>
                </a:lnTo>
                <a:lnTo>
                  <a:pt x="18270" y="121270"/>
                </a:lnTo>
                <a:lnTo>
                  <a:pt x="50846" y="143712"/>
                </a:lnTo>
                <a:lnTo>
                  <a:pt x="73337" y="147268"/>
                </a:lnTo>
                <a:lnTo>
                  <a:pt x="87832" y="145846"/>
                </a:lnTo>
                <a:lnTo>
                  <a:pt x="124454" y="126699"/>
                </a:lnTo>
                <a:lnTo>
                  <a:pt x="145029" y="90988"/>
                </a:lnTo>
                <a:lnTo>
                  <a:pt x="147044" y="76683"/>
                </a:lnTo>
                <a:lnTo>
                  <a:pt x="145702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6" name="object 276"/>
          <p:cNvSpPr/>
          <p:nvPr/>
        </p:nvSpPr>
        <p:spPr>
          <a:xfrm>
            <a:off x="3564165" y="423038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41" y="10946"/>
                </a:lnTo>
                <a:lnTo>
                  <a:pt x="7867" y="39840"/>
                </a:lnTo>
                <a:lnTo>
                  <a:pt x="0" y="65809"/>
                </a:lnTo>
                <a:lnTo>
                  <a:pt x="1154" y="81922"/>
                </a:lnTo>
                <a:lnTo>
                  <a:pt x="18238" y="121264"/>
                </a:lnTo>
                <a:lnTo>
                  <a:pt x="50807" y="143708"/>
                </a:lnTo>
                <a:lnTo>
                  <a:pt x="73337" y="147267"/>
                </a:lnTo>
                <a:lnTo>
                  <a:pt x="87817" y="145844"/>
                </a:lnTo>
                <a:lnTo>
                  <a:pt x="124437" y="126701"/>
                </a:lnTo>
                <a:lnTo>
                  <a:pt x="145037" y="90995"/>
                </a:lnTo>
                <a:lnTo>
                  <a:pt x="147057" y="76692"/>
                </a:lnTo>
                <a:lnTo>
                  <a:pt x="145713" y="61502"/>
                </a:lnTo>
                <a:lnTo>
                  <a:pt x="127340" y="23748"/>
                </a:lnTo>
                <a:lnTo>
                  <a:pt x="92890" y="2416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7" name="object 277"/>
          <p:cNvSpPr/>
          <p:nvPr/>
        </p:nvSpPr>
        <p:spPr>
          <a:xfrm>
            <a:off x="3792140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8" name="object 278"/>
          <p:cNvSpPr/>
          <p:nvPr/>
        </p:nvSpPr>
        <p:spPr>
          <a:xfrm>
            <a:off x="402011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9" y="0"/>
                </a:moveTo>
                <a:lnTo>
                  <a:pt x="35956" y="10953"/>
                </a:lnTo>
                <a:lnTo>
                  <a:pt x="7873" y="39854"/>
                </a:lnTo>
                <a:lnTo>
                  <a:pt x="0" y="65828"/>
                </a:lnTo>
                <a:lnTo>
                  <a:pt x="1155" y="81934"/>
                </a:lnTo>
                <a:lnTo>
                  <a:pt x="18253" y="121263"/>
                </a:lnTo>
                <a:lnTo>
                  <a:pt x="50835" y="143708"/>
                </a:lnTo>
                <a:lnTo>
                  <a:pt x="73388" y="147272"/>
                </a:lnTo>
                <a:lnTo>
                  <a:pt x="87886" y="145849"/>
                </a:lnTo>
                <a:lnTo>
                  <a:pt x="124498" y="126693"/>
                </a:lnTo>
                <a:lnTo>
                  <a:pt x="145051" y="90967"/>
                </a:lnTo>
                <a:lnTo>
                  <a:pt x="147059" y="76656"/>
                </a:lnTo>
                <a:lnTo>
                  <a:pt x="145717" y="61471"/>
                </a:lnTo>
                <a:lnTo>
                  <a:pt x="127360" y="23723"/>
                </a:lnTo>
                <a:lnTo>
                  <a:pt x="92898" y="2406"/>
                </a:lnTo>
                <a:lnTo>
                  <a:pt x="7902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9" name="object 279"/>
          <p:cNvSpPr/>
          <p:nvPr/>
        </p:nvSpPr>
        <p:spPr>
          <a:xfrm>
            <a:off x="4248156" y="4230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6" y="10942"/>
                </a:lnTo>
                <a:lnTo>
                  <a:pt x="7870" y="39830"/>
                </a:lnTo>
                <a:lnTo>
                  <a:pt x="0" y="65795"/>
                </a:lnTo>
                <a:lnTo>
                  <a:pt x="1154" y="81915"/>
                </a:lnTo>
                <a:lnTo>
                  <a:pt x="18240" y="121269"/>
                </a:lnTo>
                <a:lnTo>
                  <a:pt x="50801" y="143711"/>
                </a:lnTo>
                <a:lnTo>
                  <a:pt x="73285" y="147263"/>
                </a:lnTo>
                <a:lnTo>
                  <a:pt x="87778" y="145841"/>
                </a:lnTo>
                <a:lnTo>
                  <a:pt x="124413" y="126706"/>
                </a:lnTo>
                <a:lnTo>
                  <a:pt x="145017" y="91016"/>
                </a:lnTo>
                <a:lnTo>
                  <a:pt x="147042" y="76718"/>
                </a:lnTo>
                <a:lnTo>
                  <a:pt x="145700" y="61526"/>
                </a:lnTo>
                <a:lnTo>
                  <a:pt x="127343" y="23767"/>
                </a:lnTo>
                <a:lnTo>
                  <a:pt x="92902" y="2425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0" name="object 280"/>
          <p:cNvSpPr/>
          <p:nvPr/>
        </p:nvSpPr>
        <p:spPr>
          <a:xfrm>
            <a:off x="4476124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2" y="10960"/>
                </a:lnTo>
                <a:lnTo>
                  <a:pt x="7853" y="39878"/>
                </a:lnTo>
                <a:lnTo>
                  <a:pt x="0" y="65866"/>
                </a:lnTo>
                <a:lnTo>
                  <a:pt x="1156" y="81969"/>
                </a:lnTo>
                <a:lnTo>
                  <a:pt x="18255" y="121294"/>
                </a:lnTo>
                <a:lnTo>
                  <a:pt x="50847" y="143725"/>
                </a:lnTo>
                <a:lnTo>
                  <a:pt x="73342" y="147272"/>
                </a:lnTo>
                <a:lnTo>
                  <a:pt x="87840" y="145849"/>
                </a:lnTo>
                <a:lnTo>
                  <a:pt x="124452" y="126693"/>
                </a:lnTo>
                <a:lnTo>
                  <a:pt x="145005" y="90967"/>
                </a:lnTo>
                <a:lnTo>
                  <a:pt x="147013" y="76656"/>
                </a:lnTo>
                <a:lnTo>
                  <a:pt x="145671" y="61471"/>
                </a:lnTo>
                <a:lnTo>
                  <a:pt x="127314" y="23723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1" name="object 281"/>
          <p:cNvSpPr/>
          <p:nvPr/>
        </p:nvSpPr>
        <p:spPr>
          <a:xfrm>
            <a:off x="4704113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2" name="object 282"/>
          <p:cNvSpPr/>
          <p:nvPr/>
        </p:nvSpPr>
        <p:spPr>
          <a:xfrm>
            <a:off x="4932138" y="423038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24" y="10942"/>
                </a:lnTo>
                <a:lnTo>
                  <a:pt x="7861" y="39830"/>
                </a:lnTo>
                <a:lnTo>
                  <a:pt x="0" y="65795"/>
                </a:lnTo>
                <a:lnTo>
                  <a:pt x="1152" y="81915"/>
                </a:lnTo>
                <a:lnTo>
                  <a:pt x="18223" y="121269"/>
                </a:lnTo>
                <a:lnTo>
                  <a:pt x="50783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4" y="126706"/>
                </a:lnTo>
                <a:lnTo>
                  <a:pt x="145018" y="91016"/>
                </a:lnTo>
                <a:lnTo>
                  <a:pt x="147042" y="76718"/>
                </a:lnTo>
                <a:lnTo>
                  <a:pt x="145700" y="61526"/>
                </a:lnTo>
                <a:lnTo>
                  <a:pt x="127344" y="23767"/>
                </a:lnTo>
                <a:lnTo>
                  <a:pt x="92902" y="2425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3" name="object 283"/>
          <p:cNvSpPr/>
          <p:nvPr/>
        </p:nvSpPr>
        <p:spPr>
          <a:xfrm>
            <a:off x="5160108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4" name="object 284"/>
          <p:cNvSpPr/>
          <p:nvPr/>
        </p:nvSpPr>
        <p:spPr>
          <a:xfrm>
            <a:off x="5388139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4" y="10956"/>
                </a:lnTo>
                <a:lnTo>
                  <a:pt x="7855" y="39872"/>
                </a:lnTo>
                <a:lnTo>
                  <a:pt x="0" y="65858"/>
                </a:lnTo>
                <a:lnTo>
                  <a:pt x="1157" y="81967"/>
                </a:lnTo>
                <a:lnTo>
                  <a:pt x="18260" y="121301"/>
                </a:lnTo>
                <a:lnTo>
                  <a:pt x="50844" y="143729"/>
                </a:lnTo>
                <a:lnTo>
                  <a:pt x="73291" y="147268"/>
                </a:lnTo>
                <a:lnTo>
                  <a:pt x="87786" y="145846"/>
                </a:lnTo>
                <a:lnTo>
                  <a:pt x="124408" y="126699"/>
                </a:lnTo>
                <a:lnTo>
                  <a:pt x="144984" y="90988"/>
                </a:lnTo>
                <a:lnTo>
                  <a:pt x="146999" y="76683"/>
                </a:lnTo>
                <a:lnTo>
                  <a:pt x="145657" y="61494"/>
                </a:lnTo>
                <a:lnTo>
                  <a:pt x="127300" y="23742"/>
                </a:lnTo>
                <a:lnTo>
                  <a:pt x="92846" y="2414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5" name="object 285"/>
          <p:cNvSpPr/>
          <p:nvPr/>
        </p:nvSpPr>
        <p:spPr>
          <a:xfrm>
            <a:off x="5616076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6" name="object 286"/>
          <p:cNvSpPr/>
          <p:nvPr/>
        </p:nvSpPr>
        <p:spPr>
          <a:xfrm>
            <a:off x="5844090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7" name="object 287"/>
          <p:cNvSpPr/>
          <p:nvPr/>
        </p:nvSpPr>
        <p:spPr>
          <a:xfrm>
            <a:off x="6072072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8" name="object 288"/>
          <p:cNvSpPr/>
          <p:nvPr/>
        </p:nvSpPr>
        <p:spPr>
          <a:xfrm>
            <a:off x="6300063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5" y="10955"/>
                </a:lnTo>
                <a:lnTo>
                  <a:pt x="7868" y="39860"/>
                </a:lnTo>
                <a:lnTo>
                  <a:pt x="0" y="65837"/>
                </a:lnTo>
                <a:lnTo>
                  <a:pt x="1156" y="81943"/>
                </a:lnTo>
                <a:lnTo>
                  <a:pt x="18254" y="121270"/>
                </a:lnTo>
                <a:lnTo>
                  <a:pt x="50838" y="143712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6" y="126693"/>
                </a:lnTo>
                <a:lnTo>
                  <a:pt x="145040" y="90967"/>
                </a:lnTo>
                <a:lnTo>
                  <a:pt x="147048" y="76656"/>
                </a:lnTo>
                <a:lnTo>
                  <a:pt x="145706" y="61471"/>
                </a:lnTo>
                <a:lnTo>
                  <a:pt x="127349" y="23723"/>
                </a:lnTo>
                <a:lnTo>
                  <a:pt x="92886" y="2406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9" name="object 289"/>
          <p:cNvSpPr/>
          <p:nvPr/>
        </p:nvSpPr>
        <p:spPr>
          <a:xfrm>
            <a:off x="6528042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2" y="10956"/>
                </a:lnTo>
                <a:lnTo>
                  <a:pt x="7867" y="39863"/>
                </a:lnTo>
                <a:lnTo>
                  <a:pt x="0" y="65842"/>
                </a:lnTo>
                <a:lnTo>
                  <a:pt x="1156" y="81947"/>
                </a:lnTo>
                <a:lnTo>
                  <a:pt x="18256" y="121273"/>
                </a:lnTo>
                <a:lnTo>
                  <a:pt x="50842" y="143713"/>
                </a:lnTo>
                <a:lnTo>
                  <a:pt x="73377" y="147272"/>
                </a:lnTo>
                <a:lnTo>
                  <a:pt x="87861" y="145849"/>
                </a:lnTo>
                <a:lnTo>
                  <a:pt x="124467" y="126693"/>
                </a:lnTo>
                <a:lnTo>
                  <a:pt x="145038" y="90967"/>
                </a:lnTo>
                <a:lnTo>
                  <a:pt x="147048" y="76656"/>
                </a:lnTo>
                <a:lnTo>
                  <a:pt x="145704" y="61471"/>
                </a:lnTo>
                <a:lnTo>
                  <a:pt x="127331" y="23723"/>
                </a:lnTo>
                <a:lnTo>
                  <a:pt x="92869" y="2406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0" name="object 290"/>
          <p:cNvSpPr/>
          <p:nvPr/>
        </p:nvSpPr>
        <p:spPr>
          <a:xfrm>
            <a:off x="6756057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1" name="object 291"/>
          <p:cNvSpPr/>
          <p:nvPr/>
        </p:nvSpPr>
        <p:spPr>
          <a:xfrm>
            <a:off x="698399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89" y="10948"/>
                </a:lnTo>
                <a:lnTo>
                  <a:pt x="7887" y="39836"/>
                </a:lnTo>
                <a:lnTo>
                  <a:pt x="0" y="65799"/>
                </a:lnTo>
                <a:lnTo>
                  <a:pt x="1155" y="81907"/>
                </a:lnTo>
                <a:lnTo>
                  <a:pt x="18252" y="121239"/>
                </a:lnTo>
                <a:lnTo>
                  <a:pt x="50826" y="143694"/>
                </a:lnTo>
                <a:lnTo>
                  <a:pt x="73423" y="147272"/>
                </a:lnTo>
                <a:lnTo>
                  <a:pt x="87921" y="145849"/>
                </a:lnTo>
                <a:lnTo>
                  <a:pt x="124533" y="126693"/>
                </a:lnTo>
                <a:lnTo>
                  <a:pt x="145086" y="90967"/>
                </a:lnTo>
                <a:lnTo>
                  <a:pt x="147094" y="76656"/>
                </a:lnTo>
                <a:lnTo>
                  <a:pt x="145752" y="61471"/>
                </a:lnTo>
                <a:lnTo>
                  <a:pt x="127395" y="23723"/>
                </a:lnTo>
                <a:lnTo>
                  <a:pt x="92932" y="2406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7212022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74" y="10949"/>
                </a:lnTo>
                <a:lnTo>
                  <a:pt x="7880" y="39847"/>
                </a:lnTo>
                <a:lnTo>
                  <a:pt x="0" y="65819"/>
                </a:lnTo>
                <a:lnTo>
                  <a:pt x="1157" y="81931"/>
                </a:lnTo>
                <a:lnTo>
                  <a:pt x="18270" y="121270"/>
                </a:lnTo>
                <a:lnTo>
                  <a:pt x="50846" y="143712"/>
                </a:lnTo>
                <a:lnTo>
                  <a:pt x="73337" y="147268"/>
                </a:lnTo>
                <a:lnTo>
                  <a:pt x="87832" y="145846"/>
                </a:lnTo>
                <a:lnTo>
                  <a:pt x="124454" y="126699"/>
                </a:lnTo>
                <a:lnTo>
                  <a:pt x="145029" y="90988"/>
                </a:lnTo>
                <a:lnTo>
                  <a:pt x="147044" y="76683"/>
                </a:lnTo>
                <a:lnTo>
                  <a:pt x="145702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744004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2" y="10960"/>
                </a:lnTo>
                <a:lnTo>
                  <a:pt x="7853" y="39878"/>
                </a:lnTo>
                <a:lnTo>
                  <a:pt x="0" y="65866"/>
                </a:lnTo>
                <a:lnTo>
                  <a:pt x="1156" y="81969"/>
                </a:lnTo>
                <a:lnTo>
                  <a:pt x="18255" y="121294"/>
                </a:lnTo>
                <a:lnTo>
                  <a:pt x="50847" y="143725"/>
                </a:lnTo>
                <a:lnTo>
                  <a:pt x="73342" y="147272"/>
                </a:lnTo>
                <a:lnTo>
                  <a:pt x="87840" y="145849"/>
                </a:lnTo>
                <a:lnTo>
                  <a:pt x="124452" y="126693"/>
                </a:lnTo>
                <a:lnTo>
                  <a:pt x="145005" y="90967"/>
                </a:lnTo>
                <a:lnTo>
                  <a:pt x="147013" y="76656"/>
                </a:lnTo>
                <a:lnTo>
                  <a:pt x="145671" y="61471"/>
                </a:lnTo>
                <a:lnTo>
                  <a:pt x="127314" y="23723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7668021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4" y="10960"/>
                </a:lnTo>
                <a:lnTo>
                  <a:pt x="7862" y="39878"/>
                </a:lnTo>
                <a:lnTo>
                  <a:pt x="0" y="65866"/>
                </a:lnTo>
                <a:lnTo>
                  <a:pt x="1158" y="81969"/>
                </a:lnTo>
                <a:lnTo>
                  <a:pt x="18272" y="121294"/>
                </a:lnTo>
                <a:lnTo>
                  <a:pt x="50865" y="143725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51" y="126693"/>
                </a:lnTo>
                <a:lnTo>
                  <a:pt x="145005" y="90967"/>
                </a:lnTo>
                <a:lnTo>
                  <a:pt x="147012" y="76656"/>
                </a:lnTo>
                <a:lnTo>
                  <a:pt x="145670" y="61471"/>
                </a:lnTo>
                <a:lnTo>
                  <a:pt x="127313" y="23723"/>
                </a:lnTo>
                <a:lnTo>
                  <a:pt x="92851" y="2406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7896004" y="423037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58" y="10949"/>
                </a:lnTo>
                <a:lnTo>
                  <a:pt x="7874" y="39847"/>
                </a:lnTo>
                <a:lnTo>
                  <a:pt x="0" y="65819"/>
                </a:lnTo>
                <a:lnTo>
                  <a:pt x="1156" y="81931"/>
                </a:lnTo>
                <a:lnTo>
                  <a:pt x="18258" y="121270"/>
                </a:lnTo>
                <a:lnTo>
                  <a:pt x="50833" y="143712"/>
                </a:lnTo>
                <a:lnTo>
                  <a:pt x="73337" y="147268"/>
                </a:lnTo>
                <a:lnTo>
                  <a:pt x="87833" y="145846"/>
                </a:lnTo>
                <a:lnTo>
                  <a:pt x="124455" y="126699"/>
                </a:lnTo>
                <a:lnTo>
                  <a:pt x="145030" y="90988"/>
                </a:lnTo>
                <a:lnTo>
                  <a:pt x="147045" y="76683"/>
                </a:lnTo>
                <a:lnTo>
                  <a:pt x="145703" y="61494"/>
                </a:lnTo>
                <a:lnTo>
                  <a:pt x="127346" y="23742"/>
                </a:lnTo>
                <a:lnTo>
                  <a:pt x="92892" y="2414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9035989" y="423037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09" y="10961"/>
                </a:lnTo>
                <a:lnTo>
                  <a:pt x="7852" y="39882"/>
                </a:lnTo>
                <a:lnTo>
                  <a:pt x="0" y="65871"/>
                </a:lnTo>
                <a:lnTo>
                  <a:pt x="1156" y="81973"/>
                </a:lnTo>
                <a:lnTo>
                  <a:pt x="18257" y="121296"/>
                </a:lnTo>
                <a:lnTo>
                  <a:pt x="50850" y="143726"/>
                </a:lnTo>
                <a:lnTo>
                  <a:pt x="73343" y="147272"/>
                </a:lnTo>
                <a:lnTo>
                  <a:pt x="87826" y="145849"/>
                </a:lnTo>
                <a:lnTo>
                  <a:pt x="124433" y="126693"/>
                </a:lnTo>
                <a:lnTo>
                  <a:pt x="145003" y="90967"/>
                </a:lnTo>
                <a:lnTo>
                  <a:pt x="147013" y="76656"/>
                </a:lnTo>
                <a:lnTo>
                  <a:pt x="145670" y="61471"/>
                </a:lnTo>
                <a:lnTo>
                  <a:pt x="127296" y="23723"/>
                </a:lnTo>
                <a:lnTo>
                  <a:pt x="92834" y="2406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9263640" y="423015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65" y="11985"/>
                </a:lnTo>
                <a:lnTo>
                  <a:pt x="6624" y="43008"/>
                </a:lnTo>
                <a:lnTo>
                  <a:pt x="0" y="70613"/>
                </a:lnTo>
                <a:lnTo>
                  <a:pt x="1344" y="85796"/>
                </a:lnTo>
                <a:lnTo>
                  <a:pt x="19716" y="123543"/>
                </a:lnTo>
                <a:lnTo>
                  <a:pt x="54178" y="144865"/>
                </a:lnTo>
                <a:lnTo>
                  <a:pt x="68035" y="147272"/>
                </a:lnTo>
                <a:lnTo>
                  <a:pt x="83741" y="146023"/>
                </a:lnTo>
                <a:lnTo>
                  <a:pt x="122378" y="128346"/>
                </a:lnTo>
                <a:lnTo>
                  <a:pt x="144324" y="94923"/>
                </a:lnTo>
                <a:lnTo>
                  <a:pt x="147047" y="81427"/>
                </a:lnTo>
                <a:lnTo>
                  <a:pt x="145892" y="65320"/>
                </a:lnTo>
                <a:lnTo>
                  <a:pt x="128792" y="25993"/>
                </a:lnTo>
                <a:lnTo>
                  <a:pt x="96206" y="3557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372256" y="4458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75" y="10952"/>
                </a:lnTo>
                <a:lnTo>
                  <a:pt x="7882" y="39848"/>
                </a:lnTo>
                <a:lnTo>
                  <a:pt x="0" y="65811"/>
                </a:lnTo>
                <a:lnTo>
                  <a:pt x="1155" y="81921"/>
                </a:lnTo>
                <a:lnTo>
                  <a:pt x="18253" y="121256"/>
                </a:lnTo>
                <a:lnTo>
                  <a:pt x="50827" y="143704"/>
                </a:lnTo>
                <a:lnTo>
                  <a:pt x="73373" y="147269"/>
                </a:lnTo>
                <a:lnTo>
                  <a:pt x="87870" y="145846"/>
                </a:lnTo>
                <a:lnTo>
                  <a:pt x="124491" y="126695"/>
                </a:lnTo>
                <a:lnTo>
                  <a:pt x="145057" y="90980"/>
                </a:lnTo>
                <a:lnTo>
                  <a:pt x="147068" y="76675"/>
                </a:lnTo>
                <a:lnTo>
                  <a:pt x="145726" y="61494"/>
                </a:lnTo>
                <a:lnTo>
                  <a:pt x="127369" y="23746"/>
                </a:lnTo>
                <a:lnTo>
                  <a:pt x="92913" y="2413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600249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38" y="10954"/>
                </a:lnTo>
                <a:lnTo>
                  <a:pt x="7867" y="39856"/>
                </a:lnTo>
                <a:lnTo>
                  <a:pt x="0" y="65824"/>
                </a:lnTo>
                <a:lnTo>
                  <a:pt x="1154" y="81935"/>
                </a:lnTo>
                <a:lnTo>
                  <a:pt x="18241" y="121272"/>
                </a:lnTo>
                <a:lnTo>
                  <a:pt x="50816" y="143712"/>
                </a:lnTo>
                <a:lnTo>
                  <a:pt x="73337" y="147268"/>
                </a:lnTo>
                <a:lnTo>
                  <a:pt x="87833" y="145845"/>
                </a:lnTo>
                <a:lnTo>
                  <a:pt x="124458" y="126697"/>
                </a:lnTo>
                <a:lnTo>
                  <a:pt x="145031" y="90987"/>
                </a:lnTo>
                <a:lnTo>
                  <a:pt x="147045" y="76684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3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0" name="object 300"/>
          <p:cNvSpPr/>
          <p:nvPr/>
        </p:nvSpPr>
        <p:spPr>
          <a:xfrm>
            <a:off x="82826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18257" y="121298"/>
                </a:lnTo>
                <a:lnTo>
                  <a:pt x="50852" y="143727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91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1" name="object 301"/>
          <p:cNvSpPr/>
          <p:nvPr/>
        </p:nvSpPr>
        <p:spPr>
          <a:xfrm>
            <a:off x="1056299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2" name="object 302"/>
          <p:cNvSpPr/>
          <p:nvPr/>
        </p:nvSpPr>
        <p:spPr>
          <a:xfrm>
            <a:off x="1284233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5" y="0"/>
                </a:moveTo>
                <a:lnTo>
                  <a:pt x="35957" y="10955"/>
                </a:lnTo>
                <a:lnTo>
                  <a:pt x="7875" y="39859"/>
                </a:lnTo>
                <a:lnTo>
                  <a:pt x="0" y="65829"/>
                </a:lnTo>
                <a:lnTo>
                  <a:pt x="1156" y="81938"/>
                </a:lnTo>
                <a:lnTo>
                  <a:pt x="18259" y="121274"/>
                </a:lnTo>
                <a:lnTo>
                  <a:pt x="50838" y="143713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7"/>
                </a:lnTo>
                <a:lnTo>
                  <a:pt x="145029" y="90987"/>
                </a:lnTo>
                <a:lnTo>
                  <a:pt x="147045" y="76684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6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3" name="object 303"/>
          <p:cNvSpPr/>
          <p:nvPr/>
        </p:nvSpPr>
        <p:spPr>
          <a:xfrm>
            <a:off x="1512258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1740231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1968223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5" y="10960"/>
                </a:lnTo>
                <a:lnTo>
                  <a:pt x="7869" y="39872"/>
                </a:lnTo>
                <a:lnTo>
                  <a:pt x="0" y="65847"/>
                </a:lnTo>
                <a:lnTo>
                  <a:pt x="1156" y="81950"/>
                </a:lnTo>
                <a:lnTo>
                  <a:pt x="18256" y="121274"/>
                </a:lnTo>
                <a:lnTo>
                  <a:pt x="50843" y="143714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91"/>
                </a:lnTo>
                <a:lnTo>
                  <a:pt x="145039" y="90966"/>
                </a:lnTo>
                <a:lnTo>
                  <a:pt x="147048" y="76658"/>
                </a:lnTo>
                <a:lnTo>
                  <a:pt x="145704" y="61479"/>
                </a:lnTo>
                <a:lnTo>
                  <a:pt x="127330" y="23733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6" name="object 306"/>
          <p:cNvSpPr/>
          <p:nvPr/>
        </p:nvSpPr>
        <p:spPr>
          <a:xfrm>
            <a:off x="219619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22"/>
                </a:lnTo>
                <a:lnTo>
                  <a:pt x="18253" y="121263"/>
                </a:lnTo>
                <a:lnTo>
                  <a:pt x="50823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698"/>
                </a:lnTo>
                <a:lnTo>
                  <a:pt x="145039" y="90994"/>
                </a:lnTo>
                <a:lnTo>
                  <a:pt x="147055" y="76693"/>
                </a:lnTo>
                <a:lnTo>
                  <a:pt x="145713" y="61510"/>
                </a:lnTo>
                <a:lnTo>
                  <a:pt x="127356" y="23759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242421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8" name="object 308"/>
          <p:cNvSpPr/>
          <p:nvPr/>
        </p:nvSpPr>
        <p:spPr>
          <a:xfrm>
            <a:off x="2652153" y="44583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18273" y="121275"/>
                </a:lnTo>
                <a:lnTo>
                  <a:pt x="50875" y="143714"/>
                </a:lnTo>
                <a:lnTo>
                  <a:pt x="73428" y="147277"/>
                </a:lnTo>
                <a:lnTo>
                  <a:pt x="87916" y="145853"/>
                </a:lnTo>
                <a:lnTo>
                  <a:pt x="124511" y="126683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2880181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3108159" y="4458349"/>
            <a:ext cx="1059063" cy="831264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4248155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5" y="10960"/>
                </a:lnTo>
                <a:lnTo>
                  <a:pt x="7869" y="39872"/>
                </a:lnTo>
                <a:lnTo>
                  <a:pt x="0" y="65847"/>
                </a:lnTo>
                <a:lnTo>
                  <a:pt x="1156" y="81950"/>
                </a:lnTo>
                <a:lnTo>
                  <a:pt x="18256" y="121274"/>
                </a:lnTo>
                <a:lnTo>
                  <a:pt x="50843" y="143714"/>
                </a:lnTo>
                <a:lnTo>
                  <a:pt x="73376" y="147272"/>
                </a:lnTo>
                <a:lnTo>
                  <a:pt x="87861" y="145848"/>
                </a:lnTo>
                <a:lnTo>
                  <a:pt x="124470" y="126691"/>
                </a:lnTo>
                <a:lnTo>
                  <a:pt x="145039" y="90966"/>
                </a:lnTo>
                <a:lnTo>
                  <a:pt x="147048" y="76658"/>
                </a:lnTo>
                <a:lnTo>
                  <a:pt x="145704" y="61479"/>
                </a:lnTo>
                <a:lnTo>
                  <a:pt x="127330" y="23733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2" name="object 312"/>
          <p:cNvSpPr/>
          <p:nvPr/>
        </p:nvSpPr>
        <p:spPr>
          <a:xfrm>
            <a:off x="4476130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38" y="10954"/>
                </a:lnTo>
                <a:lnTo>
                  <a:pt x="7867" y="39856"/>
                </a:lnTo>
                <a:lnTo>
                  <a:pt x="0" y="65824"/>
                </a:lnTo>
                <a:lnTo>
                  <a:pt x="1154" y="81935"/>
                </a:lnTo>
                <a:lnTo>
                  <a:pt x="18241" y="121272"/>
                </a:lnTo>
                <a:lnTo>
                  <a:pt x="50816" y="143712"/>
                </a:lnTo>
                <a:lnTo>
                  <a:pt x="73337" y="147268"/>
                </a:lnTo>
                <a:lnTo>
                  <a:pt x="87833" y="145845"/>
                </a:lnTo>
                <a:lnTo>
                  <a:pt x="124458" y="126697"/>
                </a:lnTo>
                <a:lnTo>
                  <a:pt x="145031" y="90987"/>
                </a:lnTo>
                <a:lnTo>
                  <a:pt x="147045" y="76684"/>
                </a:lnTo>
                <a:lnTo>
                  <a:pt x="145703" y="61502"/>
                </a:lnTo>
                <a:lnTo>
                  <a:pt x="127346" y="23752"/>
                </a:lnTo>
                <a:lnTo>
                  <a:pt x="92893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470414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18257" y="121298"/>
                </a:lnTo>
                <a:lnTo>
                  <a:pt x="50852" y="143727"/>
                </a:lnTo>
                <a:lnTo>
                  <a:pt x="73342" y="147272"/>
                </a:lnTo>
                <a:lnTo>
                  <a:pt x="87826" y="145848"/>
                </a:lnTo>
                <a:lnTo>
                  <a:pt x="124435" y="126691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4932134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5160114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57" y="10955"/>
                </a:lnTo>
                <a:lnTo>
                  <a:pt x="7875" y="39859"/>
                </a:lnTo>
                <a:lnTo>
                  <a:pt x="0" y="65829"/>
                </a:lnTo>
                <a:lnTo>
                  <a:pt x="1156" y="81938"/>
                </a:lnTo>
                <a:lnTo>
                  <a:pt x="18259" y="121274"/>
                </a:lnTo>
                <a:lnTo>
                  <a:pt x="50838" y="143713"/>
                </a:lnTo>
                <a:lnTo>
                  <a:pt x="73337" y="147268"/>
                </a:lnTo>
                <a:lnTo>
                  <a:pt x="87819" y="145845"/>
                </a:lnTo>
                <a:lnTo>
                  <a:pt x="124438" y="126697"/>
                </a:lnTo>
                <a:lnTo>
                  <a:pt x="145029" y="90987"/>
                </a:lnTo>
                <a:lnTo>
                  <a:pt x="147045" y="76684"/>
                </a:lnTo>
                <a:lnTo>
                  <a:pt x="145701" y="61502"/>
                </a:lnTo>
                <a:lnTo>
                  <a:pt x="127328" y="23752"/>
                </a:lnTo>
                <a:lnTo>
                  <a:pt x="92875" y="2416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5388140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18260" y="121302"/>
                </a:lnTo>
                <a:lnTo>
                  <a:pt x="50846" y="143730"/>
                </a:lnTo>
                <a:lnTo>
                  <a:pt x="73290" y="147268"/>
                </a:lnTo>
                <a:lnTo>
                  <a:pt x="87787" y="145845"/>
                </a:lnTo>
                <a:lnTo>
                  <a:pt x="124411" y="126697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5616112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584409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5" y="10951"/>
                </a:lnTo>
                <a:lnTo>
                  <a:pt x="7879" y="39849"/>
                </a:lnTo>
                <a:lnTo>
                  <a:pt x="0" y="65813"/>
                </a:lnTo>
                <a:lnTo>
                  <a:pt x="1155" y="81926"/>
                </a:lnTo>
                <a:lnTo>
                  <a:pt x="18255" y="121266"/>
                </a:lnTo>
                <a:lnTo>
                  <a:pt x="50827" y="143709"/>
                </a:lnTo>
                <a:lnTo>
                  <a:pt x="73335" y="147267"/>
                </a:lnTo>
                <a:lnTo>
                  <a:pt x="87817" y="145844"/>
                </a:lnTo>
                <a:lnTo>
                  <a:pt x="124439" y="126698"/>
                </a:lnTo>
                <a:lnTo>
                  <a:pt x="145037" y="90994"/>
                </a:lnTo>
                <a:lnTo>
                  <a:pt x="147055" y="76693"/>
                </a:lnTo>
                <a:lnTo>
                  <a:pt x="145712" y="61510"/>
                </a:lnTo>
                <a:lnTo>
                  <a:pt x="127339" y="23759"/>
                </a:lnTo>
                <a:lnTo>
                  <a:pt x="92889" y="2418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072073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30009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528034" y="445834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18273" y="121275"/>
                </a:lnTo>
                <a:lnTo>
                  <a:pt x="50875" y="143714"/>
                </a:lnTo>
                <a:lnTo>
                  <a:pt x="73428" y="147277"/>
                </a:lnTo>
                <a:lnTo>
                  <a:pt x="87916" y="145853"/>
                </a:lnTo>
                <a:lnTo>
                  <a:pt x="124511" y="126683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6756062" y="445835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18258" y="121271"/>
                </a:lnTo>
                <a:lnTo>
                  <a:pt x="50834" y="143712"/>
                </a:lnTo>
                <a:lnTo>
                  <a:pt x="73336" y="147268"/>
                </a:lnTo>
                <a:lnTo>
                  <a:pt x="87833" y="145845"/>
                </a:lnTo>
                <a:lnTo>
                  <a:pt x="124457" y="126697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6984046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48" y="10959"/>
                </a:lnTo>
                <a:lnTo>
                  <a:pt x="7870" y="39869"/>
                </a:lnTo>
                <a:lnTo>
                  <a:pt x="0" y="65842"/>
                </a:lnTo>
                <a:lnTo>
                  <a:pt x="1155" y="81946"/>
                </a:lnTo>
                <a:lnTo>
                  <a:pt x="18254" y="121272"/>
                </a:lnTo>
                <a:lnTo>
                  <a:pt x="50839" y="143713"/>
                </a:lnTo>
                <a:lnTo>
                  <a:pt x="73376" y="147272"/>
                </a:lnTo>
                <a:lnTo>
                  <a:pt x="87875" y="145848"/>
                </a:lnTo>
                <a:lnTo>
                  <a:pt x="124489" y="126691"/>
                </a:lnTo>
                <a:lnTo>
                  <a:pt x="145041" y="90966"/>
                </a:lnTo>
                <a:lnTo>
                  <a:pt x="147047" y="76658"/>
                </a:lnTo>
                <a:lnTo>
                  <a:pt x="145705" y="61479"/>
                </a:lnTo>
                <a:lnTo>
                  <a:pt x="127348" y="23733"/>
                </a:lnTo>
                <a:lnTo>
                  <a:pt x="92886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7212027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0" y="10959"/>
                </a:lnTo>
                <a:lnTo>
                  <a:pt x="7879" y="39869"/>
                </a:lnTo>
                <a:lnTo>
                  <a:pt x="0" y="65842"/>
                </a:lnTo>
                <a:lnTo>
                  <a:pt x="1157" y="81946"/>
                </a:lnTo>
                <a:lnTo>
                  <a:pt x="18271" y="121272"/>
                </a:lnTo>
                <a:lnTo>
                  <a:pt x="50858" y="143712"/>
                </a:lnTo>
                <a:lnTo>
                  <a:pt x="73375" y="147272"/>
                </a:lnTo>
                <a:lnTo>
                  <a:pt x="87874" y="145848"/>
                </a:lnTo>
                <a:lnTo>
                  <a:pt x="124488" y="126691"/>
                </a:lnTo>
                <a:lnTo>
                  <a:pt x="145040" y="90966"/>
                </a:lnTo>
                <a:lnTo>
                  <a:pt x="147047" y="76658"/>
                </a:lnTo>
                <a:lnTo>
                  <a:pt x="145704" y="61479"/>
                </a:lnTo>
                <a:lnTo>
                  <a:pt x="127347" y="23733"/>
                </a:lnTo>
                <a:lnTo>
                  <a:pt x="92885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7440048" y="445836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0"/>
                </a:lnTo>
                <a:lnTo>
                  <a:pt x="7871" y="39846"/>
                </a:lnTo>
                <a:lnTo>
                  <a:pt x="0" y="65809"/>
                </a:lnTo>
                <a:lnTo>
                  <a:pt x="1153" y="81922"/>
                </a:lnTo>
                <a:lnTo>
                  <a:pt x="18236" y="121264"/>
                </a:lnTo>
                <a:lnTo>
                  <a:pt x="50805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9" y="126698"/>
                </a:lnTo>
                <a:lnTo>
                  <a:pt x="145040" y="90994"/>
                </a:lnTo>
                <a:lnTo>
                  <a:pt x="147056" y="76693"/>
                </a:lnTo>
                <a:lnTo>
                  <a:pt x="145714" y="61510"/>
                </a:lnTo>
                <a:lnTo>
                  <a:pt x="127357" y="23759"/>
                </a:lnTo>
                <a:lnTo>
                  <a:pt x="92907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7668022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18272" y="121295"/>
                </a:lnTo>
                <a:lnTo>
                  <a:pt x="50866" y="143726"/>
                </a:lnTo>
                <a:lnTo>
                  <a:pt x="73341" y="147272"/>
                </a:lnTo>
                <a:lnTo>
                  <a:pt x="87839" y="145848"/>
                </a:lnTo>
                <a:lnTo>
                  <a:pt x="124453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7896048" y="445835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18255" y="121295"/>
                </a:lnTo>
                <a:lnTo>
                  <a:pt x="50848" y="143726"/>
                </a:lnTo>
                <a:lnTo>
                  <a:pt x="73341" y="147272"/>
                </a:lnTo>
                <a:lnTo>
                  <a:pt x="87840" y="145848"/>
                </a:lnTo>
                <a:lnTo>
                  <a:pt x="124454" y="126691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9035662" y="445813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0" y="0"/>
                </a:moveTo>
                <a:lnTo>
                  <a:pt x="33347" y="11989"/>
                </a:lnTo>
                <a:lnTo>
                  <a:pt x="6622" y="43016"/>
                </a:lnTo>
                <a:lnTo>
                  <a:pt x="0" y="70618"/>
                </a:lnTo>
                <a:lnTo>
                  <a:pt x="1341" y="85799"/>
                </a:lnTo>
                <a:lnTo>
                  <a:pt x="19699" y="123545"/>
                </a:lnTo>
                <a:lnTo>
                  <a:pt x="54162" y="144865"/>
                </a:lnTo>
                <a:lnTo>
                  <a:pt x="68031" y="147272"/>
                </a:lnTo>
                <a:lnTo>
                  <a:pt x="83727" y="146022"/>
                </a:lnTo>
                <a:lnTo>
                  <a:pt x="122363" y="128343"/>
                </a:lnTo>
                <a:lnTo>
                  <a:pt x="144323" y="94924"/>
                </a:lnTo>
                <a:lnTo>
                  <a:pt x="147048" y="81432"/>
                </a:lnTo>
                <a:lnTo>
                  <a:pt x="145890" y="65331"/>
                </a:lnTo>
                <a:lnTo>
                  <a:pt x="128775" y="26005"/>
                </a:lnTo>
                <a:lnTo>
                  <a:pt x="96188" y="3560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144293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2" y="0"/>
                </a:moveTo>
                <a:lnTo>
                  <a:pt x="35962" y="10948"/>
                </a:lnTo>
                <a:lnTo>
                  <a:pt x="7879" y="39841"/>
                </a:lnTo>
                <a:lnTo>
                  <a:pt x="0" y="65804"/>
                </a:lnTo>
                <a:lnTo>
                  <a:pt x="1153" y="81923"/>
                </a:lnTo>
                <a:lnTo>
                  <a:pt x="18233" y="121277"/>
                </a:lnTo>
                <a:lnTo>
                  <a:pt x="50787" y="143735"/>
                </a:lnTo>
                <a:lnTo>
                  <a:pt x="73333" y="147304"/>
                </a:lnTo>
                <a:lnTo>
                  <a:pt x="87821" y="145881"/>
                </a:lnTo>
                <a:lnTo>
                  <a:pt x="124438" y="126732"/>
                </a:lnTo>
                <a:lnTo>
                  <a:pt x="145023" y="91020"/>
                </a:lnTo>
                <a:lnTo>
                  <a:pt x="147041" y="76716"/>
                </a:lnTo>
                <a:lnTo>
                  <a:pt x="145699" y="61527"/>
                </a:lnTo>
                <a:lnTo>
                  <a:pt x="127342" y="23765"/>
                </a:lnTo>
                <a:lnTo>
                  <a:pt x="92903" y="2420"/>
                </a:lnTo>
                <a:lnTo>
                  <a:pt x="7905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372316" y="468634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5" y="0"/>
                </a:moveTo>
                <a:lnTo>
                  <a:pt x="35933" y="10954"/>
                </a:lnTo>
                <a:lnTo>
                  <a:pt x="7866" y="39862"/>
                </a:lnTo>
                <a:lnTo>
                  <a:pt x="0" y="65837"/>
                </a:lnTo>
                <a:lnTo>
                  <a:pt x="1154" y="81951"/>
                </a:lnTo>
                <a:lnTo>
                  <a:pt x="18238" y="121299"/>
                </a:lnTo>
                <a:lnTo>
                  <a:pt x="50802" y="143748"/>
                </a:lnTo>
                <a:lnTo>
                  <a:pt x="73312" y="147305"/>
                </a:lnTo>
                <a:lnTo>
                  <a:pt x="87807" y="145882"/>
                </a:lnTo>
                <a:lnTo>
                  <a:pt x="124423" y="126730"/>
                </a:lnTo>
                <a:lnTo>
                  <a:pt x="144992" y="91013"/>
                </a:lnTo>
                <a:lnTo>
                  <a:pt x="147007" y="76707"/>
                </a:lnTo>
                <a:lnTo>
                  <a:pt x="145665" y="61519"/>
                </a:lnTo>
                <a:lnTo>
                  <a:pt x="127317" y="23758"/>
                </a:lnTo>
                <a:lnTo>
                  <a:pt x="92874" y="2417"/>
                </a:lnTo>
                <a:lnTo>
                  <a:pt x="7901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600256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828275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8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7"/>
                </a:lnTo>
                <a:lnTo>
                  <a:pt x="1154" y="81924"/>
                </a:lnTo>
                <a:lnTo>
                  <a:pt x="18243" y="121278"/>
                </a:lnTo>
                <a:lnTo>
                  <a:pt x="50798" y="143736"/>
                </a:lnTo>
                <a:lnTo>
                  <a:pt x="73333" y="147304"/>
                </a:lnTo>
                <a:lnTo>
                  <a:pt x="87813" y="145881"/>
                </a:lnTo>
                <a:lnTo>
                  <a:pt x="124428" y="126732"/>
                </a:lnTo>
                <a:lnTo>
                  <a:pt x="145021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3" y="23765"/>
                </a:lnTo>
                <a:lnTo>
                  <a:pt x="92894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1056302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128427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1512268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72" y="0"/>
                </a:moveTo>
                <a:lnTo>
                  <a:pt x="35979" y="10940"/>
                </a:lnTo>
                <a:lnTo>
                  <a:pt x="7887" y="39822"/>
                </a:lnTo>
                <a:lnTo>
                  <a:pt x="0" y="65778"/>
                </a:lnTo>
                <a:lnTo>
                  <a:pt x="1153" y="81905"/>
                </a:lnTo>
                <a:lnTo>
                  <a:pt x="18236" y="121275"/>
                </a:lnTo>
                <a:lnTo>
                  <a:pt x="50777" y="143734"/>
                </a:lnTo>
                <a:lnTo>
                  <a:pt x="73280" y="147299"/>
                </a:lnTo>
                <a:lnTo>
                  <a:pt x="87772" y="145877"/>
                </a:lnTo>
                <a:lnTo>
                  <a:pt x="124405" y="126739"/>
                </a:lnTo>
                <a:lnTo>
                  <a:pt x="145011" y="91048"/>
                </a:lnTo>
                <a:lnTo>
                  <a:pt x="147036" y="76751"/>
                </a:lnTo>
                <a:lnTo>
                  <a:pt x="145696" y="61558"/>
                </a:lnTo>
                <a:lnTo>
                  <a:pt x="127348" y="23790"/>
                </a:lnTo>
                <a:lnTo>
                  <a:pt x="92920" y="2430"/>
                </a:lnTo>
                <a:lnTo>
                  <a:pt x="7907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1740234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196826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8" name="object 338"/>
          <p:cNvSpPr/>
          <p:nvPr/>
        </p:nvSpPr>
        <p:spPr>
          <a:xfrm>
            <a:off x="219620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9" name="object 339"/>
          <p:cNvSpPr/>
          <p:nvPr/>
        </p:nvSpPr>
        <p:spPr>
          <a:xfrm>
            <a:off x="2424225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5" y="0"/>
                </a:moveTo>
                <a:lnTo>
                  <a:pt x="35952" y="10947"/>
                </a:lnTo>
                <a:lnTo>
                  <a:pt x="7875" y="39839"/>
                </a:lnTo>
                <a:lnTo>
                  <a:pt x="0" y="65802"/>
                </a:lnTo>
                <a:lnTo>
                  <a:pt x="1152" y="81921"/>
                </a:lnTo>
                <a:lnTo>
                  <a:pt x="18224" y="121276"/>
                </a:lnTo>
                <a:lnTo>
                  <a:pt x="50776" y="143735"/>
                </a:lnTo>
                <a:lnTo>
                  <a:pt x="73333" y="147304"/>
                </a:lnTo>
                <a:lnTo>
                  <a:pt x="87828" y="145881"/>
                </a:lnTo>
                <a:lnTo>
                  <a:pt x="124448" y="126732"/>
                </a:lnTo>
                <a:lnTo>
                  <a:pt x="145024" y="91020"/>
                </a:lnTo>
                <a:lnTo>
                  <a:pt x="147041" y="76716"/>
                </a:lnTo>
                <a:lnTo>
                  <a:pt x="145700" y="61527"/>
                </a:lnTo>
                <a:lnTo>
                  <a:pt x="127351" y="23765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0" name="object 340"/>
          <p:cNvSpPr/>
          <p:nvPr/>
        </p:nvSpPr>
        <p:spPr>
          <a:xfrm>
            <a:off x="2652203" y="468633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0" y="0"/>
                </a:moveTo>
                <a:lnTo>
                  <a:pt x="35927" y="10968"/>
                </a:lnTo>
                <a:lnTo>
                  <a:pt x="7861" y="39897"/>
                </a:lnTo>
                <a:lnTo>
                  <a:pt x="0" y="65887"/>
                </a:lnTo>
                <a:lnTo>
                  <a:pt x="1156" y="81987"/>
                </a:lnTo>
                <a:lnTo>
                  <a:pt x="18258" y="121311"/>
                </a:lnTo>
                <a:lnTo>
                  <a:pt x="50847" y="143754"/>
                </a:lnTo>
                <a:lnTo>
                  <a:pt x="73379" y="147313"/>
                </a:lnTo>
                <a:lnTo>
                  <a:pt x="87864" y="145889"/>
                </a:lnTo>
                <a:lnTo>
                  <a:pt x="124455" y="126718"/>
                </a:lnTo>
                <a:lnTo>
                  <a:pt x="144997" y="90971"/>
                </a:lnTo>
                <a:lnTo>
                  <a:pt x="147000" y="76655"/>
                </a:lnTo>
                <a:lnTo>
                  <a:pt x="145657" y="61472"/>
                </a:lnTo>
                <a:lnTo>
                  <a:pt x="127292" y="23720"/>
                </a:lnTo>
                <a:lnTo>
                  <a:pt x="92832" y="2401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1" name="object 341"/>
          <p:cNvSpPr/>
          <p:nvPr/>
        </p:nvSpPr>
        <p:spPr>
          <a:xfrm>
            <a:off x="2880190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0" y="0"/>
                </a:moveTo>
                <a:lnTo>
                  <a:pt x="35984" y="10953"/>
                </a:lnTo>
                <a:lnTo>
                  <a:pt x="7887" y="39852"/>
                </a:lnTo>
                <a:lnTo>
                  <a:pt x="0" y="65820"/>
                </a:lnTo>
                <a:lnTo>
                  <a:pt x="1155" y="81932"/>
                </a:lnTo>
                <a:lnTo>
                  <a:pt x="18254" y="121277"/>
                </a:lnTo>
                <a:lnTo>
                  <a:pt x="50818" y="143735"/>
                </a:lnTo>
                <a:lnTo>
                  <a:pt x="73372" y="147308"/>
                </a:lnTo>
                <a:lnTo>
                  <a:pt x="87868" y="145884"/>
                </a:lnTo>
                <a:lnTo>
                  <a:pt x="124478" y="126726"/>
                </a:lnTo>
                <a:lnTo>
                  <a:pt x="145033" y="90999"/>
                </a:lnTo>
                <a:lnTo>
                  <a:pt x="147043" y="76690"/>
                </a:lnTo>
                <a:lnTo>
                  <a:pt x="145701" y="61503"/>
                </a:lnTo>
                <a:lnTo>
                  <a:pt x="127353" y="23745"/>
                </a:lnTo>
                <a:lnTo>
                  <a:pt x="92904" y="2412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2" name="object 342"/>
          <p:cNvSpPr/>
          <p:nvPr/>
        </p:nvSpPr>
        <p:spPr>
          <a:xfrm>
            <a:off x="4248193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3" name="object 343"/>
          <p:cNvSpPr/>
          <p:nvPr/>
        </p:nvSpPr>
        <p:spPr>
          <a:xfrm>
            <a:off x="447613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4" name="object 344"/>
          <p:cNvSpPr/>
          <p:nvPr/>
        </p:nvSpPr>
        <p:spPr>
          <a:xfrm>
            <a:off x="4704156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50" y="10948"/>
                </a:lnTo>
                <a:lnTo>
                  <a:pt x="7874" y="39842"/>
                </a:lnTo>
                <a:lnTo>
                  <a:pt x="0" y="65807"/>
                </a:lnTo>
                <a:lnTo>
                  <a:pt x="1152" y="81925"/>
                </a:lnTo>
                <a:lnTo>
                  <a:pt x="18226" y="121278"/>
                </a:lnTo>
                <a:lnTo>
                  <a:pt x="50780" y="143736"/>
                </a:lnTo>
                <a:lnTo>
                  <a:pt x="73334" y="147304"/>
                </a:lnTo>
                <a:lnTo>
                  <a:pt x="87814" y="145881"/>
                </a:lnTo>
                <a:lnTo>
                  <a:pt x="124429" y="126732"/>
                </a:lnTo>
                <a:lnTo>
                  <a:pt x="145022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4" y="23765"/>
                </a:lnTo>
                <a:lnTo>
                  <a:pt x="92895" y="2420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5" name="object 345"/>
          <p:cNvSpPr/>
          <p:nvPr/>
        </p:nvSpPr>
        <p:spPr>
          <a:xfrm>
            <a:off x="4932184" y="468634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6" name="object 346"/>
          <p:cNvSpPr/>
          <p:nvPr/>
        </p:nvSpPr>
        <p:spPr>
          <a:xfrm>
            <a:off x="5160112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70" y="10952"/>
                </a:lnTo>
                <a:lnTo>
                  <a:pt x="7881" y="39849"/>
                </a:lnTo>
                <a:lnTo>
                  <a:pt x="0" y="65815"/>
                </a:lnTo>
                <a:lnTo>
                  <a:pt x="1153" y="81927"/>
                </a:lnTo>
                <a:lnTo>
                  <a:pt x="18238" y="121271"/>
                </a:lnTo>
                <a:lnTo>
                  <a:pt x="50800" y="143732"/>
                </a:lnTo>
                <a:lnTo>
                  <a:pt x="73385" y="147308"/>
                </a:lnTo>
                <a:lnTo>
                  <a:pt x="87867" y="145884"/>
                </a:lnTo>
                <a:lnTo>
                  <a:pt x="124471" y="126726"/>
                </a:lnTo>
                <a:lnTo>
                  <a:pt x="145043" y="90999"/>
                </a:lnTo>
                <a:lnTo>
                  <a:pt x="147055" y="76690"/>
                </a:lnTo>
                <a:lnTo>
                  <a:pt x="145712" y="61503"/>
                </a:lnTo>
                <a:lnTo>
                  <a:pt x="127347" y="23745"/>
                </a:lnTo>
                <a:lnTo>
                  <a:pt x="92899" y="2412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7" name="object 347"/>
          <p:cNvSpPr/>
          <p:nvPr/>
        </p:nvSpPr>
        <p:spPr>
          <a:xfrm>
            <a:off x="5388149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3" y="0"/>
                </a:moveTo>
                <a:lnTo>
                  <a:pt x="35962" y="10940"/>
                </a:lnTo>
                <a:lnTo>
                  <a:pt x="7880" y="39822"/>
                </a:lnTo>
                <a:lnTo>
                  <a:pt x="0" y="65778"/>
                </a:lnTo>
                <a:lnTo>
                  <a:pt x="1152" y="81905"/>
                </a:lnTo>
                <a:lnTo>
                  <a:pt x="18223" y="121275"/>
                </a:lnTo>
                <a:lnTo>
                  <a:pt x="50763" y="143734"/>
                </a:lnTo>
                <a:lnTo>
                  <a:pt x="73281" y="147299"/>
                </a:lnTo>
                <a:lnTo>
                  <a:pt x="87772" y="145877"/>
                </a:lnTo>
                <a:lnTo>
                  <a:pt x="124406" y="126739"/>
                </a:lnTo>
                <a:lnTo>
                  <a:pt x="145011" y="91048"/>
                </a:lnTo>
                <a:lnTo>
                  <a:pt x="147037" y="76751"/>
                </a:lnTo>
                <a:lnTo>
                  <a:pt x="145696" y="61558"/>
                </a:lnTo>
                <a:lnTo>
                  <a:pt x="127348" y="23790"/>
                </a:lnTo>
                <a:lnTo>
                  <a:pt x="92920" y="2430"/>
                </a:lnTo>
                <a:lnTo>
                  <a:pt x="7907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8" name="object 348"/>
          <p:cNvSpPr/>
          <p:nvPr/>
        </p:nvSpPr>
        <p:spPr>
          <a:xfrm>
            <a:off x="561611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9" name="object 349"/>
          <p:cNvSpPr/>
          <p:nvPr/>
        </p:nvSpPr>
        <p:spPr>
          <a:xfrm>
            <a:off x="5844142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0" name="object 350"/>
          <p:cNvSpPr/>
          <p:nvPr/>
        </p:nvSpPr>
        <p:spPr>
          <a:xfrm>
            <a:off x="6072087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1" name="object 351"/>
          <p:cNvSpPr/>
          <p:nvPr/>
        </p:nvSpPr>
        <p:spPr>
          <a:xfrm>
            <a:off x="630010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2" name="object 352"/>
          <p:cNvSpPr/>
          <p:nvPr/>
        </p:nvSpPr>
        <p:spPr>
          <a:xfrm>
            <a:off x="6528084" y="468633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0" y="0"/>
                </a:moveTo>
                <a:lnTo>
                  <a:pt x="35927" y="10968"/>
                </a:lnTo>
                <a:lnTo>
                  <a:pt x="7861" y="39897"/>
                </a:lnTo>
                <a:lnTo>
                  <a:pt x="0" y="65887"/>
                </a:lnTo>
                <a:lnTo>
                  <a:pt x="1156" y="81987"/>
                </a:lnTo>
                <a:lnTo>
                  <a:pt x="18258" y="121311"/>
                </a:lnTo>
                <a:lnTo>
                  <a:pt x="50847" y="143754"/>
                </a:lnTo>
                <a:lnTo>
                  <a:pt x="73379" y="147313"/>
                </a:lnTo>
                <a:lnTo>
                  <a:pt x="87864" y="145889"/>
                </a:lnTo>
                <a:lnTo>
                  <a:pt x="124455" y="126718"/>
                </a:lnTo>
                <a:lnTo>
                  <a:pt x="144997" y="90971"/>
                </a:lnTo>
                <a:lnTo>
                  <a:pt x="147000" y="76655"/>
                </a:lnTo>
                <a:lnTo>
                  <a:pt x="145657" y="61472"/>
                </a:lnTo>
                <a:lnTo>
                  <a:pt x="127292" y="23720"/>
                </a:lnTo>
                <a:lnTo>
                  <a:pt x="92832" y="2401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3" name="object 353"/>
          <p:cNvSpPr/>
          <p:nvPr/>
        </p:nvSpPr>
        <p:spPr>
          <a:xfrm>
            <a:off x="675607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81" y="10954"/>
                </a:lnTo>
                <a:lnTo>
                  <a:pt x="7886" y="39855"/>
                </a:lnTo>
                <a:lnTo>
                  <a:pt x="0" y="65825"/>
                </a:lnTo>
                <a:lnTo>
                  <a:pt x="1155" y="81936"/>
                </a:lnTo>
                <a:lnTo>
                  <a:pt x="18256" y="121279"/>
                </a:lnTo>
                <a:lnTo>
                  <a:pt x="50822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59" y="126726"/>
                </a:lnTo>
                <a:lnTo>
                  <a:pt x="145031" y="90999"/>
                </a:lnTo>
                <a:lnTo>
                  <a:pt x="147043" y="76690"/>
                </a:lnTo>
                <a:lnTo>
                  <a:pt x="145700" y="61503"/>
                </a:lnTo>
                <a:lnTo>
                  <a:pt x="127335" y="23745"/>
                </a:lnTo>
                <a:lnTo>
                  <a:pt x="92887" y="2412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6984055" y="4686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06" y="0"/>
                </a:moveTo>
                <a:lnTo>
                  <a:pt x="35994" y="10938"/>
                </a:lnTo>
                <a:lnTo>
                  <a:pt x="7893" y="39810"/>
                </a:lnTo>
                <a:lnTo>
                  <a:pt x="0" y="65758"/>
                </a:lnTo>
                <a:lnTo>
                  <a:pt x="1150" y="81881"/>
                </a:lnTo>
                <a:lnTo>
                  <a:pt x="18218" y="121245"/>
                </a:lnTo>
                <a:lnTo>
                  <a:pt x="50757" y="143717"/>
                </a:lnTo>
                <a:lnTo>
                  <a:pt x="73367" y="147303"/>
                </a:lnTo>
                <a:lnTo>
                  <a:pt x="87860" y="145880"/>
                </a:lnTo>
                <a:lnTo>
                  <a:pt x="124483" y="126734"/>
                </a:lnTo>
                <a:lnTo>
                  <a:pt x="145067" y="91027"/>
                </a:lnTo>
                <a:lnTo>
                  <a:pt x="147086" y="76725"/>
                </a:lnTo>
                <a:lnTo>
                  <a:pt x="145745" y="61535"/>
                </a:lnTo>
                <a:lnTo>
                  <a:pt x="127397" y="23771"/>
                </a:lnTo>
                <a:lnTo>
                  <a:pt x="92960" y="2422"/>
                </a:lnTo>
                <a:lnTo>
                  <a:pt x="791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721206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7440055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7" name="object 357"/>
          <p:cNvSpPr/>
          <p:nvPr/>
        </p:nvSpPr>
        <p:spPr>
          <a:xfrm>
            <a:off x="7668036" y="4686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19" y="0"/>
                </a:moveTo>
                <a:lnTo>
                  <a:pt x="36006" y="10932"/>
                </a:lnTo>
                <a:lnTo>
                  <a:pt x="7899" y="39798"/>
                </a:lnTo>
                <a:lnTo>
                  <a:pt x="0" y="65740"/>
                </a:lnTo>
                <a:lnTo>
                  <a:pt x="1151" y="81869"/>
                </a:lnTo>
                <a:lnTo>
                  <a:pt x="18221" y="121244"/>
                </a:lnTo>
                <a:lnTo>
                  <a:pt x="50751" y="143717"/>
                </a:lnTo>
                <a:lnTo>
                  <a:pt x="73327" y="147299"/>
                </a:lnTo>
                <a:lnTo>
                  <a:pt x="87819" y="145877"/>
                </a:lnTo>
                <a:lnTo>
                  <a:pt x="124452" y="126739"/>
                </a:lnTo>
                <a:lnTo>
                  <a:pt x="145057" y="91048"/>
                </a:lnTo>
                <a:lnTo>
                  <a:pt x="147083" y="76751"/>
                </a:lnTo>
                <a:lnTo>
                  <a:pt x="145742" y="61558"/>
                </a:lnTo>
                <a:lnTo>
                  <a:pt x="127394" y="23790"/>
                </a:lnTo>
                <a:lnTo>
                  <a:pt x="92966" y="2430"/>
                </a:lnTo>
                <a:lnTo>
                  <a:pt x="791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8" name="object 358"/>
          <p:cNvSpPr/>
          <p:nvPr/>
        </p:nvSpPr>
        <p:spPr>
          <a:xfrm>
            <a:off x="7896051" y="4686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9" name="object 359"/>
          <p:cNvSpPr/>
          <p:nvPr/>
        </p:nvSpPr>
        <p:spPr>
          <a:xfrm>
            <a:off x="9048701" y="4697829"/>
            <a:ext cx="122555" cy="123825"/>
          </a:xfrm>
          <a:custGeom>
            <a:avLst/>
            <a:gdLst/>
            <a:ahLst/>
            <a:cxnLst/>
            <a:rect l="l" t="t" r="r" b="b"/>
            <a:pathLst>
              <a:path w="122554" h="123825">
                <a:moveTo>
                  <a:pt x="60677" y="0"/>
                </a:moveTo>
                <a:lnTo>
                  <a:pt x="21440" y="13964"/>
                </a:lnTo>
                <a:lnTo>
                  <a:pt x="0" y="48885"/>
                </a:lnTo>
                <a:lnTo>
                  <a:pt x="867" y="66254"/>
                </a:lnTo>
                <a:lnTo>
                  <a:pt x="18038" y="105518"/>
                </a:lnTo>
                <a:lnTo>
                  <a:pt x="50925" y="123331"/>
                </a:lnTo>
                <a:lnTo>
                  <a:pt x="67622" y="122174"/>
                </a:lnTo>
                <a:lnTo>
                  <a:pt x="105689" y="103611"/>
                </a:lnTo>
                <a:lnTo>
                  <a:pt x="122322" y="68952"/>
                </a:lnTo>
                <a:lnTo>
                  <a:pt x="120960" y="52873"/>
                </a:lnTo>
                <a:lnTo>
                  <a:pt x="101293" y="15818"/>
                </a:lnTo>
                <a:lnTo>
                  <a:pt x="65173" y="160"/>
                </a:lnTo>
                <a:lnTo>
                  <a:pt x="606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0" name="object 360"/>
          <p:cNvSpPr/>
          <p:nvPr/>
        </p:nvSpPr>
        <p:spPr>
          <a:xfrm>
            <a:off x="0" y="4915162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55"/>
                </a:moveTo>
                <a:lnTo>
                  <a:pt x="40764" y="125888"/>
                </a:lnTo>
                <a:lnTo>
                  <a:pt x="61328" y="90162"/>
                </a:lnTo>
                <a:lnTo>
                  <a:pt x="63338" y="75852"/>
                </a:lnTo>
                <a:lnTo>
                  <a:pt x="61996" y="60664"/>
                </a:lnTo>
                <a:lnTo>
                  <a:pt x="43633" y="22913"/>
                </a:lnTo>
                <a:lnTo>
                  <a:pt x="9175" y="1593"/>
                </a:lnTo>
                <a:lnTo>
                  <a:pt x="0" y="0"/>
                </a:lnTo>
                <a:lnTo>
                  <a:pt x="0" y="145455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1" name="object 361"/>
          <p:cNvSpPr/>
          <p:nvPr/>
        </p:nvSpPr>
        <p:spPr>
          <a:xfrm>
            <a:off x="144293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2" y="0"/>
                </a:moveTo>
                <a:lnTo>
                  <a:pt x="35958" y="10954"/>
                </a:lnTo>
                <a:lnTo>
                  <a:pt x="7873" y="39857"/>
                </a:lnTo>
                <a:lnTo>
                  <a:pt x="0" y="65833"/>
                </a:lnTo>
                <a:lnTo>
                  <a:pt x="1156" y="81938"/>
                </a:lnTo>
                <a:lnTo>
                  <a:pt x="18258" y="121270"/>
                </a:lnTo>
                <a:lnTo>
                  <a:pt x="50836" y="143719"/>
                </a:lnTo>
                <a:lnTo>
                  <a:pt x="73376" y="147284"/>
                </a:lnTo>
                <a:lnTo>
                  <a:pt x="87865" y="145861"/>
                </a:lnTo>
                <a:lnTo>
                  <a:pt x="124472" y="126702"/>
                </a:lnTo>
                <a:lnTo>
                  <a:pt x="145036" y="90976"/>
                </a:lnTo>
                <a:lnTo>
                  <a:pt x="147047" y="76666"/>
                </a:lnTo>
                <a:lnTo>
                  <a:pt x="145704" y="61478"/>
                </a:lnTo>
                <a:lnTo>
                  <a:pt x="127341" y="23726"/>
                </a:lnTo>
                <a:lnTo>
                  <a:pt x="92883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372317" y="491435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44" y="10944"/>
                </a:lnTo>
                <a:lnTo>
                  <a:pt x="7869" y="39834"/>
                </a:lnTo>
                <a:lnTo>
                  <a:pt x="0" y="65800"/>
                </a:lnTo>
                <a:lnTo>
                  <a:pt x="1153" y="81916"/>
                </a:lnTo>
                <a:lnTo>
                  <a:pt x="18235" y="121268"/>
                </a:lnTo>
                <a:lnTo>
                  <a:pt x="50795" y="143718"/>
                </a:lnTo>
                <a:lnTo>
                  <a:pt x="73311" y="147278"/>
                </a:lnTo>
                <a:lnTo>
                  <a:pt x="87804" y="145855"/>
                </a:lnTo>
                <a:lnTo>
                  <a:pt x="124430" y="126712"/>
                </a:lnTo>
                <a:lnTo>
                  <a:pt x="145021" y="91011"/>
                </a:lnTo>
                <a:lnTo>
                  <a:pt x="147042" y="76710"/>
                </a:lnTo>
                <a:lnTo>
                  <a:pt x="145701" y="61517"/>
                </a:lnTo>
                <a:lnTo>
                  <a:pt x="127347" y="23758"/>
                </a:lnTo>
                <a:lnTo>
                  <a:pt x="92903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3" name="object 363"/>
          <p:cNvSpPr/>
          <p:nvPr/>
        </p:nvSpPr>
        <p:spPr>
          <a:xfrm>
            <a:off x="60028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4" name="object 364"/>
          <p:cNvSpPr/>
          <p:nvPr/>
        </p:nvSpPr>
        <p:spPr>
          <a:xfrm>
            <a:off x="82826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1" y="0"/>
                </a:moveTo>
                <a:lnTo>
                  <a:pt x="35957" y="10952"/>
                </a:lnTo>
                <a:lnTo>
                  <a:pt x="7873" y="39852"/>
                </a:lnTo>
                <a:lnTo>
                  <a:pt x="0" y="65825"/>
                </a:lnTo>
                <a:lnTo>
                  <a:pt x="1155" y="81931"/>
                </a:lnTo>
                <a:lnTo>
                  <a:pt x="18250" y="121263"/>
                </a:lnTo>
                <a:lnTo>
                  <a:pt x="50826" y="143715"/>
                </a:lnTo>
                <a:lnTo>
                  <a:pt x="73388" y="147284"/>
                </a:lnTo>
                <a:lnTo>
                  <a:pt x="87870" y="145861"/>
                </a:lnTo>
                <a:lnTo>
                  <a:pt x="124475" y="126702"/>
                </a:lnTo>
                <a:lnTo>
                  <a:pt x="145046" y="90976"/>
                </a:lnTo>
                <a:lnTo>
                  <a:pt x="147059" y="76666"/>
                </a:lnTo>
                <a:lnTo>
                  <a:pt x="145715" y="61478"/>
                </a:lnTo>
                <a:lnTo>
                  <a:pt x="127344" y="23726"/>
                </a:lnTo>
                <a:lnTo>
                  <a:pt x="92887" y="2407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5" name="object 365"/>
          <p:cNvSpPr/>
          <p:nvPr/>
        </p:nvSpPr>
        <p:spPr>
          <a:xfrm>
            <a:off x="1056305" y="4914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7" y="0"/>
                </a:moveTo>
                <a:lnTo>
                  <a:pt x="35949" y="10940"/>
                </a:lnTo>
                <a:lnTo>
                  <a:pt x="7871" y="39825"/>
                </a:lnTo>
                <a:lnTo>
                  <a:pt x="0" y="65788"/>
                </a:lnTo>
                <a:lnTo>
                  <a:pt x="1153" y="81909"/>
                </a:lnTo>
                <a:lnTo>
                  <a:pt x="18235" y="121267"/>
                </a:lnTo>
                <a:lnTo>
                  <a:pt x="50789" y="143718"/>
                </a:lnTo>
                <a:lnTo>
                  <a:pt x="73284" y="147275"/>
                </a:lnTo>
                <a:lnTo>
                  <a:pt x="87776" y="145853"/>
                </a:lnTo>
                <a:lnTo>
                  <a:pt x="124409" y="126716"/>
                </a:lnTo>
                <a:lnTo>
                  <a:pt x="145015" y="91025"/>
                </a:lnTo>
                <a:lnTo>
                  <a:pt x="147040" y="76728"/>
                </a:lnTo>
                <a:lnTo>
                  <a:pt x="145699" y="61533"/>
                </a:lnTo>
                <a:lnTo>
                  <a:pt x="127345" y="23771"/>
                </a:lnTo>
                <a:lnTo>
                  <a:pt x="92908" y="2426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6" name="object 366"/>
          <p:cNvSpPr/>
          <p:nvPr/>
        </p:nvSpPr>
        <p:spPr>
          <a:xfrm>
            <a:off x="1284273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151229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1740237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54" y="0"/>
                </a:moveTo>
                <a:lnTo>
                  <a:pt x="35986" y="10944"/>
                </a:lnTo>
                <a:lnTo>
                  <a:pt x="7886" y="39832"/>
                </a:lnTo>
                <a:lnTo>
                  <a:pt x="0" y="65797"/>
                </a:lnTo>
                <a:lnTo>
                  <a:pt x="1156" y="81911"/>
                </a:lnTo>
                <a:lnTo>
                  <a:pt x="18260" y="121260"/>
                </a:lnTo>
                <a:lnTo>
                  <a:pt x="50823" y="143714"/>
                </a:lnTo>
                <a:lnTo>
                  <a:pt x="73334" y="147279"/>
                </a:lnTo>
                <a:lnTo>
                  <a:pt x="87828" y="145856"/>
                </a:lnTo>
                <a:lnTo>
                  <a:pt x="124451" y="126710"/>
                </a:lnTo>
                <a:lnTo>
                  <a:pt x="145035" y="91004"/>
                </a:lnTo>
                <a:lnTo>
                  <a:pt x="147054" y="76701"/>
                </a:lnTo>
                <a:lnTo>
                  <a:pt x="145712" y="61509"/>
                </a:lnTo>
                <a:lnTo>
                  <a:pt x="127358" y="23752"/>
                </a:lnTo>
                <a:lnTo>
                  <a:pt x="92912" y="2418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196825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19623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424226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4" y="0"/>
                </a:moveTo>
                <a:lnTo>
                  <a:pt x="35971" y="10953"/>
                </a:lnTo>
                <a:lnTo>
                  <a:pt x="7878" y="39855"/>
                </a:lnTo>
                <a:lnTo>
                  <a:pt x="0" y="65830"/>
                </a:lnTo>
                <a:lnTo>
                  <a:pt x="1157" y="81936"/>
                </a:lnTo>
                <a:lnTo>
                  <a:pt x="18266" y="121269"/>
                </a:lnTo>
                <a:lnTo>
                  <a:pt x="50844" y="143719"/>
                </a:lnTo>
                <a:lnTo>
                  <a:pt x="73376" y="147284"/>
                </a:lnTo>
                <a:lnTo>
                  <a:pt x="87872" y="145861"/>
                </a:lnTo>
                <a:lnTo>
                  <a:pt x="124482" y="126702"/>
                </a:lnTo>
                <a:lnTo>
                  <a:pt x="145037" y="90976"/>
                </a:lnTo>
                <a:lnTo>
                  <a:pt x="147046" y="76666"/>
                </a:lnTo>
                <a:lnTo>
                  <a:pt x="145704" y="61478"/>
                </a:lnTo>
                <a:lnTo>
                  <a:pt x="127350" y="23726"/>
                </a:lnTo>
                <a:lnTo>
                  <a:pt x="92891" y="2407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2652205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9" y="0"/>
                </a:moveTo>
                <a:lnTo>
                  <a:pt x="35946" y="10954"/>
                </a:lnTo>
                <a:lnTo>
                  <a:pt x="7868" y="39858"/>
                </a:lnTo>
                <a:lnTo>
                  <a:pt x="0" y="65835"/>
                </a:lnTo>
                <a:lnTo>
                  <a:pt x="1155" y="81940"/>
                </a:lnTo>
                <a:lnTo>
                  <a:pt x="18250" y="121271"/>
                </a:lnTo>
                <a:lnTo>
                  <a:pt x="50829" y="143720"/>
                </a:lnTo>
                <a:lnTo>
                  <a:pt x="73377" y="147284"/>
                </a:lnTo>
                <a:lnTo>
                  <a:pt x="87859" y="145861"/>
                </a:lnTo>
                <a:lnTo>
                  <a:pt x="124463" y="126702"/>
                </a:lnTo>
                <a:lnTo>
                  <a:pt x="145035" y="90976"/>
                </a:lnTo>
                <a:lnTo>
                  <a:pt x="147047" y="76666"/>
                </a:lnTo>
                <a:lnTo>
                  <a:pt x="145703" y="61478"/>
                </a:lnTo>
                <a:lnTo>
                  <a:pt x="127333" y="23726"/>
                </a:lnTo>
                <a:lnTo>
                  <a:pt x="92875" y="2407"/>
                </a:lnTo>
                <a:lnTo>
                  <a:pt x="790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2880221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4248195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5" y="10945"/>
                </a:lnTo>
                <a:lnTo>
                  <a:pt x="7869" y="39835"/>
                </a:lnTo>
                <a:lnTo>
                  <a:pt x="0" y="65801"/>
                </a:lnTo>
                <a:lnTo>
                  <a:pt x="1153" y="81915"/>
                </a:lnTo>
                <a:lnTo>
                  <a:pt x="18232" y="121262"/>
                </a:lnTo>
                <a:lnTo>
                  <a:pt x="50795" y="143715"/>
                </a:lnTo>
                <a:lnTo>
                  <a:pt x="73336" y="147279"/>
                </a:lnTo>
                <a:lnTo>
                  <a:pt x="87815" y="145856"/>
                </a:lnTo>
                <a:lnTo>
                  <a:pt x="124433" y="126710"/>
                </a:lnTo>
                <a:lnTo>
                  <a:pt x="145034" y="91004"/>
                </a:lnTo>
                <a:lnTo>
                  <a:pt x="147055" y="76701"/>
                </a:lnTo>
                <a:lnTo>
                  <a:pt x="145712" y="61509"/>
                </a:lnTo>
                <a:lnTo>
                  <a:pt x="127342" y="23752"/>
                </a:lnTo>
                <a:lnTo>
                  <a:pt x="92896" y="2418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4476169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470414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5" y="10953"/>
                </a:lnTo>
                <a:lnTo>
                  <a:pt x="7872" y="39855"/>
                </a:lnTo>
                <a:lnTo>
                  <a:pt x="0" y="65829"/>
                </a:lnTo>
                <a:lnTo>
                  <a:pt x="1155" y="81934"/>
                </a:lnTo>
                <a:lnTo>
                  <a:pt x="18251" y="121265"/>
                </a:lnTo>
                <a:lnTo>
                  <a:pt x="50829" y="143716"/>
                </a:lnTo>
                <a:lnTo>
                  <a:pt x="73389" y="147284"/>
                </a:lnTo>
                <a:lnTo>
                  <a:pt x="87860" y="145861"/>
                </a:lnTo>
                <a:lnTo>
                  <a:pt x="124460" y="126702"/>
                </a:lnTo>
                <a:lnTo>
                  <a:pt x="145045" y="90976"/>
                </a:lnTo>
                <a:lnTo>
                  <a:pt x="147059" y="76666"/>
                </a:lnTo>
                <a:lnTo>
                  <a:pt x="145714" y="61478"/>
                </a:lnTo>
                <a:lnTo>
                  <a:pt x="127331" y="23727"/>
                </a:lnTo>
                <a:lnTo>
                  <a:pt x="92874" y="2407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7" name="object 377"/>
          <p:cNvSpPr/>
          <p:nvPr/>
        </p:nvSpPr>
        <p:spPr>
          <a:xfrm>
            <a:off x="4932186" y="491435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7" y="0"/>
                </a:moveTo>
                <a:lnTo>
                  <a:pt x="35949" y="10940"/>
                </a:lnTo>
                <a:lnTo>
                  <a:pt x="7871" y="39825"/>
                </a:lnTo>
                <a:lnTo>
                  <a:pt x="0" y="65788"/>
                </a:lnTo>
                <a:lnTo>
                  <a:pt x="1153" y="81909"/>
                </a:lnTo>
                <a:lnTo>
                  <a:pt x="18235" y="121267"/>
                </a:lnTo>
                <a:lnTo>
                  <a:pt x="50789" y="143718"/>
                </a:lnTo>
                <a:lnTo>
                  <a:pt x="73284" y="147275"/>
                </a:lnTo>
                <a:lnTo>
                  <a:pt x="87776" y="145853"/>
                </a:lnTo>
                <a:lnTo>
                  <a:pt x="124409" y="126716"/>
                </a:lnTo>
                <a:lnTo>
                  <a:pt x="145015" y="91025"/>
                </a:lnTo>
                <a:lnTo>
                  <a:pt x="147040" y="76728"/>
                </a:lnTo>
                <a:lnTo>
                  <a:pt x="145699" y="61533"/>
                </a:lnTo>
                <a:lnTo>
                  <a:pt x="127345" y="23771"/>
                </a:lnTo>
                <a:lnTo>
                  <a:pt x="92908" y="2426"/>
                </a:lnTo>
                <a:lnTo>
                  <a:pt x="790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5160154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5388140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616118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48" y="10944"/>
                </a:lnTo>
                <a:lnTo>
                  <a:pt x="7870" y="39832"/>
                </a:lnTo>
                <a:lnTo>
                  <a:pt x="0" y="65797"/>
                </a:lnTo>
                <a:lnTo>
                  <a:pt x="1153" y="81911"/>
                </a:lnTo>
                <a:lnTo>
                  <a:pt x="18231" y="121260"/>
                </a:lnTo>
                <a:lnTo>
                  <a:pt x="50791" y="143714"/>
                </a:lnTo>
                <a:lnTo>
                  <a:pt x="73336" y="147279"/>
                </a:lnTo>
                <a:lnTo>
                  <a:pt x="87829" y="145856"/>
                </a:lnTo>
                <a:lnTo>
                  <a:pt x="124452" y="126710"/>
                </a:lnTo>
                <a:lnTo>
                  <a:pt x="145036" y="91004"/>
                </a:lnTo>
                <a:lnTo>
                  <a:pt x="147055" y="76701"/>
                </a:lnTo>
                <a:lnTo>
                  <a:pt x="145713" y="61509"/>
                </a:lnTo>
                <a:lnTo>
                  <a:pt x="127359" y="23752"/>
                </a:lnTo>
                <a:lnTo>
                  <a:pt x="92913" y="2418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584413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3" y="10959"/>
                </a:lnTo>
                <a:lnTo>
                  <a:pt x="7854" y="39877"/>
                </a:lnTo>
                <a:lnTo>
                  <a:pt x="0" y="65864"/>
                </a:lnTo>
                <a:lnTo>
                  <a:pt x="1156" y="81967"/>
                </a:lnTo>
                <a:lnTo>
                  <a:pt x="18252" y="121294"/>
                </a:lnTo>
                <a:lnTo>
                  <a:pt x="50838" y="143733"/>
                </a:lnTo>
                <a:lnTo>
                  <a:pt x="73342" y="147284"/>
                </a:lnTo>
                <a:lnTo>
                  <a:pt x="87824" y="145861"/>
                </a:lnTo>
                <a:lnTo>
                  <a:pt x="124428" y="126702"/>
                </a:lnTo>
                <a:lnTo>
                  <a:pt x="145000" y="90976"/>
                </a:lnTo>
                <a:lnTo>
                  <a:pt x="147012" y="76666"/>
                </a:lnTo>
                <a:lnTo>
                  <a:pt x="145669" y="61478"/>
                </a:lnTo>
                <a:lnTo>
                  <a:pt x="127298" y="23726"/>
                </a:lnTo>
                <a:lnTo>
                  <a:pt x="92840" y="2407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6072118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3" name="object 383"/>
          <p:cNvSpPr/>
          <p:nvPr/>
        </p:nvSpPr>
        <p:spPr>
          <a:xfrm>
            <a:off x="6300103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6528080" y="491434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4" y="0"/>
                </a:moveTo>
                <a:lnTo>
                  <a:pt x="35914" y="10969"/>
                </a:lnTo>
                <a:lnTo>
                  <a:pt x="7853" y="39900"/>
                </a:lnTo>
                <a:lnTo>
                  <a:pt x="0" y="65897"/>
                </a:lnTo>
                <a:lnTo>
                  <a:pt x="1158" y="81991"/>
                </a:lnTo>
                <a:lnTo>
                  <a:pt x="18270" y="121303"/>
                </a:lnTo>
                <a:lnTo>
                  <a:pt x="50872" y="143738"/>
                </a:lnTo>
                <a:lnTo>
                  <a:pt x="73383" y="147290"/>
                </a:lnTo>
                <a:lnTo>
                  <a:pt x="87867" y="145865"/>
                </a:lnTo>
                <a:lnTo>
                  <a:pt x="124458" y="126694"/>
                </a:lnTo>
                <a:lnTo>
                  <a:pt x="145001" y="90948"/>
                </a:lnTo>
                <a:lnTo>
                  <a:pt x="147004" y="76631"/>
                </a:lnTo>
                <a:lnTo>
                  <a:pt x="145660" y="61447"/>
                </a:lnTo>
                <a:lnTo>
                  <a:pt x="127289" y="23701"/>
                </a:lnTo>
                <a:lnTo>
                  <a:pt x="92819" y="2396"/>
                </a:lnTo>
                <a:lnTo>
                  <a:pt x="789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6756102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38" y="10959"/>
                </a:lnTo>
                <a:lnTo>
                  <a:pt x="7864" y="39874"/>
                </a:lnTo>
                <a:lnTo>
                  <a:pt x="0" y="65859"/>
                </a:lnTo>
                <a:lnTo>
                  <a:pt x="1157" y="81963"/>
                </a:lnTo>
                <a:lnTo>
                  <a:pt x="18267" y="121292"/>
                </a:lnTo>
                <a:lnTo>
                  <a:pt x="50852" y="143732"/>
                </a:lnTo>
                <a:lnTo>
                  <a:pt x="73341" y="147284"/>
                </a:lnTo>
                <a:lnTo>
                  <a:pt x="87837" y="145861"/>
                </a:lnTo>
                <a:lnTo>
                  <a:pt x="124447" y="126702"/>
                </a:lnTo>
                <a:lnTo>
                  <a:pt x="145002" y="90976"/>
                </a:lnTo>
                <a:lnTo>
                  <a:pt x="147011" y="76666"/>
                </a:lnTo>
                <a:lnTo>
                  <a:pt x="145670" y="61478"/>
                </a:lnTo>
                <a:lnTo>
                  <a:pt x="127315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6" name="object 386"/>
          <p:cNvSpPr/>
          <p:nvPr/>
        </p:nvSpPr>
        <p:spPr>
          <a:xfrm>
            <a:off x="6984047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1" y="0"/>
                </a:moveTo>
                <a:lnTo>
                  <a:pt x="35993" y="10946"/>
                </a:lnTo>
                <a:lnTo>
                  <a:pt x="7889" y="39831"/>
                </a:lnTo>
                <a:lnTo>
                  <a:pt x="0" y="65792"/>
                </a:lnTo>
                <a:lnTo>
                  <a:pt x="1154" y="81900"/>
                </a:lnTo>
                <a:lnTo>
                  <a:pt x="18247" y="121238"/>
                </a:lnTo>
                <a:lnTo>
                  <a:pt x="50814" y="143701"/>
                </a:lnTo>
                <a:lnTo>
                  <a:pt x="73422" y="147284"/>
                </a:lnTo>
                <a:lnTo>
                  <a:pt x="87919" y="145861"/>
                </a:lnTo>
                <a:lnTo>
                  <a:pt x="124528" y="126702"/>
                </a:lnTo>
                <a:lnTo>
                  <a:pt x="145083" y="90976"/>
                </a:lnTo>
                <a:lnTo>
                  <a:pt x="147093" y="76666"/>
                </a:lnTo>
                <a:lnTo>
                  <a:pt x="145751" y="61478"/>
                </a:lnTo>
                <a:lnTo>
                  <a:pt x="127397" y="23726"/>
                </a:lnTo>
                <a:lnTo>
                  <a:pt x="92938" y="2407"/>
                </a:lnTo>
                <a:lnTo>
                  <a:pt x="790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7" name="object 387"/>
          <p:cNvSpPr/>
          <p:nvPr/>
        </p:nvSpPr>
        <p:spPr>
          <a:xfrm>
            <a:off x="7212067" y="491435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0" y="10944"/>
                </a:lnTo>
                <a:lnTo>
                  <a:pt x="7879" y="39832"/>
                </a:lnTo>
                <a:lnTo>
                  <a:pt x="0" y="65797"/>
                </a:lnTo>
                <a:lnTo>
                  <a:pt x="1154" y="81911"/>
                </a:lnTo>
                <a:lnTo>
                  <a:pt x="18248" y="121260"/>
                </a:lnTo>
                <a:lnTo>
                  <a:pt x="50809" y="143714"/>
                </a:lnTo>
                <a:lnTo>
                  <a:pt x="73335" y="147279"/>
                </a:lnTo>
                <a:lnTo>
                  <a:pt x="87829" y="145856"/>
                </a:lnTo>
                <a:lnTo>
                  <a:pt x="124452" y="126710"/>
                </a:lnTo>
                <a:lnTo>
                  <a:pt x="145036" y="91004"/>
                </a:lnTo>
                <a:lnTo>
                  <a:pt x="147054" y="76701"/>
                </a:lnTo>
                <a:lnTo>
                  <a:pt x="145713" y="61509"/>
                </a:lnTo>
                <a:lnTo>
                  <a:pt x="127359" y="23752"/>
                </a:lnTo>
                <a:lnTo>
                  <a:pt x="92912" y="2418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8" name="object 388"/>
          <p:cNvSpPr/>
          <p:nvPr/>
        </p:nvSpPr>
        <p:spPr>
          <a:xfrm>
            <a:off x="7440086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0" y="0"/>
                </a:moveTo>
                <a:lnTo>
                  <a:pt x="35916" y="10959"/>
                </a:lnTo>
                <a:lnTo>
                  <a:pt x="7855" y="39874"/>
                </a:lnTo>
                <a:lnTo>
                  <a:pt x="0" y="65859"/>
                </a:lnTo>
                <a:lnTo>
                  <a:pt x="1156" y="81963"/>
                </a:lnTo>
                <a:lnTo>
                  <a:pt x="18250" y="121292"/>
                </a:lnTo>
                <a:lnTo>
                  <a:pt x="50834" y="143732"/>
                </a:lnTo>
                <a:lnTo>
                  <a:pt x="73341" y="147284"/>
                </a:lnTo>
                <a:lnTo>
                  <a:pt x="87838" y="145861"/>
                </a:lnTo>
                <a:lnTo>
                  <a:pt x="124448" y="126702"/>
                </a:lnTo>
                <a:lnTo>
                  <a:pt x="145002" y="90976"/>
                </a:lnTo>
                <a:lnTo>
                  <a:pt x="147012" y="76666"/>
                </a:lnTo>
                <a:lnTo>
                  <a:pt x="145670" y="61478"/>
                </a:lnTo>
                <a:lnTo>
                  <a:pt x="127316" y="23726"/>
                </a:lnTo>
                <a:lnTo>
                  <a:pt x="92857" y="2407"/>
                </a:lnTo>
                <a:lnTo>
                  <a:pt x="789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9" name="object 389"/>
          <p:cNvSpPr/>
          <p:nvPr/>
        </p:nvSpPr>
        <p:spPr>
          <a:xfrm>
            <a:off x="7668029" y="491434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5" y="0"/>
                </a:moveTo>
                <a:lnTo>
                  <a:pt x="35990" y="10947"/>
                </a:lnTo>
                <a:lnTo>
                  <a:pt x="7887" y="39834"/>
                </a:lnTo>
                <a:lnTo>
                  <a:pt x="0" y="65797"/>
                </a:lnTo>
                <a:lnTo>
                  <a:pt x="1154" y="81904"/>
                </a:lnTo>
                <a:lnTo>
                  <a:pt x="18248" y="121240"/>
                </a:lnTo>
                <a:lnTo>
                  <a:pt x="50817" y="143702"/>
                </a:lnTo>
                <a:lnTo>
                  <a:pt x="73423" y="147284"/>
                </a:lnTo>
                <a:lnTo>
                  <a:pt x="87905" y="145861"/>
                </a:lnTo>
                <a:lnTo>
                  <a:pt x="124509" y="126702"/>
                </a:lnTo>
                <a:lnTo>
                  <a:pt x="145081" y="90976"/>
                </a:lnTo>
                <a:lnTo>
                  <a:pt x="147093" y="76666"/>
                </a:lnTo>
                <a:lnTo>
                  <a:pt x="145750" y="61478"/>
                </a:lnTo>
                <a:lnTo>
                  <a:pt x="127379" y="23726"/>
                </a:lnTo>
                <a:lnTo>
                  <a:pt x="92921" y="2407"/>
                </a:lnTo>
                <a:lnTo>
                  <a:pt x="7906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0" name="object 390"/>
          <p:cNvSpPr/>
          <p:nvPr/>
        </p:nvSpPr>
        <p:spPr>
          <a:xfrm>
            <a:off x="7896052" y="491435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62" y="10948"/>
                </a:lnTo>
                <a:lnTo>
                  <a:pt x="7875" y="39842"/>
                </a:lnTo>
                <a:lnTo>
                  <a:pt x="0" y="65812"/>
                </a:lnTo>
                <a:lnTo>
                  <a:pt x="1155" y="81924"/>
                </a:lnTo>
                <a:lnTo>
                  <a:pt x="18252" y="121268"/>
                </a:lnTo>
                <a:lnTo>
                  <a:pt x="50820" y="143718"/>
                </a:lnTo>
                <a:lnTo>
                  <a:pt x="73336" y="147280"/>
                </a:lnTo>
                <a:lnTo>
                  <a:pt x="87831" y="145857"/>
                </a:lnTo>
                <a:lnTo>
                  <a:pt x="124451" y="126708"/>
                </a:lnTo>
                <a:lnTo>
                  <a:pt x="145027" y="90997"/>
                </a:lnTo>
                <a:lnTo>
                  <a:pt x="147044" y="76692"/>
                </a:lnTo>
                <a:lnTo>
                  <a:pt x="145702" y="61502"/>
                </a:lnTo>
                <a:lnTo>
                  <a:pt x="127348" y="23746"/>
                </a:lnTo>
                <a:lnTo>
                  <a:pt x="92898" y="2415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1" name="object 391"/>
          <p:cNvSpPr/>
          <p:nvPr/>
        </p:nvSpPr>
        <p:spPr>
          <a:xfrm>
            <a:off x="0" y="5143143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55"/>
                </a:moveTo>
                <a:lnTo>
                  <a:pt x="40771" y="125893"/>
                </a:lnTo>
                <a:lnTo>
                  <a:pt x="61332" y="90168"/>
                </a:lnTo>
                <a:lnTo>
                  <a:pt x="63339" y="75857"/>
                </a:lnTo>
                <a:lnTo>
                  <a:pt x="61996" y="60675"/>
                </a:lnTo>
                <a:lnTo>
                  <a:pt x="43635" y="22924"/>
                </a:lnTo>
                <a:lnTo>
                  <a:pt x="9178" y="1595"/>
                </a:lnTo>
                <a:lnTo>
                  <a:pt x="0" y="0"/>
                </a:lnTo>
                <a:lnTo>
                  <a:pt x="0" y="145455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2" name="object 392"/>
          <p:cNvSpPr/>
          <p:nvPr/>
        </p:nvSpPr>
        <p:spPr>
          <a:xfrm>
            <a:off x="14433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8" y="0"/>
                </a:moveTo>
                <a:lnTo>
                  <a:pt x="35931" y="10962"/>
                </a:lnTo>
                <a:lnTo>
                  <a:pt x="7864" y="39882"/>
                </a:lnTo>
                <a:lnTo>
                  <a:pt x="0" y="65865"/>
                </a:lnTo>
                <a:lnTo>
                  <a:pt x="1156" y="81975"/>
                </a:lnTo>
                <a:lnTo>
                  <a:pt x="18258" y="121304"/>
                </a:lnTo>
                <a:lnTo>
                  <a:pt x="50845" y="143735"/>
                </a:lnTo>
                <a:lnTo>
                  <a:pt x="73339" y="147284"/>
                </a:lnTo>
                <a:lnTo>
                  <a:pt x="87831" y="145861"/>
                </a:lnTo>
                <a:lnTo>
                  <a:pt x="124442" y="126707"/>
                </a:lnTo>
                <a:lnTo>
                  <a:pt x="145003" y="90982"/>
                </a:lnTo>
                <a:lnTo>
                  <a:pt x="147011" y="76671"/>
                </a:lnTo>
                <a:lnTo>
                  <a:pt x="145668" y="61489"/>
                </a:lnTo>
                <a:lnTo>
                  <a:pt x="127306" y="23738"/>
                </a:lnTo>
                <a:lnTo>
                  <a:pt x="92849" y="2409"/>
                </a:lnTo>
                <a:lnTo>
                  <a:pt x="7898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3" name="object 393"/>
          <p:cNvSpPr/>
          <p:nvPr/>
        </p:nvSpPr>
        <p:spPr>
          <a:xfrm>
            <a:off x="37231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75" y="10955"/>
                </a:lnTo>
                <a:lnTo>
                  <a:pt x="7883" y="39857"/>
                </a:lnTo>
                <a:lnTo>
                  <a:pt x="0" y="65827"/>
                </a:lnTo>
                <a:lnTo>
                  <a:pt x="1155" y="81939"/>
                </a:lnTo>
                <a:lnTo>
                  <a:pt x="18256" y="121273"/>
                </a:lnTo>
                <a:lnTo>
                  <a:pt x="50833" y="143717"/>
                </a:lnTo>
                <a:lnTo>
                  <a:pt x="73386" y="147284"/>
                </a:lnTo>
                <a:lnTo>
                  <a:pt x="87877" y="145861"/>
                </a:lnTo>
                <a:lnTo>
                  <a:pt x="124489" y="126707"/>
                </a:lnTo>
                <a:lnTo>
                  <a:pt x="145049" y="90982"/>
                </a:lnTo>
                <a:lnTo>
                  <a:pt x="147057" y="76671"/>
                </a:lnTo>
                <a:lnTo>
                  <a:pt x="145714" y="61489"/>
                </a:lnTo>
                <a:lnTo>
                  <a:pt x="127352" y="23738"/>
                </a:lnTo>
                <a:lnTo>
                  <a:pt x="92895" y="2409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4" name="object 394"/>
          <p:cNvSpPr/>
          <p:nvPr/>
        </p:nvSpPr>
        <p:spPr>
          <a:xfrm>
            <a:off x="828316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5" y="0"/>
                </a:moveTo>
                <a:lnTo>
                  <a:pt x="35918" y="10962"/>
                </a:lnTo>
                <a:lnTo>
                  <a:pt x="7859" y="39883"/>
                </a:lnTo>
                <a:lnTo>
                  <a:pt x="0" y="65868"/>
                </a:lnTo>
                <a:lnTo>
                  <a:pt x="1155" y="81976"/>
                </a:lnTo>
                <a:lnTo>
                  <a:pt x="18251" y="121306"/>
                </a:lnTo>
                <a:lnTo>
                  <a:pt x="50837" y="143736"/>
                </a:lnTo>
                <a:lnTo>
                  <a:pt x="73340" y="147284"/>
                </a:lnTo>
                <a:lnTo>
                  <a:pt x="87824" y="145861"/>
                </a:lnTo>
                <a:lnTo>
                  <a:pt x="124433" y="126707"/>
                </a:lnTo>
                <a:lnTo>
                  <a:pt x="145002" y="90982"/>
                </a:lnTo>
                <a:lnTo>
                  <a:pt x="147011" y="76671"/>
                </a:lnTo>
                <a:lnTo>
                  <a:pt x="145667" y="61489"/>
                </a:lnTo>
                <a:lnTo>
                  <a:pt x="127297" y="23738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5" name="object 395"/>
          <p:cNvSpPr/>
          <p:nvPr/>
        </p:nvSpPr>
        <p:spPr>
          <a:xfrm>
            <a:off x="1056302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9" y="0"/>
                </a:moveTo>
                <a:lnTo>
                  <a:pt x="35967" y="10951"/>
                </a:lnTo>
                <a:lnTo>
                  <a:pt x="7880" y="39849"/>
                </a:lnTo>
                <a:lnTo>
                  <a:pt x="0" y="65816"/>
                </a:lnTo>
                <a:lnTo>
                  <a:pt x="1155" y="81934"/>
                </a:lnTo>
                <a:lnTo>
                  <a:pt x="18251" y="121279"/>
                </a:lnTo>
                <a:lnTo>
                  <a:pt x="50820" y="143721"/>
                </a:lnTo>
                <a:lnTo>
                  <a:pt x="73334" y="147280"/>
                </a:lnTo>
                <a:lnTo>
                  <a:pt x="87831" y="145857"/>
                </a:lnTo>
                <a:lnTo>
                  <a:pt x="124455" y="126713"/>
                </a:lnTo>
                <a:lnTo>
                  <a:pt x="145029" y="91003"/>
                </a:lnTo>
                <a:lnTo>
                  <a:pt x="147042" y="76697"/>
                </a:lnTo>
                <a:lnTo>
                  <a:pt x="145701" y="61512"/>
                </a:lnTo>
                <a:lnTo>
                  <a:pt x="127347" y="23757"/>
                </a:lnTo>
                <a:lnTo>
                  <a:pt x="92899" y="2417"/>
                </a:lnTo>
                <a:lnTo>
                  <a:pt x="7903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6" name="object 396"/>
          <p:cNvSpPr/>
          <p:nvPr/>
        </p:nvSpPr>
        <p:spPr>
          <a:xfrm>
            <a:off x="1284280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7" name="object 397"/>
          <p:cNvSpPr/>
          <p:nvPr/>
        </p:nvSpPr>
        <p:spPr>
          <a:xfrm>
            <a:off x="1512253" y="514238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6166" y="0"/>
                </a:moveTo>
                <a:lnTo>
                  <a:pt x="34459" y="11538"/>
                </a:lnTo>
                <a:lnTo>
                  <a:pt x="7144" y="41586"/>
                </a:lnTo>
                <a:lnTo>
                  <a:pt x="0" y="68434"/>
                </a:lnTo>
                <a:lnTo>
                  <a:pt x="1275" y="84013"/>
                </a:lnTo>
                <a:lnTo>
                  <a:pt x="19148" y="122408"/>
                </a:lnTo>
                <a:lnTo>
                  <a:pt x="52874" y="144117"/>
                </a:lnTo>
                <a:lnTo>
                  <a:pt x="66481" y="146719"/>
                </a:lnTo>
                <a:lnTo>
                  <a:pt x="82440" y="145521"/>
                </a:lnTo>
                <a:lnTo>
                  <a:pt x="121469" y="128145"/>
                </a:lnTo>
                <a:lnTo>
                  <a:pt x="143604" y="95171"/>
                </a:lnTo>
                <a:lnTo>
                  <a:pt x="146894" y="73494"/>
                </a:lnTo>
                <a:lnTo>
                  <a:pt x="145468" y="58995"/>
                </a:lnTo>
                <a:lnTo>
                  <a:pt x="126277" y="22403"/>
                </a:lnTo>
                <a:lnTo>
                  <a:pt x="90496" y="1948"/>
                </a:lnTo>
                <a:lnTo>
                  <a:pt x="7616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8" name="object 398"/>
          <p:cNvSpPr/>
          <p:nvPr/>
        </p:nvSpPr>
        <p:spPr>
          <a:xfrm>
            <a:off x="219623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9" name="object 399"/>
          <p:cNvSpPr/>
          <p:nvPr/>
        </p:nvSpPr>
        <p:spPr>
          <a:xfrm>
            <a:off x="2424263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0" name="object 400"/>
          <p:cNvSpPr/>
          <p:nvPr/>
        </p:nvSpPr>
        <p:spPr>
          <a:xfrm>
            <a:off x="2880407" y="5142629"/>
            <a:ext cx="146685" cy="146685"/>
          </a:xfrm>
          <a:custGeom>
            <a:avLst/>
            <a:gdLst/>
            <a:ahLst/>
            <a:cxnLst/>
            <a:rect l="l" t="t" r="r" b="b"/>
            <a:pathLst>
              <a:path w="146685" h="146685">
                <a:moveTo>
                  <a:pt x="73155" y="0"/>
                </a:moveTo>
                <a:lnTo>
                  <a:pt x="32890" y="12069"/>
                </a:lnTo>
                <a:lnTo>
                  <a:pt x="6358" y="43265"/>
                </a:lnTo>
                <a:lnTo>
                  <a:pt x="0" y="70975"/>
                </a:lnTo>
                <a:lnTo>
                  <a:pt x="1377" y="85970"/>
                </a:lnTo>
                <a:lnTo>
                  <a:pt x="20069" y="123337"/>
                </a:lnTo>
                <a:lnTo>
                  <a:pt x="55030" y="144198"/>
                </a:lnTo>
                <a:lnTo>
                  <a:pt x="69062" y="146356"/>
                </a:lnTo>
                <a:lnTo>
                  <a:pt x="84446" y="145037"/>
                </a:lnTo>
                <a:lnTo>
                  <a:pt x="122465" y="126825"/>
                </a:lnTo>
                <a:lnTo>
                  <a:pt x="143786" y="92618"/>
                </a:lnTo>
                <a:lnTo>
                  <a:pt x="146184" y="78858"/>
                </a:lnTo>
                <a:lnTo>
                  <a:pt x="144925" y="63160"/>
                </a:lnTo>
                <a:lnTo>
                  <a:pt x="127134" y="24611"/>
                </a:lnTo>
                <a:lnTo>
                  <a:pt x="93556" y="2911"/>
                </a:lnTo>
                <a:lnTo>
                  <a:pt x="731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1" name="object 401"/>
          <p:cNvSpPr/>
          <p:nvPr/>
        </p:nvSpPr>
        <p:spPr>
          <a:xfrm>
            <a:off x="4248198" y="5142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6"/>
                </a:lnTo>
                <a:lnTo>
                  <a:pt x="1154" y="81925"/>
                </a:lnTo>
                <a:lnTo>
                  <a:pt x="18248" y="121274"/>
                </a:lnTo>
                <a:lnTo>
                  <a:pt x="50812" y="143717"/>
                </a:lnTo>
                <a:lnTo>
                  <a:pt x="73333" y="147278"/>
                </a:lnTo>
                <a:lnTo>
                  <a:pt x="87815" y="145856"/>
                </a:lnTo>
                <a:lnTo>
                  <a:pt x="124437" y="126715"/>
                </a:lnTo>
                <a:lnTo>
                  <a:pt x="145035" y="91010"/>
                </a:lnTo>
                <a:lnTo>
                  <a:pt x="147054" y="76706"/>
                </a:lnTo>
                <a:lnTo>
                  <a:pt x="145710" y="61520"/>
                </a:lnTo>
                <a:lnTo>
                  <a:pt x="127340" y="23763"/>
                </a:lnTo>
                <a:lnTo>
                  <a:pt x="92896" y="2420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2" name="object 402"/>
          <p:cNvSpPr/>
          <p:nvPr/>
        </p:nvSpPr>
        <p:spPr>
          <a:xfrm>
            <a:off x="447617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21" y="10962"/>
                </a:lnTo>
                <a:lnTo>
                  <a:pt x="7860" y="39880"/>
                </a:lnTo>
                <a:lnTo>
                  <a:pt x="0" y="65863"/>
                </a:lnTo>
                <a:lnTo>
                  <a:pt x="1155" y="81973"/>
                </a:lnTo>
                <a:lnTo>
                  <a:pt x="18249" y="121303"/>
                </a:lnTo>
                <a:lnTo>
                  <a:pt x="50834" y="143735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1" y="76671"/>
                </a:lnTo>
                <a:lnTo>
                  <a:pt x="145669" y="61489"/>
                </a:lnTo>
                <a:lnTo>
                  <a:pt x="127315" y="23738"/>
                </a:lnTo>
                <a:lnTo>
                  <a:pt x="92858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3" name="object 403"/>
          <p:cNvSpPr/>
          <p:nvPr/>
        </p:nvSpPr>
        <p:spPr>
          <a:xfrm>
            <a:off x="4704197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5" y="0"/>
                </a:moveTo>
                <a:lnTo>
                  <a:pt x="35918" y="10962"/>
                </a:lnTo>
                <a:lnTo>
                  <a:pt x="7859" y="39883"/>
                </a:lnTo>
                <a:lnTo>
                  <a:pt x="0" y="65868"/>
                </a:lnTo>
                <a:lnTo>
                  <a:pt x="1155" y="81976"/>
                </a:lnTo>
                <a:lnTo>
                  <a:pt x="18251" y="121306"/>
                </a:lnTo>
                <a:lnTo>
                  <a:pt x="50837" y="143736"/>
                </a:lnTo>
                <a:lnTo>
                  <a:pt x="73340" y="147284"/>
                </a:lnTo>
                <a:lnTo>
                  <a:pt x="87824" y="145861"/>
                </a:lnTo>
                <a:lnTo>
                  <a:pt x="124433" y="126707"/>
                </a:lnTo>
                <a:lnTo>
                  <a:pt x="145002" y="90982"/>
                </a:lnTo>
                <a:lnTo>
                  <a:pt x="147011" y="76671"/>
                </a:lnTo>
                <a:lnTo>
                  <a:pt x="145667" y="61489"/>
                </a:lnTo>
                <a:lnTo>
                  <a:pt x="127297" y="23738"/>
                </a:lnTo>
                <a:lnTo>
                  <a:pt x="92841" y="2409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4" name="object 404"/>
          <p:cNvSpPr/>
          <p:nvPr/>
        </p:nvSpPr>
        <p:spPr>
          <a:xfrm>
            <a:off x="4932183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3" y="0"/>
                </a:moveTo>
                <a:lnTo>
                  <a:pt x="35964" y="10951"/>
                </a:lnTo>
                <a:lnTo>
                  <a:pt x="7879" y="39852"/>
                </a:lnTo>
                <a:lnTo>
                  <a:pt x="0" y="65821"/>
                </a:lnTo>
                <a:lnTo>
                  <a:pt x="1155" y="81938"/>
                </a:lnTo>
                <a:lnTo>
                  <a:pt x="18253" y="121281"/>
                </a:lnTo>
                <a:lnTo>
                  <a:pt x="50823" y="143722"/>
                </a:lnTo>
                <a:lnTo>
                  <a:pt x="73335" y="147280"/>
                </a:lnTo>
                <a:lnTo>
                  <a:pt x="87817" y="145857"/>
                </a:lnTo>
                <a:lnTo>
                  <a:pt x="124436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699" y="61512"/>
                </a:lnTo>
                <a:lnTo>
                  <a:pt x="127329" y="23757"/>
                </a:lnTo>
                <a:lnTo>
                  <a:pt x="92882" y="2417"/>
                </a:lnTo>
                <a:lnTo>
                  <a:pt x="790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5" name="object 405"/>
          <p:cNvSpPr/>
          <p:nvPr/>
        </p:nvSpPr>
        <p:spPr>
          <a:xfrm>
            <a:off x="5160161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6" name="object 406"/>
          <p:cNvSpPr/>
          <p:nvPr/>
        </p:nvSpPr>
        <p:spPr>
          <a:xfrm>
            <a:off x="5388188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3" y="0"/>
                </a:moveTo>
                <a:lnTo>
                  <a:pt x="35923" y="10958"/>
                </a:lnTo>
                <a:lnTo>
                  <a:pt x="7861" y="39873"/>
                </a:lnTo>
                <a:lnTo>
                  <a:pt x="0" y="65854"/>
                </a:lnTo>
                <a:lnTo>
                  <a:pt x="1156" y="81970"/>
                </a:lnTo>
                <a:lnTo>
                  <a:pt x="18253" y="121310"/>
                </a:lnTo>
                <a:lnTo>
                  <a:pt x="50831" y="143739"/>
                </a:lnTo>
                <a:lnTo>
                  <a:pt x="73288" y="147280"/>
                </a:lnTo>
                <a:lnTo>
                  <a:pt x="87785" y="145857"/>
                </a:lnTo>
                <a:lnTo>
                  <a:pt x="124409" y="126713"/>
                </a:lnTo>
                <a:lnTo>
                  <a:pt x="144983" y="91003"/>
                </a:lnTo>
                <a:lnTo>
                  <a:pt x="146996" y="76697"/>
                </a:lnTo>
                <a:lnTo>
                  <a:pt x="145654" y="61512"/>
                </a:lnTo>
                <a:lnTo>
                  <a:pt x="127301" y="23757"/>
                </a:lnTo>
                <a:lnTo>
                  <a:pt x="92853" y="2417"/>
                </a:lnTo>
                <a:lnTo>
                  <a:pt x="789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5616126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76" y="10956"/>
                </a:lnTo>
                <a:lnTo>
                  <a:pt x="7883" y="39862"/>
                </a:lnTo>
                <a:lnTo>
                  <a:pt x="0" y="65834"/>
                </a:lnTo>
                <a:lnTo>
                  <a:pt x="1156" y="81946"/>
                </a:lnTo>
                <a:lnTo>
                  <a:pt x="18264" y="121280"/>
                </a:lnTo>
                <a:lnTo>
                  <a:pt x="50843" y="143721"/>
                </a:lnTo>
                <a:lnTo>
                  <a:pt x="73373" y="147284"/>
                </a:lnTo>
                <a:lnTo>
                  <a:pt x="87872" y="145861"/>
                </a:lnTo>
                <a:lnTo>
                  <a:pt x="124486" y="126707"/>
                </a:lnTo>
                <a:lnTo>
                  <a:pt x="145038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49" y="23738"/>
                </a:lnTo>
                <a:lnTo>
                  <a:pt x="92892" y="2409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8" name="object 408"/>
          <p:cNvSpPr/>
          <p:nvPr/>
        </p:nvSpPr>
        <p:spPr>
          <a:xfrm>
            <a:off x="5844145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4" y="0"/>
                </a:moveTo>
                <a:lnTo>
                  <a:pt x="35942" y="10951"/>
                </a:lnTo>
                <a:lnTo>
                  <a:pt x="7870" y="39852"/>
                </a:lnTo>
                <a:lnTo>
                  <a:pt x="0" y="65821"/>
                </a:lnTo>
                <a:lnTo>
                  <a:pt x="1153" y="81938"/>
                </a:lnTo>
                <a:lnTo>
                  <a:pt x="18236" y="121282"/>
                </a:lnTo>
                <a:lnTo>
                  <a:pt x="50805" y="143722"/>
                </a:lnTo>
                <a:lnTo>
                  <a:pt x="73335" y="147280"/>
                </a:lnTo>
                <a:lnTo>
                  <a:pt x="87818" y="145857"/>
                </a:lnTo>
                <a:lnTo>
                  <a:pt x="124437" y="126713"/>
                </a:lnTo>
                <a:lnTo>
                  <a:pt x="145027" y="91003"/>
                </a:lnTo>
                <a:lnTo>
                  <a:pt x="147043" y="76697"/>
                </a:lnTo>
                <a:lnTo>
                  <a:pt x="145700" y="61512"/>
                </a:lnTo>
                <a:lnTo>
                  <a:pt x="127330" y="23757"/>
                </a:lnTo>
                <a:lnTo>
                  <a:pt x="92883" y="2417"/>
                </a:lnTo>
                <a:lnTo>
                  <a:pt x="7903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9" name="object 409"/>
          <p:cNvSpPr/>
          <p:nvPr/>
        </p:nvSpPr>
        <p:spPr>
          <a:xfrm>
            <a:off x="6072120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0" name="object 410"/>
          <p:cNvSpPr/>
          <p:nvPr/>
        </p:nvSpPr>
        <p:spPr>
          <a:xfrm>
            <a:off x="630010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4" y="10956"/>
                </a:lnTo>
                <a:lnTo>
                  <a:pt x="7874" y="39862"/>
                </a:lnTo>
                <a:lnTo>
                  <a:pt x="0" y="65834"/>
                </a:lnTo>
                <a:lnTo>
                  <a:pt x="1154" y="81946"/>
                </a:lnTo>
                <a:lnTo>
                  <a:pt x="18248" y="121280"/>
                </a:lnTo>
                <a:lnTo>
                  <a:pt x="50825" y="143721"/>
                </a:lnTo>
                <a:lnTo>
                  <a:pt x="73374" y="147284"/>
                </a:lnTo>
                <a:lnTo>
                  <a:pt x="87873" y="145861"/>
                </a:lnTo>
                <a:lnTo>
                  <a:pt x="124487" y="126707"/>
                </a:lnTo>
                <a:lnTo>
                  <a:pt x="145039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50" y="23738"/>
                </a:lnTo>
                <a:lnTo>
                  <a:pt x="92893" y="2409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1" name="object 411"/>
          <p:cNvSpPr/>
          <p:nvPr/>
        </p:nvSpPr>
        <p:spPr>
          <a:xfrm>
            <a:off x="6528089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73" y="10957"/>
                </a:lnTo>
                <a:lnTo>
                  <a:pt x="7882" y="39865"/>
                </a:lnTo>
                <a:lnTo>
                  <a:pt x="0" y="65839"/>
                </a:lnTo>
                <a:lnTo>
                  <a:pt x="1156" y="81950"/>
                </a:lnTo>
                <a:lnTo>
                  <a:pt x="18266" y="121282"/>
                </a:lnTo>
                <a:lnTo>
                  <a:pt x="50847" y="143722"/>
                </a:lnTo>
                <a:lnTo>
                  <a:pt x="73374" y="147284"/>
                </a:lnTo>
                <a:lnTo>
                  <a:pt x="87858" y="145861"/>
                </a:lnTo>
                <a:lnTo>
                  <a:pt x="124467" y="126707"/>
                </a:lnTo>
                <a:lnTo>
                  <a:pt x="145036" y="90982"/>
                </a:lnTo>
                <a:lnTo>
                  <a:pt x="147045" y="76671"/>
                </a:lnTo>
                <a:lnTo>
                  <a:pt x="145701" y="61489"/>
                </a:lnTo>
                <a:lnTo>
                  <a:pt x="127331" y="23738"/>
                </a:lnTo>
                <a:lnTo>
                  <a:pt x="92875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2" name="object 412"/>
          <p:cNvSpPr/>
          <p:nvPr/>
        </p:nvSpPr>
        <p:spPr>
          <a:xfrm>
            <a:off x="6756104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1" y="0"/>
                </a:moveTo>
                <a:lnTo>
                  <a:pt x="35943" y="10962"/>
                </a:lnTo>
                <a:lnTo>
                  <a:pt x="7869" y="39880"/>
                </a:lnTo>
                <a:lnTo>
                  <a:pt x="0" y="65863"/>
                </a:lnTo>
                <a:lnTo>
                  <a:pt x="1157" y="81973"/>
                </a:lnTo>
                <a:lnTo>
                  <a:pt x="18266" y="121303"/>
                </a:lnTo>
                <a:lnTo>
                  <a:pt x="50852" y="143734"/>
                </a:lnTo>
                <a:lnTo>
                  <a:pt x="73339" y="147284"/>
                </a:lnTo>
                <a:lnTo>
                  <a:pt x="87838" y="145861"/>
                </a:lnTo>
                <a:lnTo>
                  <a:pt x="124452" y="126707"/>
                </a:lnTo>
                <a:lnTo>
                  <a:pt x="145004" y="90982"/>
                </a:lnTo>
                <a:lnTo>
                  <a:pt x="147010" y="76671"/>
                </a:lnTo>
                <a:lnTo>
                  <a:pt x="145668" y="61489"/>
                </a:lnTo>
                <a:lnTo>
                  <a:pt x="127314" y="23738"/>
                </a:lnTo>
                <a:lnTo>
                  <a:pt x="92857" y="2409"/>
                </a:lnTo>
                <a:lnTo>
                  <a:pt x="7899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3" name="object 413"/>
          <p:cNvSpPr/>
          <p:nvPr/>
        </p:nvSpPr>
        <p:spPr>
          <a:xfrm>
            <a:off x="6984095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54" y="10956"/>
                </a:lnTo>
                <a:lnTo>
                  <a:pt x="7874" y="39862"/>
                </a:lnTo>
                <a:lnTo>
                  <a:pt x="0" y="65834"/>
                </a:lnTo>
                <a:lnTo>
                  <a:pt x="1154" y="81946"/>
                </a:lnTo>
                <a:lnTo>
                  <a:pt x="18248" y="121280"/>
                </a:lnTo>
                <a:lnTo>
                  <a:pt x="50825" y="143721"/>
                </a:lnTo>
                <a:lnTo>
                  <a:pt x="73374" y="147284"/>
                </a:lnTo>
                <a:lnTo>
                  <a:pt x="87873" y="145861"/>
                </a:lnTo>
                <a:lnTo>
                  <a:pt x="124487" y="126707"/>
                </a:lnTo>
                <a:lnTo>
                  <a:pt x="145039" y="90982"/>
                </a:lnTo>
                <a:lnTo>
                  <a:pt x="147045" y="76671"/>
                </a:lnTo>
                <a:lnTo>
                  <a:pt x="145703" y="61489"/>
                </a:lnTo>
                <a:lnTo>
                  <a:pt x="127350" y="23738"/>
                </a:lnTo>
                <a:lnTo>
                  <a:pt x="92893" y="2409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4" name="object 414"/>
          <p:cNvSpPr/>
          <p:nvPr/>
        </p:nvSpPr>
        <p:spPr>
          <a:xfrm>
            <a:off x="7212070" y="5142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91" y="10947"/>
                </a:lnTo>
                <a:lnTo>
                  <a:pt x="7891" y="39838"/>
                </a:lnTo>
                <a:lnTo>
                  <a:pt x="0" y="65801"/>
                </a:lnTo>
                <a:lnTo>
                  <a:pt x="1155" y="81921"/>
                </a:lnTo>
                <a:lnTo>
                  <a:pt x="18259" y="121271"/>
                </a:lnTo>
                <a:lnTo>
                  <a:pt x="50822" y="143716"/>
                </a:lnTo>
                <a:lnTo>
                  <a:pt x="73332" y="147278"/>
                </a:lnTo>
                <a:lnTo>
                  <a:pt x="87828" y="145856"/>
                </a:lnTo>
                <a:lnTo>
                  <a:pt x="124456" y="126715"/>
                </a:lnTo>
                <a:lnTo>
                  <a:pt x="145037" y="91010"/>
                </a:lnTo>
                <a:lnTo>
                  <a:pt x="147053" y="76706"/>
                </a:lnTo>
                <a:lnTo>
                  <a:pt x="145711" y="61520"/>
                </a:lnTo>
                <a:lnTo>
                  <a:pt x="127357" y="23763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5" name="object 415"/>
          <p:cNvSpPr/>
          <p:nvPr/>
        </p:nvSpPr>
        <p:spPr>
          <a:xfrm>
            <a:off x="7440093" y="514233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45" y="10951"/>
                </a:lnTo>
                <a:lnTo>
                  <a:pt x="7871" y="39849"/>
                </a:lnTo>
                <a:lnTo>
                  <a:pt x="0" y="65816"/>
                </a:lnTo>
                <a:lnTo>
                  <a:pt x="1153" y="81934"/>
                </a:lnTo>
                <a:lnTo>
                  <a:pt x="18234" y="121279"/>
                </a:lnTo>
                <a:lnTo>
                  <a:pt x="50801" y="143721"/>
                </a:lnTo>
                <a:lnTo>
                  <a:pt x="73335" y="147280"/>
                </a:lnTo>
                <a:lnTo>
                  <a:pt x="87832" y="145857"/>
                </a:lnTo>
                <a:lnTo>
                  <a:pt x="124456" y="126713"/>
                </a:lnTo>
                <a:lnTo>
                  <a:pt x="145030" y="91003"/>
                </a:lnTo>
                <a:lnTo>
                  <a:pt x="147043" y="76697"/>
                </a:lnTo>
                <a:lnTo>
                  <a:pt x="145701" y="61512"/>
                </a:lnTo>
                <a:lnTo>
                  <a:pt x="127348" y="23757"/>
                </a:lnTo>
                <a:lnTo>
                  <a:pt x="92900" y="2417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6" name="object 416"/>
          <p:cNvSpPr/>
          <p:nvPr/>
        </p:nvSpPr>
        <p:spPr>
          <a:xfrm>
            <a:off x="7668077" y="514232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0" y="0"/>
                </a:moveTo>
                <a:lnTo>
                  <a:pt x="35952" y="10957"/>
                </a:lnTo>
                <a:lnTo>
                  <a:pt x="7873" y="39865"/>
                </a:lnTo>
                <a:lnTo>
                  <a:pt x="0" y="65839"/>
                </a:lnTo>
                <a:lnTo>
                  <a:pt x="1155" y="81950"/>
                </a:lnTo>
                <a:lnTo>
                  <a:pt x="18249" y="121282"/>
                </a:lnTo>
                <a:lnTo>
                  <a:pt x="50829" y="143722"/>
                </a:lnTo>
                <a:lnTo>
                  <a:pt x="73374" y="147284"/>
                </a:lnTo>
                <a:lnTo>
                  <a:pt x="87859" y="145861"/>
                </a:lnTo>
                <a:lnTo>
                  <a:pt x="124468" y="126707"/>
                </a:lnTo>
                <a:lnTo>
                  <a:pt x="145037" y="90982"/>
                </a:lnTo>
                <a:lnTo>
                  <a:pt x="147046" y="76671"/>
                </a:lnTo>
                <a:lnTo>
                  <a:pt x="145702" y="61489"/>
                </a:lnTo>
                <a:lnTo>
                  <a:pt x="127332" y="23738"/>
                </a:lnTo>
                <a:lnTo>
                  <a:pt x="92876" y="2409"/>
                </a:lnTo>
                <a:lnTo>
                  <a:pt x="790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7" name="object 417"/>
          <p:cNvSpPr/>
          <p:nvPr/>
        </p:nvSpPr>
        <p:spPr>
          <a:xfrm>
            <a:off x="0" y="5371128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145483"/>
                </a:moveTo>
                <a:lnTo>
                  <a:pt x="40772" y="125926"/>
                </a:lnTo>
                <a:lnTo>
                  <a:pt x="61357" y="90214"/>
                </a:lnTo>
                <a:lnTo>
                  <a:pt x="63375" y="75910"/>
                </a:lnTo>
                <a:lnTo>
                  <a:pt x="62033" y="60721"/>
                </a:lnTo>
                <a:lnTo>
                  <a:pt x="43677" y="22959"/>
                </a:lnTo>
                <a:lnTo>
                  <a:pt x="9237" y="1614"/>
                </a:lnTo>
                <a:lnTo>
                  <a:pt x="0" y="0"/>
                </a:lnTo>
                <a:lnTo>
                  <a:pt x="0" y="145483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8" name="object 418"/>
          <p:cNvSpPr/>
          <p:nvPr/>
        </p:nvSpPr>
        <p:spPr>
          <a:xfrm>
            <a:off x="635815" y="5406757"/>
            <a:ext cx="75565" cy="74930"/>
          </a:xfrm>
          <a:custGeom>
            <a:avLst/>
            <a:gdLst/>
            <a:ahLst/>
            <a:cxnLst/>
            <a:rect l="l" t="t" r="r" b="b"/>
            <a:pathLst>
              <a:path w="75565" h="74929">
                <a:moveTo>
                  <a:pt x="45390" y="0"/>
                </a:moveTo>
                <a:lnTo>
                  <a:pt x="6360" y="16665"/>
                </a:lnTo>
                <a:lnTo>
                  <a:pt x="0" y="37111"/>
                </a:lnTo>
                <a:lnTo>
                  <a:pt x="2686" y="51141"/>
                </a:lnTo>
                <a:lnTo>
                  <a:pt x="10054" y="62802"/>
                </a:lnTo>
                <a:lnTo>
                  <a:pt x="21065" y="71049"/>
                </a:lnTo>
                <a:lnTo>
                  <a:pt x="34679" y="74838"/>
                </a:lnTo>
                <a:lnTo>
                  <a:pt x="49874" y="72437"/>
                </a:lnTo>
                <a:lnTo>
                  <a:pt x="62168" y="65670"/>
                </a:lnTo>
                <a:lnTo>
                  <a:pt x="70871" y="55463"/>
                </a:lnTo>
                <a:lnTo>
                  <a:pt x="75298" y="42743"/>
                </a:lnTo>
                <a:lnTo>
                  <a:pt x="73213" y="26747"/>
                </a:lnTo>
                <a:lnTo>
                  <a:pt x="66969" y="13981"/>
                </a:lnTo>
                <a:lnTo>
                  <a:pt x="57413" y="4910"/>
                </a:lnTo>
                <a:lnTo>
                  <a:pt x="453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9" name="object 419"/>
          <p:cNvSpPr/>
          <p:nvPr/>
        </p:nvSpPr>
        <p:spPr>
          <a:xfrm>
            <a:off x="1056349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0" name="object 420"/>
          <p:cNvSpPr/>
          <p:nvPr/>
        </p:nvSpPr>
        <p:spPr>
          <a:xfrm>
            <a:off x="1284320" y="537036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6163" y="0"/>
                </a:moveTo>
                <a:lnTo>
                  <a:pt x="34444" y="11545"/>
                </a:lnTo>
                <a:lnTo>
                  <a:pt x="7140" y="41600"/>
                </a:lnTo>
                <a:lnTo>
                  <a:pt x="0" y="68438"/>
                </a:lnTo>
                <a:lnTo>
                  <a:pt x="1274" y="84021"/>
                </a:lnTo>
                <a:lnTo>
                  <a:pt x="19142" y="122422"/>
                </a:lnTo>
                <a:lnTo>
                  <a:pt x="52865" y="144125"/>
                </a:lnTo>
                <a:lnTo>
                  <a:pt x="66473" y="146721"/>
                </a:lnTo>
                <a:lnTo>
                  <a:pt x="82411" y="145522"/>
                </a:lnTo>
                <a:lnTo>
                  <a:pt x="121434" y="128143"/>
                </a:lnTo>
                <a:lnTo>
                  <a:pt x="143598" y="95171"/>
                </a:lnTo>
                <a:lnTo>
                  <a:pt x="146894" y="73504"/>
                </a:lnTo>
                <a:lnTo>
                  <a:pt x="145465" y="59018"/>
                </a:lnTo>
                <a:lnTo>
                  <a:pt x="126255" y="22435"/>
                </a:lnTo>
                <a:lnTo>
                  <a:pt x="90477" y="1958"/>
                </a:lnTo>
                <a:lnTo>
                  <a:pt x="761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1" name="object 421"/>
          <p:cNvSpPr/>
          <p:nvPr/>
        </p:nvSpPr>
        <p:spPr>
          <a:xfrm>
            <a:off x="1512397" y="53704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251" y="0"/>
                </a:moveTo>
                <a:lnTo>
                  <a:pt x="35500" y="11116"/>
                </a:lnTo>
                <a:lnTo>
                  <a:pt x="7642" y="40325"/>
                </a:lnTo>
                <a:lnTo>
                  <a:pt x="0" y="66519"/>
                </a:lnTo>
                <a:lnTo>
                  <a:pt x="1199" y="82462"/>
                </a:lnTo>
                <a:lnTo>
                  <a:pt x="18582" y="121477"/>
                </a:lnTo>
                <a:lnTo>
                  <a:pt x="51567" y="143619"/>
                </a:lnTo>
                <a:lnTo>
                  <a:pt x="73241" y="146910"/>
                </a:lnTo>
                <a:lnTo>
                  <a:pt x="87733" y="145482"/>
                </a:lnTo>
                <a:lnTo>
                  <a:pt x="124307" y="126273"/>
                </a:lnTo>
                <a:lnTo>
                  <a:pt x="144752" y="90475"/>
                </a:lnTo>
                <a:lnTo>
                  <a:pt x="146698" y="76145"/>
                </a:lnTo>
                <a:lnTo>
                  <a:pt x="145341" y="61040"/>
                </a:lnTo>
                <a:lnTo>
                  <a:pt x="126846" y="23446"/>
                </a:lnTo>
                <a:lnTo>
                  <a:pt x="92183" y="2307"/>
                </a:lnTo>
                <a:lnTo>
                  <a:pt x="782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2" name="object 422"/>
          <p:cNvSpPr/>
          <p:nvPr/>
        </p:nvSpPr>
        <p:spPr>
          <a:xfrm>
            <a:off x="174028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3" name="object 423"/>
          <p:cNvSpPr/>
          <p:nvPr/>
        </p:nvSpPr>
        <p:spPr>
          <a:xfrm>
            <a:off x="1968140" y="537031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4" y="0"/>
                </a:moveTo>
                <a:lnTo>
                  <a:pt x="33185" y="12015"/>
                </a:lnTo>
                <a:lnTo>
                  <a:pt x="6526" y="43095"/>
                </a:lnTo>
                <a:lnTo>
                  <a:pt x="0" y="70728"/>
                </a:lnTo>
                <a:lnTo>
                  <a:pt x="1354" y="85836"/>
                </a:lnTo>
                <a:lnTo>
                  <a:pt x="19833" y="123434"/>
                </a:lnTo>
                <a:lnTo>
                  <a:pt x="54486" y="144588"/>
                </a:lnTo>
                <a:lnTo>
                  <a:pt x="68421" y="146905"/>
                </a:lnTo>
                <a:lnTo>
                  <a:pt x="84004" y="145628"/>
                </a:lnTo>
                <a:lnTo>
                  <a:pt x="122402" y="127737"/>
                </a:lnTo>
                <a:lnTo>
                  <a:pt x="144100" y="94010"/>
                </a:lnTo>
                <a:lnTo>
                  <a:pt x="146695" y="80415"/>
                </a:lnTo>
                <a:lnTo>
                  <a:pt x="145496" y="64465"/>
                </a:lnTo>
                <a:lnTo>
                  <a:pt x="128118" y="25435"/>
                </a:lnTo>
                <a:lnTo>
                  <a:pt x="95147" y="3287"/>
                </a:lnTo>
                <a:lnTo>
                  <a:pt x="735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4" name="object 424"/>
          <p:cNvSpPr/>
          <p:nvPr/>
        </p:nvSpPr>
        <p:spPr>
          <a:xfrm>
            <a:off x="2424264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5" name="object 425"/>
          <p:cNvSpPr/>
          <p:nvPr/>
        </p:nvSpPr>
        <p:spPr>
          <a:xfrm>
            <a:off x="2652203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6" name="object 426"/>
          <p:cNvSpPr/>
          <p:nvPr/>
        </p:nvSpPr>
        <p:spPr>
          <a:xfrm>
            <a:off x="3108250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7" name="object 427"/>
          <p:cNvSpPr/>
          <p:nvPr/>
        </p:nvSpPr>
        <p:spPr>
          <a:xfrm>
            <a:off x="333623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8" name="object 428"/>
          <p:cNvSpPr/>
          <p:nvPr/>
        </p:nvSpPr>
        <p:spPr>
          <a:xfrm>
            <a:off x="3564219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62" y="10953"/>
                </a:lnTo>
                <a:lnTo>
                  <a:pt x="7878" y="39852"/>
                </a:lnTo>
                <a:lnTo>
                  <a:pt x="0" y="65820"/>
                </a:lnTo>
                <a:lnTo>
                  <a:pt x="1153" y="81932"/>
                </a:lnTo>
                <a:lnTo>
                  <a:pt x="18237" y="121277"/>
                </a:lnTo>
                <a:lnTo>
                  <a:pt x="50800" y="143735"/>
                </a:lnTo>
                <a:lnTo>
                  <a:pt x="73373" y="147308"/>
                </a:lnTo>
                <a:lnTo>
                  <a:pt x="87869" y="145884"/>
                </a:lnTo>
                <a:lnTo>
                  <a:pt x="124479" y="126726"/>
                </a:lnTo>
                <a:lnTo>
                  <a:pt x="145034" y="90999"/>
                </a:lnTo>
                <a:lnTo>
                  <a:pt x="147043" y="76690"/>
                </a:lnTo>
                <a:lnTo>
                  <a:pt x="145702" y="61503"/>
                </a:lnTo>
                <a:lnTo>
                  <a:pt x="127353" y="23745"/>
                </a:lnTo>
                <a:lnTo>
                  <a:pt x="92905" y="2412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9" name="object 429"/>
          <p:cNvSpPr/>
          <p:nvPr/>
        </p:nvSpPr>
        <p:spPr>
          <a:xfrm>
            <a:off x="3792200" y="537032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119" y="0"/>
                </a:moveTo>
                <a:lnTo>
                  <a:pt x="36006" y="10932"/>
                </a:lnTo>
                <a:lnTo>
                  <a:pt x="7899" y="39798"/>
                </a:lnTo>
                <a:lnTo>
                  <a:pt x="0" y="65740"/>
                </a:lnTo>
                <a:lnTo>
                  <a:pt x="1151" y="81869"/>
                </a:lnTo>
                <a:lnTo>
                  <a:pt x="18221" y="121244"/>
                </a:lnTo>
                <a:lnTo>
                  <a:pt x="50751" y="143717"/>
                </a:lnTo>
                <a:lnTo>
                  <a:pt x="73327" y="147299"/>
                </a:lnTo>
                <a:lnTo>
                  <a:pt x="87819" y="145877"/>
                </a:lnTo>
                <a:lnTo>
                  <a:pt x="124452" y="126739"/>
                </a:lnTo>
                <a:lnTo>
                  <a:pt x="145057" y="91048"/>
                </a:lnTo>
                <a:lnTo>
                  <a:pt x="147083" y="76751"/>
                </a:lnTo>
                <a:lnTo>
                  <a:pt x="145742" y="61558"/>
                </a:lnTo>
                <a:lnTo>
                  <a:pt x="127394" y="23790"/>
                </a:lnTo>
                <a:lnTo>
                  <a:pt x="92966" y="2430"/>
                </a:lnTo>
                <a:lnTo>
                  <a:pt x="7911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0" name="object 430"/>
          <p:cNvSpPr/>
          <p:nvPr/>
        </p:nvSpPr>
        <p:spPr>
          <a:xfrm>
            <a:off x="4020213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1" name="object 431"/>
          <p:cNvSpPr/>
          <p:nvPr/>
        </p:nvSpPr>
        <p:spPr>
          <a:xfrm>
            <a:off x="4248192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70" y="10952"/>
                </a:lnTo>
                <a:lnTo>
                  <a:pt x="7881" y="39849"/>
                </a:lnTo>
                <a:lnTo>
                  <a:pt x="0" y="65815"/>
                </a:lnTo>
                <a:lnTo>
                  <a:pt x="1153" y="81927"/>
                </a:lnTo>
                <a:lnTo>
                  <a:pt x="18238" y="121271"/>
                </a:lnTo>
                <a:lnTo>
                  <a:pt x="50800" y="143732"/>
                </a:lnTo>
                <a:lnTo>
                  <a:pt x="73385" y="147308"/>
                </a:lnTo>
                <a:lnTo>
                  <a:pt x="87867" y="145884"/>
                </a:lnTo>
                <a:lnTo>
                  <a:pt x="124471" y="126726"/>
                </a:lnTo>
                <a:lnTo>
                  <a:pt x="145043" y="90999"/>
                </a:lnTo>
                <a:lnTo>
                  <a:pt x="147055" y="76690"/>
                </a:lnTo>
                <a:lnTo>
                  <a:pt x="145712" y="61503"/>
                </a:lnTo>
                <a:lnTo>
                  <a:pt x="127347" y="23745"/>
                </a:lnTo>
                <a:lnTo>
                  <a:pt x="92899" y="2412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2" name="object 432"/>
          <p:cNvSpPr/>
          <p:nvPr/>
        </p:nvSpPr>
        <p:spPr>
          <a:xfrm>
            <a:off x="4476176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5" y="0"/>
                </a:moveTo>
                <a:lnTo>
                  <a:pt x="35952" y="10947"/>
                </a:lnTo>
                <a:lnTo>
                  <a:pt x="7875" y="39839"/>
                </a:lnTo>
                <a:lnTo>
                  <a:pt x="0" y="65802"/>
                </a:lnTo>
                <a:lnTo>
                  <a:pt x="1152" y="81921"/>
                </a:lnTo>
                <a:lnTo>
                  <a:pt x="18224" y="121276"/>
                </a:lnTo>
                <a:lnTo>
                  <a:pt x="50776" y="143735"/>
                </a:lnTo>
                <a:lnTo>
                  <a:pt x="73333" y="147304"/>
                </a:lnTo>
                <a:lnTo>
                  <a:pt x="87828" y="145881"/>
                </a:lnTo>
                <a:lnTo>
                  <a:pt x="124448" y="126732"/>
                </a:lnTo>
                <a:lnTo>
                  <a:pt x="145024" y="91020"/>
                </a:lnTo>
                <a:lnTo>
                  <a:pt x="147041" y="76716"/>
                </a:lnTo>
                <a:lnTo>
                  <a:pt x="145700" y="61527"/>
                </a:lnTo>
                <a:lnTo>
                  <a:pt x="127351" y="23765"/>
                </a:lnTo>
                <a:lnTo>
                  <a:pt x="92912" y="2420"/>
                </a:lnTo>
                <a:lnTo>
                  <a:pt x="7905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3" name="object 433"/>
          <p:cNvSpPr/>
          <p:nvPr/>
        </p:nvSpPr>
        <p:spPr>
          <a:xfrm>
            <a:off x="4704199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26" y="10959"/>
                </a:lnTo>
                <a:lnTo>
                  <a:pt x="7862" y="39874"/>
                </a:lnTo>
                <a:lnTo>
                  <a:pt x="0" y="65853"/>
                </a:lnTo>
                <a:lnTo>
                  <a:pt x="1154" y="81963"/>
                </a:lnTo>
                <a:lnTo>
                  <a:pt x="18240" y="121302"/>
                </a:lnTo>
                <a:lnTo>
                  <a:pt x="50812" y="143749"/>
                </a:lnTo>
                <a:lnTo>
                  <a:pt x="73338" y="147308"/>
                </a:lnTo>
                <a:lnTo>
                  <a:pt x="87821" y="145884"/>
                </a:lnTo>
                <a:lnTo>
                  <a:pt x="124425" y="126726"/>
                </a:lnTo>
                <a:lnTo>
                  <a:pt x="144997" y="90999"/>
                </a:lnTo>
                <a:lnTo>
                  <a:pt x="147009" y="76690"/>
                </a:lnTo>
                <a:lnTo>
                  <a:pt x="145666" y="61503"/>
                </a:lnTo>
                <a:lnTo>
                  <a:pt x="127301" y="23745"/>
                </a:lnTo>
                <a:lnTo>
                  <a:pt x="92853" y="2412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4" name="object 434"/>
          <p:cNvSpPr/>
          <p:nvPr/>
        </p:nvSpPr>
        <p:spPr>
          <a:xfrm>
            <a:off x="4932184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4" y="10947"/>
                </a:lnTo>
                <a:lnTo>
                  <a:pt x="7884" y="39839"/>
                </a:lnTo>
                <a:lnTo>
                  <a:pt x="0" y="65802"/>
                </a:lnTo>
                <a:lnTo>
                  <a:pt x="1153" y="81921"/>
                </a:lnTo>
                <a:lnTo>
                  <a:pt x="18241" y="121276"/>
                </a:lnTo>
                <a:lnTo>
                  <a:pt x="50794" y="143735"/>
                </a:lnTo>
                <a:lnTo>
                  <a:pt x="73333" y="147304"/>
                </a:lnTo>
                <a:lnTo>
                  <a:pt x="87827" y="145881"/>
                </a:lnTo>
                <a:lnTo>
                  <a:pt x="124447" y="126732"/>
                </a:lnTo>
                <a:lnTo>
                  <a:pt x="145024" y="91020"/>
                </a:lnTo>
                <a:lnTo>
                  <a:pt x="147040" y="76716"/>
                </a:lnTo>
                <a:lnTo>
                  <a:pt x="145699" y="61527"/>
                </a:lnTo>
                <a:lnTo>
                  <a:pt x="127351" y="23765"/>
                </a:lnTo>
                <a:lnTo>
                  <a:pt x="92911" y="2420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5" name="object 435"/>
          <p:cNvSpPr/>
          <p:nvPr/>
        </p:nvSpPr>
        <p:spPr>
          <a:xfrm>
            <a:off x="5160163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8" y="0"/>
                </a:moveTo>
                <a:lnTo>
                  <a:pt x="35972" y="10948"/>
                </a:lnTo>
                <a:lnTo>
                  <a:pt x="7883" y="39842"/>
                </a:lnTo>
                <a:lnTo>
                  <a:pt x="0" y="65807"/>
                </a:lnTo>
                <a:lnTo>
                  <a:pt x="1154" y="81924"/>
                </a:lnTo>
                <a:lnTo>
                  <a:pt x="18243" y="121278"/>
                </a:lnTo>
                <a:lnTo>
                  <a:pt x="50798" y="143736"/>
                </a:lnTo>
                <a:lnTo>
                  <a:pt x="73333" y="147304"/>
                </a:lnTo>
                <a:lnTo>
                  <a:pt x="87813" y="145881"/>
                </a:lnTo>
                <a:lnTo>
                  <a:pt x="124428" y="126732"/>
                </a:lnTo>
                <a:lnTo>
                  <a:pt x="145021" y="91020"/>
                </a:lnTo>
                <a:lnTo>
                  <a:pt x="147041" y="76716"/>
                </a:lnTo>
                <a:lnTo>
                  <a:pt x="145698" y="61527"/>
                </a:lnTo>
                <a:lnTo>
                  <a:pt x="127333" y="23765"/>
                </a:lnTo>
                <a:lnTo>
                  <a:pt x="92894" y="2420"/>
                </a:lnTo>
                <a:lnTo>
                  <a:pt x="7904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6" name="object 436"/>
          <p:cNvSpPr/>
          <p:nvPr/>
        </p:nvSpPr>
        <p:spPr>
          <a:xfrm>
            <a:off x="5388190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30" y="10954"/>
                </a:lnTo>
                <a:lnTo>
                  <a:pt x="7865" y="39864"/>
                </a:lnTo>
                <a:lnTo>
                  <a:pt x="0" y="65840"/>
                </a:lnTo>
                <a:lnTo>
                  <a:pt x="1154" y="81956"/>
                </a:lnTo>
                <a:lnTo>
                  <a:pt x="18243" y="121307"/>
                </a:lnTo>
                <a:lnTo>
                  <a:pt x="50806" y="143752"/>
                </a:lnTo>
                <a:lnTo>
                  <a:pt x="73287" y="147304"/>
                </a:lnTo>
                <a:lnTo>
                  <a:pt x="87781" y="145881"/>
                </a:lnTo>
                <a:lnTo>
                  <a:pt x="124401" y="126732"/>
                </a:lnTo>
                <a:lnTo>
                  <a:pt x="144977" y="91020"/>
                </a:lnTo>
                <a:lnTo>
                  <a:pt x="146994" y="76716"/>
                </a:lnTo>
                <a:lnTo>
                  <a:pt x="145653" y="61527"/>
                </a:lnTo>
                <a:lnTo>
                  <a:pt x="127305" y="23765"/>
                </a:lnTo>
                <a:lnTo>
                  <a:pt x="92865" y="2420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7" name="object 437"/>
          <p:cNvSpPr/>
          <p:nvPr/>
        </p:nvSpPr>
        <p:spPr>
          <a:xfrm>
            <a:off x="5616163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0" y="10958"/>
                </a:lnTo>
                <a:lnTo>
                  <a:pt x="7872" y="39870"/>
                </a:lnTo>
                <a:lnTo>
                  <a:pt x="0" y="65849"/>
                </a:lnTo>
                <a:lnTo>
                  <a:pt x="1156" y="81959"/>
                </a:lnTo>
                <a:lnTo>
                  <a:pt x="18255" y="121300"/>
                </a:lnTo>
                <a:lnTo>
                  <a:pt x="50827" y="143748"/>
                </a:lnTo>
                <a:lnTo>
                  <a:pt x="73337" y="147308"/>
                </a:lnTo>
                <a:lnTo>
                  <a:pt x="87834" y="145884"/>
                </a:lnTo>
                <a:lnTo>
                  <a:pt x="124443" y="126726"/>
                </a:lnTo>
                <a:lnTo>
                  <a:pt x="144998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8" y="23745"/>
                </a:lnTo>
                <a:lnTo>
                  <a:pt x="92869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8" name="object 438"/>
          <p:cNvSpPr/>
          <p:nvPr/>
        </p:nvSpPr>
        <p:spPr>
          <a:xfrm>
            <a:off x="5844141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2" y="0"/>
                </a:moveTo>
                <a:lnTo>
                  <a:pt x="35968" y="10953"/>
                </a:lnTo>
                <a:lnTo>
                  <a:pt x="7881" y="39851"/>
                </a:lnTo>
                <a:lnTo>
                  <a:pt x="0" y="65819"/>
                </a:lnTo>
                <a:lnTo>
                  <a:pt x="1153" y="81930"/>
                </a:lnTo>
                <a:lnTo>
                  <a:pt x="18240" y="121273"/>
                </a:lnTo>
                <a:lnTo>
                  <a:pt x="50803" y="143732"/>
                </a:lnTo>
                <a:lnTo>
                  <a:pt x="73385" y="147308"/>
                </a:lnTo>
                <a:lnTo>
                  <a:pt x="87856" y="145884"/>
                </a:lnTo>
                <a:lnTo>
                  <a:pt x="124457" y="126726"/>
                </a:lnTo>
                <a:lnTo>
                  <a:pt x="145041" y="90999"/>
                </a:lnTo>
                <a:lnTo>
                  <a:pt x="147055" y="76690"/>
                </a:lnTo>
                <a:lnTo>
                  <a:pt x="145711" y="61503"/>
                </a:lnTo>
                <a:lnTo>
                  <a:pt x="127334" y="23745"/>
                </a:lnTo>
                <a:lnTo>
                  <a:pt x="92886" y="2412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9" name="object 439"/>
          <p:cNvSpPr/>
          <p:nvPr/>
        </p:nvSpPr>
        <p:spPr>
          <a:xfrm>
            <a:off x="6072126" y="537032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4" y="0"/>
                </a:moveTo>
                <a:lnTo>
                  <a:pt x="35974" y="10947"/>
                </a:lnTo>
                <a:lnTo>
                  <a:pt x="7884" y="39839"/>
                </a:lnTo>
                <a:lnTo>
                  <a:pt x="0" y="65802"/>
                </a:lnTo>
                <a:lnTo>
                  <a:pt x="1153" y="81921"/>
                </a:lnTo>
                <a:lnTo>
                  <a:pt x="18241" y="121276"/>
                </a:lnTo>
                <a:lnTo>
                  <a:pt x="50794" y="143735"/>
                </a:lnTo>
                <a:lnTo>
                  <a:pt x="73333" y="147304"/>
                </a:lnTo>
                <a:lnTo>
                  <a:pt x="87827" y="145881"/>
                </a:lnTo>
                <a:lnTo>
                  <a:pt x="124447" y="126732"/>
                </a:lnTo>
                <a:lnTo>
                  <a:pt x="145024" y="91020"/>
                </a:lnTo>
                <a:lnTo>
                  <a:pt x="147040" y="76716"/>
                </a:lnTo>
                <a:lnTo>
                  <a:pt x="145699" y="61527"/>
                </a:lnTo>
                <a:lnTo>
                  <a:pt x="127351" y="23765"/>
                </a:lnTo>
                <a:lnTo>
                  <a:pt x="92911" y="2420"/>
                </a:lnTo>
                <a:lnTo>
                  <a:pt x="7905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0" name="object 440"/>
          <p:cNvSpPr/>
          <p:nvPr/>
        </p:nvSpPr>
        <p:spPr>
          <a:xfrm>
            <a:off x="6300145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28" y="10958"/>
                </a:lnTo>
                <a:lnTo>
                  <a:pt x="7864" y="39870"/>
                </a:lnTo>
                <a:lnTo>
                  <a:pt x="0" y="65849"/>
                </a:lnTo>
                <a:lnTo>
                  <a:pt x="1154" y="81959"/>
                </a:lnTo>
                <a:lnTo>
                  <a:pt x="18239" y="121300"/>
                </a:lnTo>
                <a:lnTo>
                  <a:pt x="50808" y="143748"/>
                </a:lnTo>
                <a:lnTo>
                  <a:pt x="73338" y="147308"/>
                </a:lnTo>
                <a:lnTo>
                  <a:pt x="87834" y="145884"/>
                </a:lnTo>
                <a:lnTo>
                  <a:pt x="124444" y="126726"/>
                </a:lnTo>
                <a:lnTo>
                  <a:pt x="144999" y="90999"/>
                </a:lnTo>
                <a:lnTo>
                  <a:pt x="147008" y="76690"/>
                </a:lnTo>
                <a:lnTo>
                  <a:pt x="145667" y="61503"/>
                </a:lnTo>
                <a:lnTo>
                  <a:pt x="127319" y="23745"/>
                </a:lnTo>
                <a:lnTo>
                  <a:pt x="92870" y="2412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1" name="object 441"/>
          <p:cNvSpPr/>
          <p:nvPr/>
        </p:nvSpPr>
        <p:spPr>
          <a:xfrm>
            <a:off x="6528085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2" name="object 442"/>
          <p:cNvSpPr/>
          <p:nvPr/>
        </p:nvSpPr>
        <p:spPr>
          <a:xfrm>
            <a:off x="6756112" y="53703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70" y="0"/>
                </a:moveTo>
                <a:lnTo>
                  <a:pt x="35982" y="10943"/>
                </a:lnTo>
                <a:lnTo>
                  <a:pt x="7888" y="39829"/>
                </a:lnTo>
                <a:lnTo>
                  <a:pt x="0" y="65786"/>
                </a:lnTo>
                <a:lnTo>
                  <a:pt x="1153" y="81908"/>
                </a:lnTo>
                <a:lnTo>
                  <a:pt x="18236" y="121268"/>
                </a:lnTo>
                <a:lnTo>
                  <a:pt x="50784" y="143730"/>
                </a:lnTo>
                <a:lnTo>
                  <a:pt x="73331" y="147303"/>
                </a:lnTo>
                <a:lnTo>
                  <a:pt x="87825" y="145880"/>
                </a:lnTo>
                <a:lnTo>
                  <a:pt x="124448" y="126734"/>
                </a:lnTo>
                <a:lnTo>
                  <a:pt x="145032" y="91027"/>
                </a:lnTo>
                <a:lnTo>
                  <a:pt x="147051" y="76725"/>
                </a:lnTo>
                <a:lnTo>
                  <a:pt x="145710" y="61535"/>
                </a:lnTo>
                <a:lnTo>
                  <a:pt x="127362" y="23771"/>
                </a:lnTo>
                <a:lnTo>
                  <a:pt x="92925" y="2422"/>
                </a:lnTo>
                <a:lnTo>
                  <a:pt x="790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3" name="object 443"/>
          <p:cNvSpPr/>
          <p:nvPr/>
        </p:nvSpPr>
        <p:spPr>
          <a:xfrm>
            <a:off x="6983965" y="537031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4" y="0"/>
                </a:moveTo>
                <a:lnTo>
                  <a:pt x="33224" y="12015"/>
                </a:lnTo>
                <a:lnTo>
                  <a:pt x="6540" y="43095"/>
                </a:lnTo>
                <a:lnTo>
                  <a:pt x="0" y="70728"/>
                </a:lnTo>
                <a:lnTo>
                  <a:pt x="1358" y="85836"/>
                </a:lnTo>
                <a:lnTo>
                  <a:pt x="19865" y="123434"/>
                </a:lnTo>
                <a:lnTo>
                  <a:pt x="54516" y="144588"/>
                </a:lnTo>
                <a:lnTo>
                  <a:pt x="68431" y="146905"/>
                </a:lnTo>
                <a:lnTo>
                  <a:pt x="84023" y="145628"/>
                </a:lnTo>
                <a:lnTo>
                  <a:pt x="122421" y="127735"/>
                </a:lnTo>
                <a:lnTo>
                  <a:pt x="144105" y="94003"/>
                </a:lnTo>
                <a:lnTo>
                  <a:pt x="146696" y="80407"/>
                </a:lnTo>
                <a:lnTo>
                  <a:pt x="145498" y="64459"/>
                </a:lnTo>
                <a:lnTo>
                  <a:pt x="128129" y="25432"/>
                </a:lnTo>
                <a:lnTo>
                  <a:pt x="95155" y="3285"/>
                </a:lnTo>
                <a:lnTo>
                  <a:pt x="735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4" name="object 444"/>
          <p:cNvSpPr/>
          <p:nvPr/>
        </p:nvSpPr>
        <p:spPr>
          <a:xfrm>
            <a:off x="7212067" y="537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7" y="0"/>
                </a:moveTo>
                <a:lnTo>
                  <a:pt x="35971" y="10961"/>
                </a:lnTo>
                <a:lnTo>
                  <a:pt x="7881" y="39872"/>
                </a:lnTo>
                <a:lnTo>
                  <a:pt x="0" y="65849"/>
                </a:lnTo>
                <a:lnTo>
                  <a:pt x="1155" y="81952"/>
                </a:lnTo>
                <a:lnTo>
                  <a:pt x="18256" y="121280"/>
                </a:lnTo>
                <a:lnTo>
                  <a:pt x="50835" y="143736"/>
                </a:lnTo>
                <a:lnTo>
                  <a:pt x="73425" y="147313"/>
                </a:lnTo>
                <a:lnTo>
                  <a:pt x="87910" y="145889"/>
                </a:lnTo>
                <a:lnTo>
                  <a:pt x="124501" y="126718"/>
                </a:lnTo>
                <a:lnTo>
                  <a:pt x="145044" y="90971"/>
                </a:lnTo>
                <a:lnTo>
                  <a:pt x="147047" y="76655"/>
                </a:lnTo>
                <a:lnTo>
                  <a:pt x="145703" y="61472"/>
                </a:lnTo>
                <a:lnTo>
                  <a:pt x="127338" y="23720"/>
                </a:lnTo>
                <a:lnTo>
                  <a:pt x="92878" y="2401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5" name="object 445"/>
          <p:cNvSpPr/>
          <p:nvPr/>
        </p:nvSpPr>
        <p:spPr>
          <a:xfrm>
            <a:off x="7440100" y="537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5" y="0"/>
                </a:moveTo>
                <a:lnTo>
                  <a:pt x="35959" y="10954"/>
                </a:lnTo>
                <a:lnTo>
                  <a:pt x="7877" y="39855"/>
                </a:lnTo>
                <a:lnTo>
                  <a:pt x="0" y="65825"/>
                </a:lnTo>
                <a:lnTo>
                  <a:pt x="1154" y="81936"/>
                </a:lnTo>
                <a:lnTo>
                  <a:pt x="18239" y="121279"/>
                </a:lnTo>
                <a:lnTo>
                  <a:pt x="50803" y="143736"/>
                </a:lnTo>
                <a:lnTo>
                  <a:pt x="73373" y="147308"/>
                </a:lnTo>
                <a:lnTo>
                  <a:pt x="87855" y="145884"/>
                </a:lnTo>
                <a:lnTo>
                  <a:pt x="124460" y="126726"/>
                </a:lnTo>
                <a:lnTo>
                  <a:pt x="145031" y="90999"/>
                </a:lnTo>
                <a:lnTo>
                  <a:pt x="147044" y="76690"/>
                </a:lnTo>
                <a:lnTo>
                  <a:pt x="145700" y="61503"/>
                </a:lnTo>
                <a:lnTo>
                  <a:pt x="127336" y="23745"/>
                </a:lnTo>
                <a:lnTo>
                  <a:pt x="92888" y="2412"/>
                </a:lnTo>
                <a:lnTo>
                  <a:pt x="7903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6" name="object 446"/>
          <p:cNvSpPr/>
          <p:nvPr/>
        </p:nvSpPr>
        <p:spPr>
          <a:xfrm>
            <a:off x="1106005" y="5649834"/>
            <a:ext cx="47625" cy="43180"/>
          </a:xfrm>
          <a:custGeom>
            <a:avLst/>
            <a:gdLst/>
            <a:ahLst/>
            <a:cxnLst/>
            <a:rect l="l" t="t" r="r" b="b"/>
            <a:pathLst>
              <a:path w="47625" h="43179">
                <a:moveTo>
                  <a:pt x="32876" y="0"/>
                </a:moveTo>
                <a:lnTo>
                  <a:pt x="15714" y="1491"/>
                </a:lnTo>
                <a:lnTo>
                  <a:pt x="4804" y="8202"/>
                </a:lnTo>
                <a:lnTo>
                  <a:pt x="0" y="18459"/>
                </a:lnTo>
                <a:lnTo>
                  <a:pt x="3344" y="33536"/>
                </a:lnTo>
                <a:lnTo>
                  <a:pt x="12496" y="43047"/>
                </a:lnTo>
                <a:lnTo>
                  <a:pt x="30219" y="42411"/>
                </a:lnTo>
                <a:lnTo>
                  <a:pt x="41553" y="36612"/>
                </a:lnTo>
                <a:lnTo>
                  <a:pt x="46934" y="27225"/>
                </a:lnTo>
                <a:lnTo>
                  <a:pt x="47530" y="22016"/>
                </a:lnTo>
                <a:lnTo>
                  <a:pt x="43435" y="8647"/>
                </a:lnTo>
                <a:lnTo>
                  <a:pt x="328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7" name="object 447"/>
          <p:cNvSpPr/>
          <p:nvPr/>
        </p:nvSpPr>
        <p:spPr>
          <a:xfrm>
            <a:off x="1284468" y="5598474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8268" y="0"/>
                </a:moveTo>
                <a:lnTo>
                  <a:pt x="35465" y="11109"/>
                </a:lnTo>
                <a:lnTo>
                  <a:pt x="7629" y="40309"/>
                </a:lnTo>
                <a:lnTo>
                  <a:pt x="0" y="66497"/>
                </a:lnTo>
                <a:lnTo>
                  <a:pt x="1195" y="82459"/>
                </a:lnTo>
                <a:lnTo>
                  <a:pt x="18548" y="121492"/>
                </a:lnTo>
                <a:lnTo>
                  <a:pt x="51519" y="143623"/>
                </a:lnTo>
                <a:lnTo>
                  <a:pt x="73190" y="146905"/>
                </a:lnTo>
                <a:lnTo>
                  <a:pt x="87668" y="145480"/>
                </a:lnTo>
                <a:lnTo>
                  <a:pt x="124252" y="126295"/>
                </a:lnTo>
                <a:lnTo>
                  <a:pt x="144738" y="90516"/>
                </a:lnTo>
                <a:lnTo>
                  <a:pt x="146695" y="76184"/>
                </a:lnTo>
                <a:lnTo>
                  <a:pt x="145337" y="61074"/>
                </a:lnTo>
                <a:lnTo>
                  <a:pt x="126831" y="23473"/>
                </a:lnTo>
                <a:lnTo>
                  <a:pt x="92182" y="2318"/>
                </a:lnTo>
                <a:lnTo>
                  <a:pt x="7826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8" name="object 448"/>
          <p:cNvSpPr/>
          <p:nvPr/>
        </p:nvSpPr>
        <p:spPr>
          <a:xfrm>
            <a:off x="1512295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8" y="0"/>
                </a:moveTo>
                <a:lnTo>
                  <a:pt x="35949" y="10953"/>
                </a:lnTo>
                <a:lnTo>
                  <a:pt x="7868" y="39856"/>
                </a:lnTo>
                <a:lnTo>
                  <a:pt x="0" y="65834"/>
                </a:lnTo>
                <a:lnTo>
                  <a:pt x="1156" y="81936"/>
                </a:lnTo>
                <a:lnTo>
                  <a:pt x="18257" y="121261"/>
                </a:lnTo>
                <a:lnTo>
                  <a:pt x="50842" y="143708"/>
                </a:lnTo>
                <a:lnTo>
                  <a:pt x="73390" y="147272"/>
                </a:lnTo>
                <a:lnTo>
                  <a:pt x="87862" y="145849"/>
                </a:lnTo>
                <a:lnTo>
                  <a:pt x="124462" y="126690"/>
                </a:lnTo>
                <a:lnTo>
                  <a:pt x="145046" y="90964"/>
                </a:lnTo>
                <a:lnTo>
                  <a:pt x="147061" y="76654"/>
                </a:lnTo>
                <a:lnTo>
                  <a:pt x="145715" y="61465"/>
                </a:lnTo>
                <a:lnTo>
                  <a:pt x="127330" y="23717"/>
                </a:lnTo>
                <a:lnTo>
                  <a:pt x="92867" y="2405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9" name="object 449"/>
          <p:cNvSpPr/>
          <p:nvPr/>
        </p:nvSpPr>
        <p:spPr>
          <a:xfrm>
            <a:off x="1740280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0" y="0"/>
                </a:moveTo>
                <a:lnTo>
                  <a:pt x="35955" y="10948"/>
                </a:lnTo>
                <a:lnTo>
                  <a:pt x="7871" y="39844"/>
                </a:lnTo>
                <a:lnTo>
                  <a:pt x="0" y="65817"/>
                </a:lnTo>
                <a:lnTo>
                  <a:pt x="1156" y="81926"/>
                </a:lnTo>
                <a:lnTo>
                  <a:pt x="18258" y="121264"/>
                </a:lnTo>
                <a:lnTo>
                  <a:pt x="50833" y="143710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1"/>
                </a:lnTo>
                <a:lnTo>
                  <a:pt x="145704" y="61489"/>
                </a:lnTo>
                <a:lnTo>
                  <a:pt x="127347" y="23736"/>
                </a:lnTo>
                <a:lnTo>
                  <a:pt x="92892" y="2413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0" name="object 450"/>
          <p:cNvSpPr/>
          <p:nvPr/>
        </p:nvSpPr>
        <p:spPr>
          <a:xfrm>
            <a:off x="196830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1" name="object 451"/>
          <p:cNvSpPr/>
          <p:nvPr/>
        </p:nvSpPr>
        <p:spPr>
          <a:xfrm>
            <a:off x="2196238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52" y="10962"/>
                </a:lnTo>
                <a:lnTo>
                  <a:pt x="7868" y="39877"/>
                </a:lnTo>
                <a:lnTo>
                  <a:pt x="0" y="65864"/>
                </a:lnTo>
                <a:lnTo>
                  <a:pt x="1158" y="81957"/>
                </a:lnTo>
                <a:lnTo>
                  <a:pt x="18274" y="121268"/>
                </a:lnTo>
                <a:lnTo>
                  <a:pt x="50873" y="143712"/>
                </a:lnTo>
                <a:lnTo>
                  <a:pt x="73431" y="147278"/>
                </a:lnTo>
                <a:lnTo>
                  <a:pt x="87915" y="145853"/>
                </a:lnTo>
                <a:lnTo>
                  <a:pt x="124506" y="126682"/>
                </a:lnTo>
                <a:lnTo>
                  <a:pt x="145049" y="90936"/>
                </a:lnTo>
                <a:lnTo>
                  <a:pt x="147052" y="76619"/>
                </a:lnTo>
                <a:lnTo>
                  <a:pt x="145708" y="61434"/>
                </a:lnTo>
                <a:lnTo>
                  <a:pt x="127334" y="23691"/>
                </a:lnTo>
                <a:lnTo>
                  <a:pt x="92859" y="2394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2" name="object 452"/>
          <p:cNvSpPr/>
          <p:nvPr/>
        </p:nvSpPr>
        <p:spPr>
          <a:xfrm>
            <a:off x="2424265" y="559833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6" y="0"/>
                </a:moveTo>
                <a:lnTo>
                  <a:pt x="35963" y="10944"/>
                </a:lnTo>
                <a:lnTo>
                  <a:pt x="7875" y="39834"/>
                </a:lnTo>
                <a:lnTo>
                  <a:pt x="0" y="65802"/>
                </a:lnTo>
                <a:lnTo>
                  <a:pt x="1155" y="81913"/>
                </a:lnTo>
                <a:lnTo>
                  <a:pt x="18253" y="121256"/>
                </a:lnTo>
                <a:lnTo>
                  <a:pt x="50822" y="143706"/>
                </a:lnTo>
                <a:lnTo>
                  <a:pt x="73337" y="147267"/>
                </a:lnTo>
                <a:lnTo>
                  <a:pt x="87830" y="145844"/>
                </a:lnTo>
                <a:lnTo>
                  <a:pt x="124453" y="126698"/>
                </a:lnTo>
                <a:lnTo>
                  <a:pt x="145037" y="90992"/>
                </a:lnTo>
                <a:lnTo>
                  <a:pt x="147056" y="76689"/>
                </a:lnTo>
                <a:lnTo>
                  <a:pt x="145714" y="61497"/>
                </a:lnTo>
                <a:lnTo>
                  <a:pt x="127357" y="23743"/>
                </a:lnTo>
                <a:lnTo>
                  <a:pt x="92906" y="2415"/>
                </a:lnTo>
                <a:lnTo>
                  <a:pt x="790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3" name="object 453"/>
          <p:cNvSpPr/>
          <p:nvPr/>
        </p:nvSpPr>
        <p:spPr>
          <a:xfrm>
            <a:off x="2652244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4" name="object 454"/>
          <p:cNvSpPr/>
          <p:nvPr/>
        </p:nvSpPr>
        <p:spPr>
          <a:xfrm>
            <a:off x="3108250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55" y="10948"/>
                </a:lnTo>
                <a:lnTo>
                  <a:pt x="7871" y="39844"/>
                </a:lnTo>
                <a:lnTo>
                  <a:pt x="0" y="65817"/>
                </a:lnTo>
                <a:lnTo>
                  <a:pt x="1156" y="81926"/>
                </a:lnTo>
                <a:lnTo>
                  <a:pt x="18258" y="121264"/>
                </a:lnTo>
                <a:lnTo>
                  <a:pt x="50833" y="143710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1"/>
                </a:lnTo>
                <a:lnTo>
                  <a:pt x="145704" y="61489"/>
                </a:lnTo>
                <a:lnTo>
                  <a:pt x="127347" y="23736"/>
                </a:lnTo>
                <a:lnTo>
                  <a:pt x="92892" y="2413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5" name="object 455"/>
          <p:cNvSpPr/>
          <p:nvPr/>
        </p:nvSpPr>
        <p:spPr>
          <a:xfrm>
            <a:off x="3336225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1" y="10959"/>
                </a:lnTo>
                <a:lnTo>
                  <a:pt x="7860" y="39875"/>
                </a:lnTo>
                <a:lnTo>
                  <a:pt x="0" y="65864"/>
                </a:lnTo>
                <a:lnTo>
                  <a:pt x="1158" y="81964"/>
                </a:lnTo>
                <a:lnTo>
                  <a:pt x="18273" y="121288"/>
                </a:lnTo>
                <a:lnTo>
                  <a:pt x="50865" y="143724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65"/>
                </a:lnTo>
                <a:lnTo>
                  <a:pt x="127314" y="23717"/>
                </a:lnTo>
                <a:lnTo>
                  <a:pt x="92850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6" name="object 456"/>
          <p:cNvSpPr/>
          <p:nvPr/>
        </p:nvSpPr>
        <p:spPr>
          <a:xfrm>
            <a:off x="356424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59"/>
                </a:lnTo>
                <a:lnTo>
                  <a:pt x="7851" y="39875"/>
                </a:lnTo>
                <a:lnTo>
                  <a:pt x="0" y="65864"/>
                </a:lnTo>
                <a:lnTo>
                  <a:pt x="1157" y="81965"/>
                </a:lnTo>
                <a:lnTo>
                  <a:pt x="18256" y="121288"/>
                </a:lnTo>
                <a:lnTo>
                  <a:pt x="50847" y="143724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65"/>
                </a:lnTo>
                <a:lnTo>
                  <a:pt x="127314" y="23717"/>
                </a:lnTo>
                <a:lnTo>
                  <a:pt x="92851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7" name="object 457"/>
          <p:cNvSpPr/>
          <p:nvPr/>
        </p:nvSpPr>
        <p:spPr>
          <a:xfrm>
            <a:off x="3792192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3" y="0"/>
                </a:moveTo>
                <a:lnTo>
                  <a:pt x="35982" y="10948"/>
                </a:lnTo>
                <a:lnTo>
                  <a:pt x="7882" y="39838"/>
                </a:lnTo>
                <a:lnTo>
                  <a:pt x="0" y="65806"/>
                </a:lnTo>
                <a:lnTo>
                  <a:pt x="1155" y="81909"/>
                </a:lnTo>
                <a:lnTo>
                  <a:pt x="18255" y="121238"/>
                </a:lnTo>
                <a:lnTo>
                  <a:pt x="50833" y="143695"/>
                </a:lnTo>
                <a:lnTo>
                  <a:pt x="73425" y="147272"/>
                </a:lnTo>
                <a:lnTo>
                  <a:pt x="87896" y="145849"/>
                </a:lnTo>
                <a:lnTo>
                  <a:pt x="124497" y="126690"/>
                </a:lnTo>
                <a:lnTo>
                  <a:pt x="145081" y="90964"/>
                </a:lnTo>
                <a:lnTo>
                  <a:pt x="147095" y="76654"/>
                </a:lnTo>
                <a:lnTo>
                  <a:pt x="145750" y="61465"/>
                </a:lnTo>
                <a:lnTo>
                  <a:pt x="127365" y="23717"/>
                </a:lnTo>
                <a:lnTo>
                  <a:pt x="92902" y="2405"/>
                </a:lnTo>
                <a:lnTo>
                  <a:pt x="7905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8" name="object 458"/>
          <p:cNvSpPr/>
          <p:nvPr/>
        </p:nvSpPr>
        <p:spPr>
          <a:xfrm>
            <a:off x="402020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59"/>
                </a:lnTo>
                <a:lnTo>
                  <a:pt x="7851" y="39875"/>
                </a:lnTo>
                <a:lnTo>
                  <a:pt x="0" y="65864"/>
                </a:lnTo>
                <a:lnTo>
                  <a:pt x="1157" y="81965"/>
                </a:lnTo>
                <a:lnTo>
                  <a:pt x="18256" y="121288"/>
                </a:lnTo>
                <a:lnTo>
                  <a:pt x="50847" y="143724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65"/>
                </a:lnTo>
                <a:lnTo>
                  <a:pt x="127314" y="23717"/>
                </a:lnTo>
                <a:lnTo>
                  <a:pt x="92851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9" name="object 459"/>
          <p:cNvSpPr/>
          <p:nvPr/>
        </p:nvSpPr>
        <p:spPr>
          <a:xfrm>
            <a:off x="4248233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0" name="object 460"/>
          <p:cNvSpPr/>
          <p:nvPr/>
        </p:nvSpPr>
        <p:spPr>
          <a:xfrm>
            <a:off x="4476168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8" y="0"/>
                </a:moveTo>
                <a:lnTo>
                  <a:pt x="35975" y="10951"/>
                </a:lnTo>
                <a:lnTo>
                  <a:pt x="7879" y="39851"/>
                </a:lnTo>
                <a:lnTo>
                  <a:pt x="0" y="65826"/>
                </a:lnTo>
                <a:lnTo>
                  <a:pt x="1157" y="81929"/>
                </a:lnTo>
                <a:lnTo>
                  <a:pt x="18271" y="121257"/>
                </a:lnTo>
                <a:lnTo>
                  <a:pt x="50854" y="143706"/>
                </a:lnTo>
                <a:lnTo>
                  <a:pt x="73389" y="147272"/>
                </a:lnTo>
                <a:lnTo>
                  <a:pt x="87885" y="145849"/>
                </a:lnTo>
                <a:lnTo>
                  <a:pt x="124495" y="126690"/>
                </a:lnTo>
                <a:lnTo>
                  <a:pt x="145050" y="90964"/>
                </a:lnTo>
                <a:lnTo>
                  <a:pt x="147059" y="76654"/>
                </a:lnTo>
                <a:lnTo>
                  <a:pt x="145717" y="61465"/>
                </a:lnTo>
                <a:lnTo>
                  <a:pt x="127360" y="23717"/>
                </a:lnTo>
                <a:lnTo>
                  <a:pt x="92897" y="2405"/>
                </a:lnTo>
                <a:lnTo>
                  <a:pt x="7902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1" name="object 461"/>
          <p:cNvSpPr/>
          <p:nvPr/>
        </p:nvSpPr>
        <p:spPr>
          <a:xfrm>
            <a:off x="4704198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30" y="10949"/>
                </a:lnTo>
                <a:lnTo>
                  <a:pt x="7861" y="39847"/>
                </a:lnTo>
                <a:lnTo>
                  <a:pt x="0" y="65822"/>
                </a:lnTo>
                <a:lnTo>
                  <a:pt x="1155" y="81930"/>
                </a:lnTo>
                <a:lnTo>
                  <a:pt x="18243" y="121266"/>
                </a:lnTo>
                <a:lnTo>
                  <a:pt x="50818" y="143712"/>
                </a:lnTo>
                <a:lnTo>
                  <a:pt x="73339" y="147268"/>
                </a:lnTo>
                <a:lnTo>
                  <a:pt x="87819" y="145845"/>
                </a:lnTo>
                <a:lnTo>
                  <a:pt x="124434" y="126696"/>
                </a:lnTo>
                <a:lnTo>
                  <a:pt x="145027" y="90985"/>
                </a:lnTo>
                <a:lnTo>
                  <a:pt x="147046" y="76681"/>
                </a:lnTo>
                <a:lnTo>
                  <a:pt x="145703" y="61489"/>
                </a:lnTo>
                <a:lnTo>
                  <a:pt x="127330" y="23736"/>
                </a:lnTo>
                <a:lnTo>
                  <a:pt x="92876" y="2413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2" name="object 462"/>
          <p:cNvSpPr/>
          <p:nvPr/>
        </p:nvSpPr>
        <p:spPr>
          <a:xfrm>
            <a:off x="4932226" y="559833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4" y="0"/>
                </a:moveTo>
                <a:lnTo>
                  <a:pt x="35911" y="10955"/>
                </a:lnTo>
                <a:lnTo>
                  <a:pt x="7852" y="39868"/>
                </a:lnTo>
                <a:lnTo>
                  <a:pt x="0" y="65855"/>
                </a:lnTo>
                <a:lnTo>
                  <a:pt x="1157" y="81962"/>
                </a:lnTo>
                <a:lnTo>
                  <a:pt x="18260" y="121295"/>
                </a:lnTo>
                <a:lnTo>
                  <a:pt x="50845" y="143728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1"/>
                </a:lnTo>
                <a:lnTo>
                  <a:pt x="145657" y="61489"/>
                </a:lnTo>
                <a:lnTo>
                  <a:pt x="127300" y="23736"/>
                </a:lnTo>
                <a:lnTo>
                  <a:pt x="92846" y="2413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3" name="object 463"/>
          <p:cNvSpPr/>
          <p:nvPr/>
        </p:nvSpPr>
        <p:spPr>
          <a:xfrm>
            <a:off x="516016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0" y="10954"/>
                </a:lnTo>
                <a:lnTo>
                  <a:pt x="7864" y="39860"/>
                </a:lnTo>
                <a:lnTo>
                  <a:pt x="0" y="65840"/>
                </a:lnTo>
                <a:lnTo>
                  <a:pt x="1156" y="81942"/>
                </a:lnTo>
                <a:lnTo>
                  <a:pt x="18256" y="121267"/>
                </a:lnTo>
                <a:lnTo>
                  <a:pt x="50842" y="143712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65"/>
                </a:lnTo>
                <a:lnTo>
                  <a:pt x="127331" y="23717"/>
                </a:lnTo>
                <a:lnTo>
                  <a:pt x="92869" y="2405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4" name="object 464"/>
          <p:cNvSpPr/>
          <p:nvPr/>
        </p:nvSpPr>
        <p:spPr>
          <a:xfrm>
            <a:off x="5388176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49" y="10953"/>
                </a:lnTo>
                <a:lnTo>
                  <a:pt x="7868" y="39856"/>
                </a:lnTo>
                <a:lnTo>
                  <a:pt x="0" y="65834"/>
                </a:lnTo>
                <a:lnTo>
                  <a:pt x="1156" y="81936"/>
                </a:lnTo>
                <a:lnTo>
                  <a:pt x="18257" y="121261"/>
                </a:lnTo>
                <a:lnTo>
                  <a:pt x="50842" y="143708"/>
                </a:lnTo>
                <a:lnTo>
                  <a:pt x="73390" y="147272"/>
                </a:lnTo>
                <a:lnTo>
                  <a:pt x="87862" y="145849"/>
                </a:lnTo>
                <a:lnTo>
                  <a:pt x="124462" y="126690"/>
                </a:lnTo>
                <a:lnTo>
                  <a:pt x="145046" y="90964"/>
                </a:lnTo>
                <a:lnTo>
                  <a:pt x="147061" y="76654"/>
                </a:lnTo>
                <a:lnTo>
                  <a:pt x="145715" y="61465"/>
                </a:lnTo>
                <a:lnTo>
                  <a:pt x="127330" y="23717"/>
                </a:lnTo>
                <a:lnTo>
                  <a:pt x="92867" y="2405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5" name="object 465"/>
          <p:cNvSpPr/>
          <p:nvPr/>
        </p:nvSpPr>
        <p:spPr>
          <a:xfrm>
            <a:off x="5616157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31" y="10959"/>
                </a:lnTo>
                <a:lnTo>
                  <a:pt x="7860" y="39875"/>
                </a:lnTo>
                <a:lnTo>
                  <a:pt x="0" y="65864"/>
                </a:lnTo>
                <a:lnTo>
                  <a:pt x="1158" y="81964"/>
                </a:lnTo>
                <a:lnTo>
                  <a:pt x="18273" y="121288"/>
                </a:lnTo>
                <a:lnTo>
                  <a:pt x="50865" y="143724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65"/>
                </a:lnTo>
                <a:lnTo>
                  <a:pt x="127314" y="23717"/>
                </a:lnTo>
                <a:lnTo>
                  <a:pt x="92850" y="2405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6" name="object 466"/>
          <p:cNvSpPr/>
          <p:nvPr/>
        </p:nvSpPr>
        <p:spPr>
          <a:xfrm>
            <a:off x="5844182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7" name="object 467"/>
          <p:cNvSpPr/>
          <p:nvPr/>
        </p:nvSpPr>
        <p:spPr>
          <a:xfrm>
            <a:off x="6072117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2" y="0"/>
                </a:moveTo>
                <a:lnTo>
                  <a:pt x="35973" y="10952"/>
                </a:lnTo>
                <a:lnTo>
                  <a:pt x="7878" y="39854"/>
                </a:lnTo>
                <a:lnTo>
                  <a:pt x="0" y="65831"/>
                </a:lnTo>
                <a:lnTo>
                  <a:pt x="1157" y="81933"/>
                </a:lnTo>
                <a:lnTo>
                  <a:pt x="18273" y="121259"/>
                </a:lnTo>
                <a:lnTo>
                  <a:pt x="50857" y="143707"/>
                </a:lnTo>
                <a:lnTo>
                  <a:pt x="73389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65"/>
                </a:lnTo>
                <a:lnTo>
                  <a:pt x="127342" y="23717"/>
                </a:lnTo>
                <a:lnTo>
                  <a:pt x="92880" y="2405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8" name="object 468"/>
          <p:cNvSpPr/>
          <p:nvPr/>
        </p:nvSpPr>
        <p:spPr>
          <a:xfrm>
            <a:off x="6300145" y="5598339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1" y="10944"/>
                </a:lnTo>
                <a:lnTo>
                  <a:pt x="7866" y="39834"/>
                </a:lnTo>
                <a:lnTo>
                  <a:pt x="0" y="65802"/>
                </a:lnTo>
                <a:lnTo>
                  <a:pt x="1154" y="81913"/>
                </a:lnTo>
                <a:lnTo>
                  <a:pt x="18237" y="121256"/>
                </a:lnTo>
                <a:lnTo>
                  <a:pt x="50804" y="143706"/>
                </a:lnTo>
                <a:lnTo>
                  <a:pt x="73337" y="147267"/>
                </a:lnTo>
                <a:lnTo>
                  <a:pt x="87831" y="145844"/>
                </a:lnTo>
                <a:lnTo>
                  <a:pt x="124454" y="126698"/>
                </a:lnTo>
                <a:lnTo>
                  <a:pt x="145038" y="90992"/>
                </a:lnTo>
                <a:lnTo>
                  <a:pt x="147057" y="76689"/>
                </a:lnTo>
                <a:lnTo>
                  <a:pt x="145715" y="61497"/>
                </a:lnTo>
                <a:lnTo>
                  <a:pt x="127358" y="23743"/>
                </a:lnTo>
                <a:lnTo>
                  <a:pt x="92907" y="2415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9" name="object 469"/>
          <p:cNvSpPr/>
          <p:nvPr/>
        </p:nvSpPr>
        <p:spPr>
          <a:xfrm>
            <a:off x="6528126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0" name="object 470"/>
          <p:cNvSpPr/>
          <p:nvPr/>
        </p:nvSpPr>
        <p:spPr>
          <a:xfrm>
            <a:off x="6756111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6" y="0"/>
                </a:moveTo>
                <a:lnTo>
                  <a:pt x="35964" y="10953"/>
                </a:lnTo>
                <a:lnTo>
                  <a:pt x="7874" y="39857"/>
                </a:lnTo>
                <a:lnTo>
                  <a:pt x="0" y="65835"/>
                </a:lnTo>
                <a:lnTo>
                  <a:pt x="1157" y="81938"/>
                </a:lnTo>
                <a:lnTo>
                  <a:pt x="18271" y="121265"/>
                </a:lnTo>
                <a:lnTo>
                  <a:pt x="50857" y="143711"/>
                </a:lnTo>
                <a:lnTo>
                  <a:pt x="73377" y="147272"/>
                </a:lnTo>
                <a:lnTo>
                  <a:pt x="87874" y="145849"/>
                </a:lnTo>
                <a:lnTo>
                  <a:pt x="124483" y="126690"/>
                </a:lnTo>
                <a:lnTo>
                  <a:pt x="145038" y="90964"/>
                </a:lnTo>
                <a:lnTo>
                  <a:pt x="147048" y="76654"/>
                </a:lnTo>
                <a:lnTo>
                  <a:pt x="145706" y="61465"/>
                </a:lnTo>
                <a:lnTo>
                  <a:pt x="127349" y="23717"/>
                </a:lnTo>
                <a:lnTo>
                  <a:pt x="92885" y="2405"/>
                </a:lnTo>
                <a:lnTo>
                  <a:pt x="7901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1" name="object 471"/>
          <p:cNvSpPr/>
          <p:nvPr/>
        </p:nvSpPr>
        <p:spPr>
          <a:xfrm>
            <a:off x="7212108" y="559832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6" y="0"/>
                </a:moveTo>
                <a:lnTo>
                  <a:pt x="35908" y="10969"/>
                </a:lnTo>
                <a:lnTo>
                  <a:pt x="7849" y="39902"/>
                </a:lnTo>
                <a:lnTo>
                  <a:pt x="0" y="65902"/>
                </a:lnTo>
                <a:lnTo>
                  <a:pt x="1159" y="81993"/>
                </a:lnTo>
                <a:lnTo>
                  <a:pt x="18276" y="121299"/>
                </a:lnTo>
                <a:lnTo>
                  <a:pt x="50885" y="143730"/>
                </a:lnTo>
                <a:lnTo>
                  <a:pt x="73384" y="147278"/>
                </a:lnTo>
                <a:lnTo>
                  <a:pt x="87869" y="145853"/>
                </a:lnTo>
                <a:lnTo>
                  <a:pt x="124460" y="126682"/>
                </a:lnTo>
                <a:lnTo>
                  <a:pt x="145003" y="90936"/>
                </a:lnTo>
                <a:lnTo>
                  <a:pt x="147006" y="76619"/>
                </a:lnTo>
                <a:lnTo>
                  <a:pt x="145662" y="61434"/>
                </a:lnTo>
                <a:lnTo>
                  <a:pt x="127288" y="23691"/>
                </a:lnTo>
                <a:lnTo>
                  <a:pt x="92813" y="2394"/>
                </a:lnTo>
                <a:lnTo>
                  <a:pt x="7894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2" name="object 472"/>
          <p:cNvSpPr/>
          <p:nvPr/>
        </p:nvSpPr>
        <p:spPr>
          <a:xfrm>
            <a:off x="8124114" y="559833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0"/>
                </a:lnTo>
                <a:lnTo>
                  <a:pt x="7850" y="39878"/>
                </a:lnTo>
                <a:lnTo>
                  <a:pt x="0" y="65869"/>
                </a:lnTo>
                <a:lnTo>
                  <a:pt x="1157" y="81968"/>
                </a:lnTo>
                <a:lnTo>
                  <a:pt x="18258" y="121290"/>
                </a:lnTo>
                <a:lnTo>
                  <a:pt x="50851" y="143725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65"/>
                </a:lnTo>
                <a:lnTo>
                  <a:pt x="127297" y="23717"/>
                </a:lnTo>
                <a:lnTo>
                  <a:pt x="92834" y="2405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3" name="object 473"/>
          <p:cNvSpPr/>
          <p:nvPr/>
        </p:nvSpPr>
        <p:spPr>
          <a:xfrm>
            <a:off x="0" y="5827120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55"/>
                </a:lnTo>
                <a:lnTo>
                  <a:pt x="4207" y="145042"/>
                </a:lnTo>
                <a:lnTo>
                  <a:pt x="40818" y="125889"/>
                </a:lnTo>
                <a:lnTo>
                  <a:pt x="61379" y="90164"/>
                </a:lnTo>
                <a:lnTo>
                  <a:pt x="63386" y="75852"/>
                </a:lnTo>
                <a:lnTo>
                  <a:pt x="62043" y="60669"/>
                </a:lnTo>
                <a:lnTo>
                  <a:pt x="43678" y="22922"/>
                </a:lnTo>
                <a:lnTo>
                  <a:pt x="9217" y="1600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4" name="object 474"/>
          <p:cNvSpPr/>
          <p:nvPr/>
        </p:nvSpPr>
        <p:spPr>
          <a:xfrm>
            <a:off x="144336" y="582631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53" y="10960"/>
                </a:lnTo>
                <a:lnTo>
                  <a:pt x="7872" y="39874"/>
                </a:lnTo>
                <a:lnTo>
                  <a:pt x="0" y="65854"/>
                </a:lnTo>
                <a:lnTo>
                  <a:pt x="1156" y="81957"/>
                </a:lnTo>
                <a:lnTo>
                  <a:pt x="18263" y="121278"/>
                </a:lnTo>
                <a:lnTo>
                  <a:pt x="50855" y="143714"/>
                </a:lnTo>
                <a:lnTo>
                  <a:pt x="73402" y="147275"/>
                </a:lnTo>
                <a:lnTo>
                  <a:pt x="87895" y="145851"/>
                </a:lnTo>
                <a:lnTo>
                  <a:pt x="124500" y="126691"/>
                </a:lnTo>
                <a:lnTo>
                  <a:pt x="145046" y="90957"/>
                </a:lnTo>
                <a:lnTo>
                  <a:pt x="147049" y="76641"/>
                </a:lnTo>
                <a:lnTo>
                  <a:pt x="145706" y="61460"/>
                </a:lnTo>
                <a:lnTo>
                  <a:pt x="127341" y="23716"/>
                </a:lnTo>
                <a:lnTo>
                  <a:pt x="92873" y="2401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5" name="object 475"/>
          <p:cNvSpPr/>
          <p:nvPr/>
        </p:nvSpPr>
        <p:spPr>
          <a:xfrm>
            <a:off x="372359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9" y="0"/>
                </a:moveTo>
                <a:lnTo>
                  <a:pt x="35948" y="10951"/>
                </a:lnTo>
                <a:lnTo>
                  <a:pt x="7871" y="39852"/>
                </a:lnTo>
                <a:lnTo>
                  <a:pt x="0" y="65824"/>
                </a:lnTo>
                <a:lnTo>
                  <a:pt x="1155" y="81938"/>
                </a:lnTo>
                <a:lnTo>
                  <a:pt x="18249" y="121276"/>
                </a:lnTo>
                <a:lnTo>
                  <a:pt x="50825" y="143713"/>
                </a:lnTo>
                <a:lnTo>
                  <a:pt x="73337" y="147268"/>
                </a:lnTo>
                <a:lnTo>
                  <a:pt x="87826" y="145846"/>
                </a:lnTo>
                <a:lnTo>
                  <a:pt x="124448" y="126701"/>
                </a:lnTo>
                <a:lnTo>
                  <a:pt x="145030" y="90992"/>
                </a:lnTo>
                <a:lnTo>
                  <a:pt x="147045" y="76685"/>
                </a:lnTo>
                <a:lnTo>
                  <a:pt x="145702" y="61499"/>
                </a:lnTo>
                <a:lnTo>
                  <a:pt x="127337" y="23748"/>
                </a:lnTo>
                <a:lnTo>
                  <a:pt x="92884" y="2415"/>
                </a:lnTo>
                <a:lnTo>
                  <a:pt x="7902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6" name="object 476"/>
          <p:cNvSpPr/>
          <p:nvPr/>
        </p:nvSpPr>
        <p:spPr>
          <a:xfrm>
            <a:off x="1987746" y="5845916"/>
            <a:ext cx="107950" cy="107950"/>
          </a:xfrm>
          <a:custGeom>
            <a:avLst/>
            <a:gdLst/>
            <a:ahLst/>
            <a:cxnLst/>
            <a:rect l="l" t="t" r="r" b="b"/>
            <a:pathLst>
              <a:path w="107950" h="107950">
                <a:moveTo>
                  <a:pt x="53898" y="0"/>
                </a:moveTo>
                <a:lnTo>
                  <a:pt x="15805" y="15775"/>
                </a:lnTo>
                <a:lnTo>
                  <a:pt x="0" y="53876"/>
                </a:lnTo>
                <a:lnTo>
                  <a:pt x="1921" y="68213"/>
                </a:lnTo>
                <a:lnTo>
                  <a:pt x="26641" y="100459"/>
                </a:lnTo>
                <a:lnTo>
                  <a:pt x="53799" y="107861"/>
                </a:lnTo>
                <a:lnTo>
                  <a:pt x="68147" y="105940"/>
                </a:lnTo>
                <a:lnTo>
                  <a:pt x="100418" y="81235"/>
                </a:lnTo>
                <a:lnTo>
                  <a:pt x="107848" y="54110"/>
                </a:lnTo>
                <a:lnTo>
                  <a:pt x="105929" y="39734"/>
                </a:lnTo>
                <a:lnTo>
                  <a:pt x="81248" y="7446"/>
                </a:lnTo>
                <a:lnTo>
                  <a:pt x="538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7" name="object 477"/>
          <p:cNvSpPr/>
          <p:nvPr/>
        </p:nvSpPr>
        <p:spPr>
          <a:xfrm>
            <a:off x="2196286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8" name="object 478"/>
          <p:cNvSpPr/>
          <p:nvPr/>
        </p:nvSpPr>
        <p:spPr>
          <a:xfrm>
            <a:off x="2424267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85" y="10947"/>
                </a:lnTo>
                <a:lnTo>
                  <a:pt x="7887" y="39840"/>
                </a:lnTo>
                <a:lnTo>
                  <a:pt x="0" y="65806"/>
                </a:lnTo>
                <a:lnTo>
                  <a:pt x="1156" y="81923"/>
                </a:lnTo>
                <a:lnTo>
                  <a:pt x="18265" y="121267"/>
                </a:lnTo>
                <a:lnTo>
                  <a:pt x="50835" y="143708"/>
                </a:lnTo>
                <a:lnTo>
                  <a:pt x="73334" y="147267"/>
                </a:lnTo>
                <a:lnTo>
                  <a:pt x="87830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4" y="76694"/>
                </a:lnTo>
                <a:lnTo>
                  <a:pt x="145713" y="61507"/>
                </a:lnTo>
                <a:lnTo>
                  <a:pt x="127356" y="23754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9" name="object 479"/>
          <p:cNvSpPr/>
          <p:nvPr/>
        </p:nvSpPr>
        <p:spPr>
          <a:xfrm>
            <a:off x="2652246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0" name="object 480"/>
          <p:cNvSpPr/>
          <p:nvPr/>
        </p:nvSpPr>
        <p:spPr>
          <a:xfrm>
            <a:off x="2880267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1" name="object 481"/>
          <p:cNvSpPr/>
          <p:nvPr/>
        </p:nvSpPr>
        <p:spPr>
          <a:xfrm>
            <a:off x="3108255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8" y="0"/>
                </a:moveTo>
                <a:lnTo>
                  <a:pt x="35948" y="10956"/>
                </a:lnTo>
                <a:lnTo>
                  <a:pt x="7870" y="39863"/>
                </a:lnTo>
                <a:lnTo>
                  <a:pt x="0" y="65840"/>
                </a:lnTo>
                <a:lnTo>
                  <a:pt x="1155" y="81948"/>
                </a:lnTo>
                <a:lnTo>
                  <a:pt x="18253" y="121276"/>
                </a:lnTo>
                <a:lnTo>
                  <a:pt x="50838" y="143713"/>
                </a:lnTo>
                <a:lnTo>
                  <a:pt x="73376" y="147272"/>
                </a:lnTo>
                <a:lnTo>
                  <a:pt x="87875" y="145849"/>
                </a:lnTo>
                <a:lnTo>
                  <a:pt x="124489" y="126695"/>
                </a:lnTo>
                <a:lnTo>
                  <a:pt x="145041" y="90971"/>
                </a:lnTo>
                <a:lnTo>
                  <a:pt x="147047" y="76659"/>
                </a:lnTo>
                <a:lnTo>
                  <a:pt x="145705" y="61476"/>
                </a:lnTo>
                <a:lnTo>
                  <a:pt x="127348" y="23728"/>
                </a:lnTo>
                <a:lnTo>
                  <a:pt x="92886" y="2407"/>
                </a:lnTo>
                <a:lnTo>
                  <a:pt x="7901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2" name="object 482"/>
          <p:cNvSpPr/>
          <p:nvPr/>
        </p:nvSpPr>
        <p:spPr>
          <a:xfrm>
            <a:off x="3336232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1" y="10951"/>
                </a:lnTo>
                <a:lnTo>
                  <a:pt x="7876" y="39850"/>
                </a:lnTo>
                <a:lnTo>
                  <a:pt x="0" y="65821"/>
                </a:lnTo>
                <a:lnTo>
                  <a:pt x="1155" y="81936"/>
                </a:lnTo>
                <a:lnTo>
                  <a:pt x="18257" y="121275"/>
                </a:lnTo>
                <a:lnTo>
                  <a:pt x="50832" y="143713"/>
                </a:lnTo>
                <a:lnTo>
                  <a:pt x="73336" y="147268"/>
                </a:lnTo>
                <a:lnTo>
                  <a:pt x="87833" y="145846"/>
                </a:lnTo>
                <a:lnTo>
                  <a:pt x="124457" y="126701"/>
                </a:lnTo>
                <a:lnTo>
                  <a:pt x="145031" y="90992"/>
                </a:lnTo>
                <a:lnTo>
                  <a:pt x="147044" y="76685"/>
                </a:lnTo>
                <a:lnTo>
                  <a:pt x="145702" y="61499"/>
                </a:lnTo>
                <a:lnTo>
                  <a:pt x="127346" y="23748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3" name="object 483"/>
          <p:cNvSpPr/>
          <p:nvPr/>
        </p:nvSpPr>
        <p:spPr>
          <a:xfrm>
            <a:off x="3564250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5" y="10962"/>
                </a:lnTo>
                <a:lnTo>
                  <a:pt x="7856" y="39882"/>
                </a:lnTo>
                <a:lnTo>
                  <a:pt x="0" y="65868"/>
                </a:lnTo>
                <a:lnTo>
                  <a:pt x="1156" y="81974"/>
                </a:lnTo>
                <a:lnTo>
                  <a:pt x="18255" y="121299"/>
                </a:lnTo>
                <a:lnTo>
                  <a:pt x="50847" y="143726"/>
                </a:lnTo>
                <a:lnTo>
                  <a:pt x="73341" y="147272"/>
                </a:lnTo>
                <a:lnTo>
                  <a:pt x="87840" y="145849"/>
                </a:lnTo>
                <a:lnTo>
                  <a:pt x="124454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2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4" name="object 484"/>
          <p:cNvSpPr/>
          <p:nvPr/>
        </p:nvSpPr>
        <p:spPr>
          <a:xfrm>
            <a:off x="3792276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5" name="object 485"/>
          <p:cNvSpPr/>
          <p:nvPr/>
        </p:nvSpPr>
        <p:spPr>
          <a:xfrm>
            <a:off x="4020216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69" y="10947"/>
                </a:lnTo>
                <a:lnTo>
                  <a:pt x="7880" y="39840"/>
                </a:lnTo>
                <a:lnTo>
                  <a:pt x="0" y="65806"/>
                </a:lnTo>
                <a:lnTo>
                  <a:pt x="1155" y="81923"/>
                </a:lnTo>
                <a:lnTo>
                  <a:pt x="18252" y="121267"/>
                </a:lnTo>
                <a:lnTo>
                  <a:pt x="50822" y="143708"/>
                </a:lnTo>
                <a:lnTo>
                  <a:pt x="73335" y="147267"/>
                </a:lnTo>
                <a:lnTo>
                  <a:pt x="87831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5" y="76694"/>
                </a:lnTo>
                <a:lnTo>
                  <a:pt x="145713" y="61507"/>
                </a:lnTo>
                <a:lnTo>
                  <a:pt x="127357" y="23754"/>
                </a:lnTo>
                <a:lnTo>
                  <a:pt x="92907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6" name="object 486"/>
          <p:cNvSpPr/>
          <p:nvPr/>
        </p:nvSpPr>
        <p:spPr>
          <a:xfrm>
            <a:off x="4248235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7" name="object 487"/>
          <p:cNvSpPr/>
          <p:nvPr/>
        </p:nvSpPr>
        <p:spPr>
          <a:xfrm>
            <a:off x="4476263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36" y="0"/>
                </a:moveTo>
                <a:lnTo>
                  <a:pt x="35892" y="10969"/>
                </a:lnTo>
                <a:lnTo>
                  <a:pt x="7846" y="39906"/>
                </a:lnTo>
                <a:lnTo>
                  <a:pt x="0" y="65906"/>
                </a:lnTo>
                <a:lnTo>
                  <a:pt x="1158" y="82010"/>
                </a:lnTo>
                <a:lnTo>
                  <a:pt x="18274" y="121330"/>
                </a:lnTo>
                <a:lnTo>
                  <a:pt x="50876" y="143744"/>
                </a:lnTo>
                <a:lnTo>
                  <a:pt x="73294" y="147272"/>
                </a:lnTo>
                <a:lnTo>
                  <a:pt x="87793" y="145849"/>
                </a:lnTo>
                <a:lnTo>
                  <a:pt x="124407" y="126695"/>
                </a:lnTo>
                <a:lnTo>
                  <a:pt x="144959" y="90971"/>
                </a:lnTo>
                <a:lnTo>
                  <a:pt x="146966" y="76659"/>
                </a:lnTo>
                <a:lnTo>
                  <a:pt x="145623" y="61476"/>
                </a:lnTo>
                <a:lnTo>
                  <a:pt x="127267" y="23728"/>
                </a:lnTo>
                <a:lnTo>
                  <a:pt x="92805" y="2407"/>
                </a:lnTo>
                <a:lnTo>
                  <a:pt x="7893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8" name="object 488"/>
          <p:cNvSpPr/>
          <p:nvPr/>
        </p:nvSpPr>
        <p:spPr>
          <a:xfrm>
            <a:off x="4704203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8" y="0"/>
                </a:moveTo>
                <a:lnTo>
                  <a:pt x="35943" y="10958"/>
                </a:lnTo>
                <a:lnTo>
                  <a:pt x="7868" y="39869"/>
                </a:lnTo>
                <a:lnTo>
                  <a:pt x="0" y="65848"/>
                </a:lnTo>
                <a:lnTo>
                  <a:pt x="1156" y="81954"/>
                </a:lnTo>
                <a:lnTo>
                  <a:pt x="18256" y="121280"/>
                </a:lnTo>
                <a:lnTo>
                  <a:pt x="50844" y="143715"/>
                </a:lnTo>
                <a:lnTo>
                  <a:pt x="73377" y="147272"/>
                </a:lnTo>
                <a:lnTo>
                  <a:pt x="87850" y="145849"/>
                </a:lnTo>
                <a:lnTo>
                  <a:pt x="124455" y="126695"/>
                </a:lnTo>
                <a:lnTo>
                  <a:pt x="145037" y="90971"/>
                </a:lnTo>
                <a:lnTo>
                  <a:pt x="147048" y="76659"/>
                </a:lnTo>
                <a:lnTo>
                  <a:pt x="145702" y="61476"/>
                </a:lnTo>
                <a:lnTo>
                  <a:pt x="127317" y="23728"/>
                </a:lnTo>
                <a:lnTo>
                  <a:pt x="92856" y="2407"/>
                </a:lnTo>
                <a:lnTo>
                  <a:pt x="790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9" name="object 489"/>
          <p:cNvSpPr/>
          <p:nvPr/>
        </p:nvSpPr>
        <p:spPr>
          <a:xfrm>
            <a:off x="4932233" y="582632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48" y="10943"/>
                </a:lnTo>
                <a:lnTo>
                  <a:pt x="7872" y="39833"/>
                </a:lnTo>
                <a:lnTo>
                  <a:pt x="0" y="65797"/>
                </a:lnTo>
                <a:lnTo>
                  <a:pt x="1154" y="81920"/>
                </a:lnTo>
                <a:lnTo>
                  <a:pt x="18240" y="121274"/>
                </a:lnTo>
                <a:lnTo>
                  <a:pt x="50801" y="143712"/>
                </a:lnTo>
                <a:lnTo>
                  <a:pt x="73284" y="147263"/>
                </a:lnTo>
                <a:lnTo>
                  <a:pt x="87778" y="145841"/>
                </a:lnTo>
                <a:lnTo>
                  <a:pt x="124415" y="126709"/>
                </a:lnTo>
                <a:lnTo>
                  <a:pt x="145018" y="91020"/>
                </a:lnTo>
                <a:lnTo>
                  <a:pt x="147041" y="76720"/>
                </a:lnTo>
                <a:lnTo>
                  <a:pt x="145699" y="61531"/>
                </a:lnTo>
                <a:lnTo>
                  <a:pt x="127343" y="23773"/>
                </a:lnTo>
                <a:lnTo>
                  <a:pt x="92902" y="2426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0" name="object 490"/>
          <p:cNvSpPr/>
          <p:nvPr/>
        </p:nvSpPr>
        <p:spPr>
          <a:xfrm>
            <a:off x="5160198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1" name="object 491"/>
          <p:cNvSpPr/>
          <p:nvPr/>
        </p:nvSpPr>
        <p:spPr>
          <a:xfrm>
            <a:off x="5388179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6" y="10955"/>
                </a:lnTo>
                <a:lnTo>
                  <a:pt x="7874" y="39860"/>
                </a:lnTo>
                <a:lnTo>
                  <a:pt x="0" y="65835"/>
                </a:lnTo>
                <a:lnTo>
                  <a:pt x="1155" y="81943"/>
                </a:lnTo>
                <a:lnTo>
                  <a:pt x="18254" y="121271"/>
                </a:lnTo>
                <a:lnTo>
                  <a:pt x="50839" y="143710"/>
                </a:lnTo>
                <a:lnTo>
                  <a:pt x="73388" y="147272"/>
                </a:lnTo>
                <a:lnTo>
                  <a:pt x="87872" y="145849"/>
                </a:lnTo>
                <a:lnTo>
                  <a:pt x="124481" y="126695"/>
                </a:lnTo>
                <a:lnTo>
                  <a:pt x="145050" y="90971"/>
                </a:lnTo>
                <a:lnTo>
                  <a:pt x="147059" y="76659"/>
                </a:lnTo>
                <a:lnTo>
                  <a:pt x="145715" y="61476"/>
                </a:lnTo>
                <a:lnTo>
                  <a:pt x="127342" y="23728"/>
                </a:lnTo>
                <a:lnTo>
                  <a:pt x="92881" y="2407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2" name="object 492"/>
          <p:cNvSpPr/>
          <p:nvPr/>
        </p:nvSpPr>
        <p:spPr>
          <a:xfrm>
            <a:off x="5616164" y="58263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61" y="10951"/>
                </a:lnTo>
                <a:lnTo>
                  <a:pt x="7876" y="39850"/>
                </a:lnTo>
                <a:lnTo>
                  <a:pt x="0" y="65821"/>
                </a:lnTo>
                <a:lnTo>
                  <a:pt x="1155" y="81936"/>
                </a:lnTo>
                <a:lnTo>
                  <a:pt x="18257" y="121275"/>
                </a:lnTo>
                <a:lnTo>
                  <a:pt x="50832" y="143713"/>
                </a:lnTo>
                <a:lnTo>
                  <a:pt x="73336" y="147268"/>
                </a:lnTo>
                <a:lnTo>
                  <a:pt x="87833" y="145846"/>
                </a:lnTo>
                <a:lnTo>
                  <a:pt x="124457" y="126701"/>
                </a:lnTo>
                <a:lnTo>
                  <a:pt x="145031" y="90992"/>
                </a:lnTo>
                <a:lnTo>
                  <a:pt x="147044" y="76685"/>
                </a:lnTo>
                <a:lnTo>
                  <a:pt x="145702" y="61499"/>
                </a:lnTo>
                <a:lnTo>
                  <a:pt x="127346" y="23748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3" name="object 493"/>
          <p:cNvSpPr/>
          <p:nvPr/>
        </p:nvSpPr>
        <p:spPr>
          <a:xfrm>
            <a:off x="5844184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7" y="0"/>
                </a:moveTo>
                <a:lnTo>
                  <a:pt x="35912" y="10963"/>
                </a:lnTo>
                <a:lnTo>
                  <a:pt x="7855" y="39885"/>
                </a:lnTo>
                <a:lnTo>
                  <a:pt x="0" y="65873"/>
                </a:lnTo>
                <a:lnTo>
                  <a:pt x="1156" y="81978"/>
                </a:lnTo>
                <a:lnTo>
                  <a:pt x="18256" y="121302"/>
                </a:lnTo>
                <a:lnTo>
                  <a:pt x="50850" y="143727"/>
                </a:lnTo>
                <a:lnTo>
                  <a:pt x="73342" y="147272"/>
                </a:lnTo>
                <a:lnTo>
                  <a:pt x="87826" y="145849"/>
                </a:lnTo>
                <a:lnTo>
                  <a:pt x="124435" y="126695"/>
                </a:lnTo>
                <a:lnTo>
                  <a:pt x="145004" y="90971"/>
                </a:lnTo>
                <a:lnTo>
                  <a:pt x="147013" y="76659"/>
                </a:lnTo>
                <a:lnTo>
                  <a:pt x="145669" y="61476"/>
                </a:lnTo>
                <a:lnTo>
                  <a:pt x="127296" y="23728"/>
                </a:lnTo>
                <a:lnTo>
                  <a:pt x="92835" y="2407"/>
                </a:lnTo>
                <a:lnTo>
                  <a:pt x="78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4" name="object 494"/>
          <p:cNvSpPr/>
          <p:nvPr/>
        </p:nvSpPr>
        <p:spPr>
          <a:xfrm>
            <a:off x="6072166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5" name="object 495"/>
          <p:cNvSpPr/>
          <p:nvPr/>
        </p:nvSpPr>
        <p:spPr>
          <a:xfrm>
            <a:off x="6300148" y="5826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85" y="10947"/>
                </a:lnTo>
                <a:lnTo>
                  <a:pt x="7887" y="39840"/>
                </a:lnTo>
                <a:lnTo>
                  <a:pt x="0" y="65806"/>
                </a:lnTo>
                <a:lnTo>
                  <a:pt x="1156" y="81923"/>
                </a:lnTo>
                <a:lnTo>
                  <a:pt x="18265" y="121267"/>
                </a:lnTo>
                <a:lnTo>
                  <a:pt x="50835" y="143708"/>
                </a:lnTo>
                <a:lnTo>
                  <a:pt x="73334" y="147267"/>
                </a:lnTo>
                <a:lnTo>
                  <a:pt x="87830" y="145844"/>
                </a:lnTo>
                <a:lnTo>
                  <a:pt x="124458" y="126703"/>
                </a:lnTo>
                <a:lnTo>
                  <a:pt x="145039" y="90999"/>
                </a:lnTo>
                <a:lnTo>
                  <a:pt x="147054" y="76694"/>
                </a:lnTo>
                <a:lnTo>
                  <a:pt x="145713" y="61507"/>
                </a:lnTo>
                <a:lnTo>
                  <a:pt x="127356" y="23754"/>
                </a:lnTo>
                <a:lnTo>
                  <a:pt x="92906" y="2418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6" name="object 496"/>
          <p:cNvSpPr/>
          <p:nvPr/>
        </p:nvSpPr>
        <p:spPr>
          <a:xfrm>
            <a:off x="6528127" y="5826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47" y="0"/>
                </a:moveTo>
                <a:lnTo>
                  <a:pt x="35913" y="10972"/>
                </a:lnTo>
                <a:lnTo>
                  <a:pt x="7854" y="39908"/>
                </a:lnTo>
                <a:lnTo>
                  <a:pt x="0" y="65907"/>
                </a:lnTo>
                <a:lnTo>
                  <a:pt x="1158" y="82003"/>
                </a:lnTo>
                <a:lnTo>
                  <a:pt x="18274" y="121310"/>
                </a:lnTo>
                <a:lnTo>
                  <a:pt x="50885" y="143732"/>
                </a:lnTo>
                <a:lnTo>
                  <a:pt x="73382" y="147277"/>
                </a:lnTo>
                <a:lnTo>
                  <a:pt x="87870" y="145853"/>
                </a:lnTo>
                <a:lnTo>
                  <a:pt x="124465" y="126687"/>
                </a:lnTo>
                <a:lnTo>
                  <a:pt x="145005" y="90942"/>
                </a:lnTo>
                <a:lnTo>
                  <a:pt x="147004" y="76624"/>
                </a:lnTo>
                <a:lnTo>
                  <a:pt x="145660" y="61444"/>
                </a:lnTo>
                <a:lnTo>
                  <a:pt x="127287" y="23703"/>
                </a:lnTo>
                <a:lnTo>
                  <a:pt x="92814" y="2396"/>
                </a:lnTo>
                <a:lnTo>
                  <a:pt x="789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7" name="object 497"/>
          <p:cNvSpPr/>
          <p:nvPr/>
        </p:nvSpPr>
        <p:spPr>
          <a:xfrm>
            <a:off x="6756148" y="582631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7" y="10962"/>
                </a:lnTo>
                <a:lnTo>
                  <a:pt x="7865" y="39882"/>
                </a:lnTo>
                <a:lnTo>
                  <a:pt x="0" y="65868"/>
                </a:lnTo>
                <a:lnTo>
                  <a:pt x="1158" y="81974"/>
                </a:lnTo>
                <a:lnTo>
                  <a:pt x="18272" y="121299"/>
                </a:lnTo>
                <a:lnTo>
                  <a:pt x="50865" y="143726"/>
                </a:lnTo>
                <a:lnTo>
                  <a:pt x="73340" y="147272"/>
                </a:lnTo>
                <a:lnTo>
                  <a:pt x="87839" y="145849"/>
                </a:lnTo>
                <a:lnTo>
                  <a:pt x="124453" y="126695"/>
                </a:lnTo>
                <a:lnTo>
                  <a:pt x="145006" y="90971"/>
                </a:lnTo>
                <a:lnTo>
                  <a:pt x="147012" y="76659"/>
                </a:lnTo>
                <a:lnTo>
                  <a:pt x="145670" y="61476"/>
                </a:lnTo>
                <a:lnTo>
                  <a:pt x="127313" y="23728"/>
                </a:lnTo>
                <a:lnTo>
                  <a:pt x="92851" y="2407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8" name="object 498"/>
          <p:cNvSpPr/>
          <p:nvPr/>
        </p:nvSpPr>
        <p:spPr>
          <a:xfrm>
            <a:off x="7667993" y="5826319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4" h="147320">
                <a:moveTo>
                  <a:pt x="73505" y="0"/>
                </a:moveTo>
                <a:lnTo>
                  <a:pt x="33180" y="12011"/>
                </a:lnTo>
                <a:lnTo>
                  <a:pt x="6521" y="43087"/>
                </a:lnTo>
                <a:lnTo>
                  <a:pt x="0" y="70723"/>
                </a:lnTo>
                <a:lnTo>
                  <a:pt x="1355" y="85833"/>
                </a:lnTo>
                <a:lnTo>
                  <a:pt x="19836" y="123430"/>
                </a:lnTo>
                <a:lnTo>
                  <a:pt x="54492" y="144577"/>
                </a:lnTo>
                <a:lnTo>
                  <a:pt x="68428" y="146893"/>
                </a:lnTo>
                <a:lnTo>
                  <a:pt x="84009" y="145616"/>
                </a:lnTo>
                <a:lnTo>
                  <a:pt x="122402" y="127729"/>
                </a:lnTo>
                <a:lnTo>
                  <a:pt x="144100" y="93998"/>
                </a:lnTo>
                <a:lnTo>
                  <a:pt x="146696" y="80397"/>
                </a:lnTo>
                <a:lnTo>
                  <a:pt x="145496" y="64444"/>
                </a:lnTo>
                <a:lnTo>
                  <a:pt x="128114" y="25418"/>
                </a:lnTo>
                <a:lnTo>
                  <a:pt x="95137" y="3282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9" name="object 499"/>
          <p:cNvSpPr/>
          <p:nvPr/>
        </p:nvSpPr>
        <p:spPr>
          <a:xfrm>
            <a:off x="7923438" y="5854069"/>
            <a:ext cx="92075" cy="92075"/>
          </a:xfrm>
          <a:custGeom>
            <a:avLst/>
            <a:gdLst/>
            <a:ahLst/>
            <a:cxnLst/>
            <a:rect l="l" t="t" r="r" b="b"/>
            <a:pathLst>
              <a:path w="92075" h="92075">
                <a:moveTo>
                  <a:pt x="50490" y="0"/>
                </a:moveTo>
                <a:lnTo>
                  <a:pt x="11163" y="16218"/>
                </a:lnTo>
                <a:lnTo>
                  <a:pt x="0" y="45782"/>
                </a:lnTo>
                <a:lnTo>
                  <a:pt x="2237" y="59991"/>
                </a:lnTo>
                <a:lnTo>
                  <a:pt x="8480" y="72398"/>
                </a:lnTo>
                <a:lnTo>
                  <a:pt x="18023" y="82296"/>
                </a:lnTo>
                <a:lnTo>
                  <a:pt x="30161" y="88981"/>
                </a:lnTo>
                <a:lnTo>
                  <a:pt x="44188" y="91746"/>
                </a:lnTo>
                <a:lnTo>
                  <a:pt x="58978" y="89612"/>
                </a:lnTo>
                <a:lnTo>
                  <a:pt x="71737" y="83614"/>
                </a:lnTo>
                <a:lnTo>
                  <a:pt x="81876" y="74415"/>
                </a:lnTo>
                <a:lnTo>
                  <a:pt x="88801" y="62682"/>
                </a:lnTo>
                <a:lnTo>
                  <a:pt x="91920" y="49078"/>
                </a:lnTo>
                <a:lnTo>
                  <a:pt x="89889" y="33825"/>
                </a:lnTo>
                <a:lnTo>
                  <a:pt x="84090" y="20794"/>
                </a:lnTo>
                <a:lnTo>
                  <a:pt x="75165" y="10480"/>
                </a:lnTo>
                <a:lnTo>
                  <a:pt x="63751" y="3383"/>
                </a:lnTo>
                <a:lnTo>
                  <a:pt x="5049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0" name="object 500"/>
          <p:cNvSpPr/>
          <p:nvPr/>
        </p:nvSpPr>
        <p:spPr>
          <a:xfrm>
            <a:off x="0" y="6055097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80"/>
                </a:lnTo>
                <a:lnTo>
                  <a:pt x="4204" y="145067"/>
                </a:lnTo>
                <a:lnTo>
                  <a:pt x="17733" y="140979"/>
                </a:lnTo>
                <a:lnTo>
                  <a:pt x="49814" y="115474"/>
                </a:lnTo>
                <a:lnTo>
                  <a:pt x="63385" y="75872"/>
                </a:lnTo>
                <a:lnTo>
                  <a:pt x="62043" y="60695"/>
                </a:lnTo>
                <a:lnTo>
                  <a:pt x="43684" y="22945"/>
                </a:lnTo>
                <a:lnTo>
                  <a:pt x="9230" y="1606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1" name="object 501"/>
          <p:cNvSpPr/>
          <p:nvPr/>
        </p:nvSpPr>
        <p:spPr>
          <a:xfrm>
            <a:off x="144372" y="605428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6" y="0"/>
                </a:moveTo>
                <a:lnTo>
                  <a:pt x="35927" y="10971"/>
                </a:lnTo>
                <a:lnTo>
                  <a:pt x="7861" y="39899"/>
                </a:lnTo>
                <a:lnTo>
                  <a:pt x="0" y="65874"/>
                </a:lnTo>
                <a:lnTo>
                  <a:pt x="1156" y="81975"/>
                </a:lnTo>
                <a:lnTo>
                  <a:pt x="18255" y="121300"/>
                </a:lnTo>
                <a:lnTo>
                  <a:pt x="50843" y="143742"/>
                </a:lnTo>
                <a:lnTo>
                  <a:pt x="73366" y="147299"/>
                </a:lnTo>
                <a:lnTo>
                  <a:pt x="87857" y="145874"/>
                </a:lnTo>
                <a:lnTo>
                  <a:pt x="124457" y="126710"/>
                </a:lnTo>
                <a:lnTo>
                  <a:pt x="145006" y="90973"/>
                </a:lnTo>
                <a:lnTo>
                  <a:pt x="147012" y="76660"/>
                </a:lnTo>
                <a:lnTo>
                  <a:pt x="145669" y="61485"/>
                </a:lnTo>
                <a:lnTo>
                  <a:pt x="127310" y="23738"/>
                </a:lnTo>
                <a:lnTo>
                  <a:pt x="92850" y="2406"/>
                </a:lnTo>
                <a:lnTo>
                  <a:pt x="7898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2" name="object 502"/>
          <p:cNvSpPr/>
          <p:nvPr/>
        </p:nvSpPr>
        <p:spPr>
          <a:xfrm>
            <a:off x="37236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5" y="0"/>
                </a:moveTo>
                <a:lnTo>
                  <a:pt x="35963" y="10963"/>
                </a:lnTo>
                <a:lnTo>
                  <a:pt x="7877" y="39874"/>
                </a:lnTo>
                <a:lnTo>
                  <a:pt x="0" y="65837"/>
                </a:lnTo>
                <a:lnTo>
                  <a:pt x="1155" y="81944"/>
                </a:lnTo>
                <a:lnTo>
                  <a:pt x="18255" y="121278"/>
                </a:lnTo>
                <a:lnTo>
                  <a:pt x="50830" y="143729"/>
                </a:lnTo>
                <a:lnTo>
                  <a:pt x="73375" y="147296"/>
                </a:lnTo>
                <a:lnTo>
                  <a:pt x="87853" y="145872"/>
                </a:lnTo>
                <a:lnTo>
                  <a:pt x="124456" y="126714"/>
                </a:lnTo>
                <a:lnTo>
                  <a:pt x="145032" y="90987"/>
                </a:lnTo>
                <a:lnTo>
                  <a:pt x="147045" y="76678"/>
                </a:lnTo>
                <a:lnTo>
                  <a:pt x="145701" y="61501"/>
                </a:lnTo>
                <a:lnTo>
                  <a:pt x="127330" y="23751"/>
                </a:lnTo>
                <a:lnTo>
                  <a:pt x="92877" y="2412"/>
                </a:lnTo>
                <a:lnTo>
                  <a:pt x="7902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3" name="object 503"/>
          <p:cNvSpPr/>
          <p:nvPr/>
        </p:nvSpPr>
        <p:spPr>
          <a:xfrm>
            <a:off x="600340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7" y="0"/>
                </a:moveTo>
                <a:lnTo>
                  <a:pt x="35946" y="10956"/>
                </a:lnTo>
                <a:lnTo>
                  <a:pt x="7871" y="39857"/>
                </a:lnTo>
                <a:lnTo>
                  <a:pt x="0" y="65813"/>
                </a:lnTo>
                <a:lnTo>
                  <a:pt x="1153" y="81927"/>
                </a:lnTo>
                <a:lnTo>
                  <a:pt x="18231" y="121275"/>
                </a:lnTo>
                <a:lnTo>
                  <a:pt x="50793" y="143728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9"/>
                </a:lnTo>
                <a:lnTo>
                  <a:pt x="145026" y="91008"/>
                </a:lnTo>
                <a:lnTo>
                  <a:pt x="147042" y="76704"/>
                </a:lnTo>
                <a:lnTo>
                  <a:pt x="145701" y="61525"/>
                </a:lnTo>
                <a:lnTo>
                  <a:pt x="127350" y="23770"/>
                </a:lnTo>
                <a:lnTo>
                  <a:pt x="92905" y="2420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4" name="object 504"/>
          <p:cNvSpPr/>
          <p:nvPr/>
        </p:nvSpPr>
        <p:spPr>
          <a:xfrm>
            <a:off x="1056171" y="605461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80393" y="0"/>
                </a:moveTo>
                <a:lnTo>
                  <a:pt x="36774" y="10728"/>
                </a:lnTo>
                <a:lnTo>
                  <a:pt x="8495" y="39233"/>
                </a:lnTo>
                <a:lnTo>
                  <a:pt x="0" y="73213"/>
                </a:lnTo>
                <a:lnTo>
                  <a:pt x="1426" y="87705"/>
                </a:lnTo>
                <a:lnTo>
                  <a:pt x="20617" y="124294"/>
                </a:lnTo>
                <a:lnTo>
                  <a:pt x="56398" y="144758"/>
                </a:lnTo>
                <a:lnTo>
                  <a:pt x="70728" y="146707"/>
                </a:lnTo>
                <a:lnTo>
                  <a:pt x="85831" y="145350"/>
                </a:lnTo>
                <a:lnTo>
                  <a:pt x="123426" y="126853"/>
                </a:lnTo>
                <a:lnTo>
                  <a:pt x="144579" y="92197"/>
                </a:lnTo>
                <a:lnTo>
                  <a:pt x="146894" y="78270"/>
                </a:lnTo>
                <a:lnTo>
                  <a:pt x="145616" y="62691"/>
                </a:lnTo>
                <a:lnTo>
                  <a:pt x="127725" y="24300"/>
                </a:lnTo>
                <a:lnTo>
                  <a:pt x="93992" y="2598"/>
                </a:lnTo>
                <a:lnTo>
                  <a:pt x="8039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5" name="object 505"/>
          <p:cNvSpPr/>
          <p:nvPr/>
        </p:nvSpPr>
        <p:spPr>
          <a:xfrm>
            <a:off x="1284323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7" y="0"/>
                </a:moveTo>
                <a:lnTo>
                  <a:pt x="35946" y="10956"/>
                </a:lnTo>
                <a:lnTo>
                  <a:pt x="7871" y="39857"/>
                </a:lnTo>
                <a:lnTo>
                  <a:pt x="0" y="65813"/>
                </a:lnTo>
                <a:lnTo>
                  <a:pt x="1153" y="81927"/>
                </a:lnTo>
                <a:lnTo>
                  <a:pt x="18231" y="121275"/>
                </a:lnTo>
                <a:lnTo>
                  <a:pt x="50793" y="143728"/>
                </a:lnTo>
                <a:lnTo>
                  <a:pt x="73335" y="147292"/>
                </a:lnTo>
                <a:lnTo>
                  <a:pt x="87830" y="145869"/>
                </a:lnTo>
                <a:lnTo>
                  <a:pt x="124449" y="126719"/>
                </a:lnTo>
                <a:lnTo>
                  <a:pt x="145026" y="91008"/>
                </a:lnTo>
                <a:lnTo>
                  <a:pt x="147042" y="76704"/>
                </a:lnTo>
                <a:lnTo>
                  <a:pt x="145701" y="61525"/>
                </a:lnTo>
                <a:lnTo>
                  <a:pt x="127350" y="23770"/>
                </a:lnTo>
                <a:lnTo>
                  <a:pt x="92905" y="2420"/>
                </a:lnTo>
                <a:lnTo>
                  <a:pt x="7904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6" name="object 506"/>
          <p:cNvSpPr/>
          <p:nvPr/>
        </p:nvSpPr>
        <p:spPr>
          <a:xfrm>
            <a:off x="1740208" y="60543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3456" y="0"/>
                </a:moveTo>
                <a:lnTo>
                  <a:pt x="33157" y="12022"/>
                </a:lnTo>
                <a:lnTo>
                  <a:pt x="6510" y="43119"/>
                </a:lnTo>
                <a:lnTo>
                  <a:pt x="0" y="70764"/>
                </a:lnTo>
                <a:lnTo>
                  <a:pt x="1357" y="85870"/>
                </a:lnTo>
                <a:lnTo>
                  <a:pt x="19851" y="123464"/>
                </a:lnTo>
                <a:lnTo>
                  <a:pt x="54514" y="144603"/>
                </a:lnTo>
                <a:lnTo>
                  <a:pt x="68447" y="146910"/>
                </a:lnTo>
                <a:lnTo>
                  <a:pt x="84020" y="145631"/>
                </a:lnTo>
                <a:lnTo>
                  <a:pt x="122404" y="127734"/>
                </a:lnTo>
                <a:lnTo>
                  <a:pt x="144102" y="93993"/>
                </a:lnTo>
                <a:lnTo>
                  <a:pt x="146698" y="80390"/>
                </a:lnTo>
                <a:lnTo>
                  <a:pt x="145498" y="64447"/>
                </a:lnTo>
                <a:lnTo>
                  <a:pt x="128115" y="25433"/>
                </a:lnTo>
                <a:lnTo>
                  <a:pt x="95130" y="3290"/>
                </a:lnTo>
                <a:lnTo>
                  <a:pt x="7345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7" name="object 507"/>
          <p:cNvSpPr/>
          <p:nvPr/>
        </p:nvSpPr>
        <p:spPr>
          <a:xfrm>
            <a:off x="1968309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8" name="object 508"/>
          <p:cNvSpPr/>
          <p:nvPr/>
        </p:nvSpPr>
        <p:spPr>
          <a:xfrm>
            <a:off x="2196287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62" y="0"/>
                </a:moveTo>
                <a:lnTo>
                  <a:pt x="35921" y="10977"/>
                </a:lnTo>
                <a:lnTo>
                  <a:pt x="7857" y="39915"/>
                </a:lnTo>
                <a:lnTo>
                  <a:pt x="0" y="65898"/>
                </a:lnTo>
                <a:lnTo>
                  <a:pt x="1157" y="81994"/>
                </a:lnTo>
                <a:lnTo>
                  <a:pt x="18265" y="121309"/>
                </a:lnTo>
                <a:lnTo>
                  <a:pt x="50863" y="143747"/>
                </a:lnTo>
                <a:lnTo>
                  <a:pt x="73381" y="147301"/>
                </a:lnTo>
                <a:lnTo>
                  <a:pt x="87866" y="145877"/>
                </a:lnTo>
                <a:lnTo>
                  <a:pt x="124457" y="126706"/>
                </a:lnTo>
                <a:lnTo>
                  <a:pt x="144999" y="90959"/>
                </a:lnTo>
                <a:lnTo>
                  <a:pt x="147002" y="76642"/>
                </a:lnTo>
                <a:lnTo>
                  <a:pt x="145659" y="61470"/>
                </a:lnTo>
                <a:lnTo>
                  <a:pt x="127291" y="23725"/>
                </a:lnTo>
                <a:lnTo>
                  <a:pt x="92826" y="2401"/>
                </a:lnTo>
                <a:lnTo>
                  <a:pt x="7896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9" name="object 509"/>
          <p:cNvSpPr/>
          <p:nvPr/>
        </p:nvSpPr>
        <p:spPr>
          <a:xfrm>
            <a:off x="242427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2" y="0"/>
                </a:moveTo>
                <a:lnTo>
                  <a:pt x="35977" y="10962"/>
                </a:lnTo>
                <a:lnTo>
                  <a:pt x="7883" y="39870"/>
                </a:lnTo>
                <a:lnTo>
                  <a:pt x="0" y="65831"/>
                </a:lnTo>
                <a:lnTo>
                  <a:pt x="1156" y="81939"/>
                </a:lnTo>
                <a:lnTo>
                  <a:pt x="18261" y="121275"/>
                </a:lnTo>
                <a:lnTo>
                  <a:pt x="50835" y="143728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4" y="76678"/>
                </a:lnTo>
                <a:lnTo>
                  <a:pt x="145703" y="61501"/>
                </a:lnTo>
                <a:lnTo>
                  <a:pt x="127351" y="23751"/>
                </a:lnTo>
                <a:lnTo>
                  <a:pt x="92898" y="2412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0" name="object 510"/>
          <p:cNvSpPr/>
          <p:nvPr/>
        </p:nvSpPr>
        <p:spPr>
          <a:xfrm>
            <a:off x="2652246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05" y="0"/>
                </a:moveTo>
                <a:lnTo>
                  <a:pt x="35941" y="10971"/>
                </a:lnTo>
                <a:lnTo>
                  <a:pt x="7867" y="39893"/>
                </a:lnTo>
                <a:lnTo>
                  <a:pt x="0" y="65863"/>
                </a:lnTo>
                <a:lnTo>
                  <a:pt x="1155" y="81961"/>
                </a:lnTo>
                <a:lnTo>
                  <a:pt x="18248" y="121280"/>
                </a:lnTo>
                <a:lnTo>
                  <a:pt x="50836" y="143730"/>
                </a:lnTo>
                <a:lnTo>
                  <a:pt x="73428" y="147301"/>
                </a:lnTo>
                <a:lnTo>
                  <a:pt x="87902" y="145877"/>
                </a:lnTo>
                <a:lnTo>
                  <a:pt x="124489" y="126706"/>
                </a:lnTo>
                <a:lnTo>
                  <a:pt x="145044" y="90959"/>
                </a:lnTo>
                <a:lnTo>
                  <a:pt x="147049" y="76642"/>
                </a:lnTo>
                <a:lnTo>
                  <a:pt x="145704" y="61470"/>
                </a:lnTo>
                <a:lnTo>
                  <a:pt x="127324" y="23725"/>
                </a:lnTo>
                <a:lnTo>
                  <a:pt x="92860" y="2401"/>
                </a:lnTo>
                <a:lnTo>
                  <a:pt x="790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1" name="object 511"/>
          <p:cNvSpPr/>
          <p:nvPr/>
        </p:nvSpPr>
        <p:spPr>
          <a:xfrm>
            <a:off x="2880268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2" name="object 512"/>
          <p:cNvSpPr/>
          <p:nvPr/>
        </p:nvSpPr>
        <p:spPr>
          <a:xfrm>
            <a:off x="3108291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3" name="object 513"/>
          <p:cNvSpPr/>
          <p:nvPr/>
        </p:nvSpPr>
        <p:spPr>
          <a:xfrm>
            <a:off x="3336231" y="605428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4" y="0"/>
                </a:moveTo>
                <a:lnTo>
                  <a:pt x="35963" y="10971"/>
                </a:lnTo>
                <a:lnTo>
                  <a:pt x="7876" y="39893"/>
                </a:lnTo>
                <a:lnTo>
                  <a:pt x="0" y="65863"/>
                </a:lnTo>
                <a:lnTo>
                  <a:pt x="1157" y="81961"/>
                </a:lnTo>
                <a:lnTo>
                  <a:pt x="18265" y="121280"/>
                </a:lnTo>
                <a:lnTo>
                  <a:pt x="50854" y="143730"/>
                </a:lnTo>
                <a:lnTo>
                  <a:pt x="73427" y="147301"/>
                </a:lnTo>
                <a:lnTo>
                  <a:pt x="87902" y="145877"/>
                </a:lnTo>
                <a:lnTo>
                  <a:pt x="124489" y="126706"/>
                </a:lnTo>
                <a:lnTo>
                  <a:pt x="145044" y="90959"/>
                </a:lnTo>
                <a:lnTo>
                  <a:pt x="147049" y="76642"/>
                </a:lnTo>
                <a:lnTo>
                  <a:pt x="145704" y="61470"/>
                </a:lnTo>
                <a:lnTo>
                  <a:pt x="127324" y="23725"/>
                </a:lnTo>
                <a:lnTo>
                  <a:pt x="92859" y="2401"/>
                </a:lnTo>
                <a:lnTo>
                  <a:pt x="7900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4" name="object 514"/>
          <p:cNvSpPr/>
          <p:nvPr/>
        </p:nvSpPr>
        <p:spPr>
          <a:xfrm>
            <a:off x="3564258" y="605429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3" y="0"/>
                </a:moveTo>
                <a:lnTo>
                  <a:pt x="35954" y="10953"/>
                </a:lnTo>
                <a:lnTo>
                  <a:pt x="7875" y="39847"/>
                </a:lnTo>
                <a:lnTo>
                  <a:pt x="0" y="65797"/>
                </a:lnTo>
                <a:lnTo>
                  <a:pt x="1152" y="81914"/>
                </a:lnTo>
                <a:lnTo>
                  <a:pt x="18226" y="121267"/>
                </a:lnTo>
                <a:lnTo>
                  <a:pt x="50782" y="143723"/>
                </a:lnTo>
                <a:lnTo>
                  <a:pt x="73334" y="147290"/>
                </a:lnTo>
                <a:lnTo>
                  <a:pt x="87827" y="145868"/>
                </a:lnTo>
                <a:lnTo>
                  <a:pt x="124451" y="126721"/>
                </a:lnTo>
                <a:lnTo>
                  <a:pt x="145034" y="91015"/>
                </a:lnTo>
                <a:lnTo>
                  <a:pt x="147053" y="76713"/>
                </a:lnTo>
                <a:lnTo>
                  <a:pt x="145712" y="61532"/>
                </a:lnTo>
                <a:lnTo>
                  <a:pt x="127361" y="23776"/>
                </a:lnTo>
                <a:lnTo>
                  <a:pt x="92919" y="2422"/>
                </a:lnTo>
                <a:lnTo>
                  <a:pt x="7906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5" name="object 515"/>
          <p:cNvSpPr/>
          <p:nvPr/>
        </p:nvSpPr>
        <p:spPr>
          <a:xfrm>
            <a:off x="3792277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6" name="object 516"/>
          <p:cNvSpPr/>
          <p:nvPr/>
        </p:nvSpPr>
        <p:spPr>
          <a:xfrm>
            <a:off x="4020223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3" y="0"/>
                </a:moveTo>
                <a:lnTo>
                  <a:pt x="35955" y="10962"/>
                </a:lnTo>
                <a:lnTo>
                  <a:pt x="7874" y="39870"/>
                </a:lnTo>
                <a:lnTo>
                  <a:pt x="0" y="65831"/>
                </a:lnTo>
                <a:lnTo>
                  <a:pt x="1154" y="81939"/>
                </a:lnTo>
                <a:lnTo>
                  <a:pt x="18244" y="121275"/>
                </a:lnTo>
                <a:lnTo>
                  <a:pt x="50816" y="143728"/>
                </a:lnTo>
                <a:lnTo>
                  <a:pt x="73374" y="147296"/>
                </a:lnTo>
                <a:lnTo>
                  <a:pt x="87871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5" y="76678"/>
                </a:lnTo>
                <a:lnTo>
                  <a:pt x="145703" y="61501"/>
                </a:lnTo>
                <a:lnTo>
                  <a:pt x="127352" y="23751"/>
                </a:lnTo>
                <a:lnTo>
                  <a:pt x="92898" y="2412"/>
                </a:lnTo>
                <a:lnTo>
                  <a:pt x="7903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7" name="object 517"/>
          <p:cNvSpPr/>
          <p:nvPr/>
        </p:nvSpPr>
        <p:spPr>
          <a:xfrm>
            <a:off x="4248241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0" y="0"/>
                </a:moveTo>
                <a:lnTo>
                  <a:pt x="35965" y="10957"/>
                </a:lnTo>
                <a:lnTo>
                  <a:pt x="7878" y="39860"/>
                </a:lnTo>
                <a:lnTo>
                  <a:pt x="0" y="65818"/>
                </a:lnTo>
                <a:lnTo>
                  <a:pt x="1155" y="81931"/>
                </a:lnTo>
                <a:lnTo>
                  <a:pt x="18250" y="121277"/>
                </a:lnTo>
                <a:lnTo>
                  <a:pt x="50815" y="143729"/>
                </a:lnTo>
                <a:lnTo>
                  <a:pt x="73335" y="147292"/>
                </a:lnTo>
                <a:lnTo>
                  <a:pt x="87815" y="145869"/>
                </a:lnTo>
                <a:lnTo>
                  <a:pt x="124430" y="126719"/>
                </a:lnTo>
                <a:lnTo>
                  <a:pt x="145023" y="91008"/>
                </a:lnTo>
                <a:lnTo>
                  <a:pt x="147042" y="76704"/>
                </a:lnTo>
                <a:lnTo>
                  <a:pt x="145699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8" name="object 518"/>
          <p:cNvSpPr/>
          <p:nvPr/>
        </p:nvSpPr>
        <p:spPr>
          <a:xfrm>
            <a:off x="4476264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51" y="0"/>
                </a:moveTo>
                <a:lnTo>
                  <a:pt x="35900" y="10974"/>
                </a:lnTo>
                <a:lnTo>
                  <a:pt x="7849" y="39913"/>
                </a:lnTo>
                <a:lnTo>
                  <a:pt x="0" y="65898"/>
                </a:lnTo>
                <a:lnTo>
                  <a:pt x="1158" y="82001"/>
                </a:lnTo>
                <a:lnTo>
                  <a:pt x="18265" y="121329"/>
                </a:lnTo>
                <a:lnTo>
                  <a:pt x="50855" y="143759"/>
                </a:lnTo>
                <a:lnTo>
                  <a:pt x="73293" y="147296"/>
                </a:lnTo>
                <a:lnTo>
                  <a:pt x="87789" y="145872"/>
                </a:lnTo>
                <a:lnTo>
                  <a:pt x="124399" y="126714"/>
                </a:lnTo>
                <a:lnTo>
                  <a:pt x="144954" y="90987"/>
                </a:lnTo>
                <a:lnTo>
                  <a:pt x="146963" y="76678"/>
                </a:lnTo>
                <a:lnTo>
                  <a:pt x="145622" y="61501"/>
                </a:lnTo>
                <a:lnTo>
                  <a:pt x="127270" y="23751"/>
                </a:lnTo>
                <a:lnTo>
                  <a:pt x="92817" y="2412"/>
                </a:lnTo>
                <a:lnTo>
                  <a:pt x="7895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9" name="object 519"/>
          <p:cNvSpPr/>
          <p:nvPr/>
        </p:nvSpPr>
        <p:spPr>
          <a:xfrm>
            <a:off x="470424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0" name="object 520"/>
          <p:cNvSpPr/>
          <p:nvPr/>
        </p:nvSpPr>
        <p:spPr>
          <a:xfrm>
            <a:off x="4932235" y="605430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64" y="0"/>
                </a:moveTo>
                <a:lnTo>
                  <a:pt x="35972" y="10949"/>
                </a:lnTo>
                <a:lnTo>
                  <a:pt x="7882" y="39840"/>
                </a:lnTo>
                <a:lnTo>
                  <a:pt x="0" y="65789"/>
                </a:lnTo>
                <a:lnTo>
                  <a:pt x="1154" y="81911"/>
                </a:lnTo>
                <a:lnTo>
                  <a:pt x="18243" y="121273"/>
                </a:lnTo>
                <a:lnTo>
                  <a:pt x="50793" y="143727"/>
                </a:lnTo>
                <a:lnTo>
                  <a:pt x="73282" y="147286"/>
                </a:lnTo>
                <a:lnTo>
                  <a:pt x="87774" y="145864"/>
                </a:lnTo>
                <a:lnTo>
                  <a:pt x="124407" y="126727"/>
                </a:lnTo>
                <a:lnTo>
                  <a:pt x="145012" y="91036"/>
                </a:lnTo>
                <a:lnTo>
                  <a:pt x="147038" y="76739"/>
                </a:lnTo>
                <a:lnTo>
                  <a:pt x="145697" y="61556"/>
                </a:lnTo>
                <a:lnTo>
                  <a:pt x="127346" y="23795"/>
                </a:lnTo>
                <a:lnTo>
                  <a:pt x="92914" y="2431"/>
                </a:lnTo>
                <a:lnTo>
                  <a:pt x="7906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1" name="object 521"/>
          <p:cNvSpPr/>
          <p:nvPr/>
        </p:nvSpPr>
        <p:spPr>
          <a:xfrm>
            <a:off x="5160204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2" name="object 522"/>
          <p:cNvSpPr/>
          <p:nvPr/>
        </p:nvSpPr>
        <p:spPr>
          <a:xfrm>
            <a:off x="5388226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2" y="0"/>
                </a:moveTo>
                <a:lnTo>
                  <a:pt x="35919" y="10968"/>
                </a:lnTo>
                <a:lnTo>
                  <a:pt x="7858" y="39892"/>
                </a:lnTo>
                <a:lnTo>
                  <a:pt x="0" y="65864"/>
                </a:lnTo>
                <a:lnTo>
                  <a:pt x="1155" y="81969"/>
                </a:lnTo>
                <a:lnTo>
                  <a:pt x="18247" y="121301"/>
                </a:lnTo>
                <a:lnTo>
                  <a:pt x="50829" y="143742"/>
                </a:lnTo>
                <a:lnTo>
                  <a:pt x="73340" y="147296"/>
                </a:lnTo>
                <a:lnTo>
                  <a:pt x="87822" y="145872"/>
                </a:lnTo>
                <a:lnTo>
                  <a:pt x="124427" y="126714"/>
                </a:lnTo>
                <a:lnTo>
                  <a:pt x="144998" y="90987"/>
                </a:lnTo>
                <a:lnTo>
                  <a:pt x="147011" y="76678"/>
                </a:lnTo>
                <a:lnTo>
                  <a:pt x="145667" y="61501"/>
                </a:lnTo>
                <a:lnTo>
                  <a:pt x="127300" y="23751"/>
                </a:lnTo>
                <a:lnTo>
                  <a:pt x="92847" y="2412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3" name="object 523"/>
          <p:cNvSpPr/>
          <p:nvPr/>
        </p:nvSpPr>
        <p:spPr>
          <a:xfrm>
            <a:off x="561616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8" y="0"/>
                </a:moveTo>
                <a:lnTo>
                  <a:pt x="35986" y="10961"/>
                </a:lnTo>
                <a:lnTo>
                  <a:pt x="7886" y="39867"/>
                </a:lnTo>
                <a:lnTo>
                  <a:pt x="0" y="65826"/>
                </a:lnTo>
                <a:lnTo>
                  <a:pt x="1156" y="81934"/>
                </a:lnTo>
                <a:lnTo>
                  <a:pt x="18262" y="121270"/>
                </a:lnTo>
                <a:lnTo>
                  <a:pt x="50835" y="143725"/>
                </a:lnTo>
                <a:lnTo>
                  <a:pt x="73386" y="147296"/>
                </a:lnTo>
                <a:lnTo>
                  <a:pt x="87868" y="145872"/>
                </a:lnTo>
                <a:lnTo>
                  <a:pt x="124472" y="126714"/>
                </a:lnTo>
                <a:lnTo>
                  <a:pt x="145044" y="90987"/>
                </a:lnTo>
                <a:lnTo>
                  <a:pt x="147056" y="76678"/>
                </a:lnTo>
                <a:lnTo>
                  <a:pt x="145713" y="61501"/>
                </a:lnTo>
                <a:lnTo>
                  <a:pt x="127345" y="23751"/>
                </a:lnTo>
                <a:lnTo>
                  <a:pt x="92892" y="2412"/>
                </a:lnTo>
                <a:lnTo>
                  <a:pt x="7903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4" name="object 524"/>
          <p:cNvSpPr/>
          <p:nvPr/>
        </p:nvSpPr>
        <p:spPr>
          <a:xfrm>
            <a:off x="5844190" y="6054295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1" y="0"/>
                </a:moveTo>
                <a:lnTo>
                  <a:pt x="35943" y="10957"/>
                </a:lnTo>
                <a:lnTo>
                  <a:pt x="7870" y="39860"/>
                </a:lnTo>
                <a:lnTo>
                  <a:pt x="0" y="65818"/>
                </a:lnTo>
                <a:lnTo>
                  <a:pt x="1153" y="81931"/>
                </a:lnTo>
                <a:lnTo>
                  <a:pt x="18233" y="121277"/>
                </a:lnTo>
                <a:lnTo>
                  <a:pt x="50796" y="143729"/>
                </a:lnTo>
                <a:lnTo>
                  <a:pt x="73336" y="147292"/>
                </a:lnTo>
                <a:lnTo>
                  <a:pt x="87816" y="145869"/>
                </a:lnTo>
                <a:lnTo>
                  <a:pt x="124430" y="126719"/>
                </a:lnTo>
                <a:lnTo>
                  <a:pt x="145024" y="91008"/>
                </a:lnTo>
                <a:lnTo>
                  <a:pt x="147043" y="76704"/>
                </a:lnTo>
                <a:lnTo>
                  <a:pt x="145700" y="61525"/>
                </a:lnTo>
                <a:lnTo>
                  <a:pt x="127332" y="23770"/>
                </a:lnTo>
                <a:lnTo>
                  <a:pt x="92888" y="2420"/>
                </a:lnTo>
                <a:lnTo>
                  <a:pt x="7904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5" name="object 525"/>
          <p:cNvSpPr/>
          <p:nvPr/>
        </p:nvSpPr>
        <p:spPr>
          <a:xfrm>
            <a:off x="6072167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6" name="object 526"/>
          <p:cNvSpPr/>
          <p:nvPr/>
        </p:nvSpPr>
        <p:spPr>
          <a:xfrm>
            <a:off x="6300156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2" y="0"/>
                </a:moveTo>
                <a:lnTo>
                  <a:pt x="35977" y="10962"/>
                </a:lnTo>
                <a:lnTo>
                  <a:pt x="7883" y="39870"/>
                </a:lnTo>
                <a:lnTo>
                  <a:pt x="0" y="65831"/>
                </a:lnTo>
                <a:lnTo>
                  <a:pt x="1156" y="81939"/>
                </a:lnTo>
                <a:lnTo>
                  <a:pt x="18261" y="121275"/>
                </a:lnTo>
                <a:lnTo>
                  <a:pt x="50835" y="143728"/>
                </a:lnTo>
                <a:lnTo>
                  <a:pt x="73374" y="147296"/>
                </a:lnTo>
                <a:lnTo>
                  <a:pt x="87870" y="145872"/>
                </a:lnTo>
                <a:lnTo>
                  <a:pt x="124480" y="126714"/>
                </a:lnTo>
                <a:lnTo>
                  <a:pt x="145035" y="90987"/>
                </a:lnTo>
                <a:lnTo>
                  <a:pt x="147044" y="76678"/>
                </a:lnTo>
                <a:lnTo>
                  <a:pt x="145703" y="61501"/>
                </a:lnTo>
                <a:lnTo>
                  <a:pt x="127351" y="23751"/>
                </a:lnTo>
                <a:lnTo>
                  <a:pt x="92898" y="2412"/>
                </a:lnTo>
                <a:lnTo>
                  <a:pt x="7903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7" name="object 527"/>
          <p:cNvSpPr/>
          <p:nvPr/>
        </p:nvSpPr>
        <p:spPr>
          <a:xfrm>
            <a:off x="6528135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7" y="0"/>
                </a:moveTo>
                <a:lnTo>
                  <a:pt x="35953" y="10963"/>
                </a:lnTo>
                <a:lnTo>
                  <a:pt x="7873" y="39873"/>
                </a:lnTo>
                <a:lnTo>
                  <a:pt x="0" y="65836"/>
                </a:lnTo>
                <a:lnTo>
                  <a:pt x="1154" y="81943"/>
                </a:lnTo>
                <a:lnTo>
                  <a:pt x="18246" y="121277"/>
                </a:lnTo>
                <a:lnTo>
                  <a:pt x="50820" y="143729"/>
                </a:lnTo>
                <a:lnTo>
                  <a:pt x="73375" y="147296"/>
                </a:lnTo>
                <a:lnTo>
                  <a:pt x="87857" y="145872"/>
                </a:lnTo>
                <a:lnTo>
                  <a:pt x="124461" y="126714"/>
                </a:lnTo>
                <a:lnTo>
                  <a:pt x="145033" y="90987"/>
                </a:lnTo>
                <a:lnTo>
                  <a:pt x="147045" y="76678"/>
                </a:lnTo>
                <a:lnTo>
                  <a:pt x="145702" y="61501"/>
                </a:lnTo>
                <a:lnTo>
                  <a:pt x="127334" y="23751"/>
                </a:lnTo>
                <a:lnTo>
                  <a:pt x="92881" y="2412"/>
                </a:lnTo>
                <a:lnTo>
                  <a:pt x="7902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8" name="object 528"/>
          <p:cNvSpPr/>
          <p:nvPr/>
        </p:nvSpPr>
        <p:spPr>
          <a:xfrm>
            <a:off x="6756150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44" y="10967"/>
                </a:lnTo>
                <a:lnTo>
                  <a:pt x="7868" y="39889"/>
                </a:lnTo>
                <a:lnTo>
                  <a:pt x="0" y="65860"/>
                </a:lnTo>
                <a:lnTo>
                  <a:pt x="1157" y="81966"/>
                </a:lnTo>
                <a:lnTo>
                  <a:pt x="18263" y="121298"/>
                </a:lnTo>
                <a:lnTo>
                  <a:pt x="50843" y="143741"/>
                </a:lnTo>
                <a:lnTo>
                  <a:pt x="73339" y="147296"/>
                </a:lnTo>
                <a:lnTo>
                  <a:pt x="87836" y="145872"/>
                </a:lnTo>
                <a:lnTo>
                  <a:pt x="124445" y="126714"/>
                </a:lnTo>
                <a:lnTo>
                  <a:pt x="145000" y="90987"/>
                </a:lnTo>
                <a:lnTo>
                  <a:pt x="147010" y="76678"/>
                </a:lnTo>
                <a:lnTo>
                  <a:pt x="145668" y="61501"/>
                </a:lnTo>
                <a:lnTo>
                  <a:pt x="127317" y="23751"/>
                </a:lnTo>
                <a:lnTo>
                  <a:pt x="92863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9" name="object 529"/>
          <p:cNvSpPr/>
          <p:nvPr/>
        </p:nvSpPr>
        <p:spPr>
          <a:xfrm>
            <a:off x="6984172" y="605429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8" y="0"/>
                </a:moveTo>
                <a:lnTo>
                  <a:pt x="35922" y="10967"/>
                </a:lnTo>
                <a:lnTo>
                  <a:pt x="7859" y="39889"/>
                </a:lnTo>
                <a:lnTo>
                  <a:pt x="0" y="65860"/>
                </a:lnTo>
                <a:lnTo>
                  <a:pt x="1155" y="81966"/>
                </a:lnTo>
                <a:lnTo>
                  <a:pt x="18246" y="121299"/>
                </a:lnTo>
                <a:lnTo>
                  <a:pt x="50825" y="143741"/>
                </a:lnTo>
                <a:lnTo>
                  <a:pt x="73340" y="147296"/>
                </a:lnTo>
                <a:lnTo>
                  <a:pt x="87836" y="145872"/>
                </a:lnTo>
                <a:lnTo>
                  <a:pt x="124446" y="126714"/>
                </a:lnTo>
                <a:lnTo>
                  <a:pt x="145001" y="90987"/>
                </a:lnTo>
                <a:lnTo>
                  <a:pt x="147010" y="76678"/>
                </a:lnTo>
                <a:lnTo>
                  <a:pt x="145669" y="61501"/>
                </a:lnTo>
                <a:lnTo>
                  <a:pt x="127317" y="23751"/>
                </a:lnTo>
                <a:lnTo>
                  <a:pt x="92864" y="2412"/>
                </a:lnTo>
                <a:lnTo>
                  <a:pt x="7899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0" name="object 530"/>
          <p:cNvSpPr/>
          <p:nvPr/>
        </p:nvSpPr>
        <p:spPr>
          <a:xfrm>
            <a:off x="0" y="6283112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57"/>
                </a:lnTo>
                <a:lnTo>
                  <a:pt x="4202" y="145044"/>
                </a:lnTo>
                <a:lnTo>
                  <a:pt x="17732" y="140958"/>
                </a:lnTo>
                <a:lnTo>
                  <a:pt x="49828" y="115465"/>
                </a:lnTo>
                <a:lnTo>
                  <a:pt x="63422" y="75879"/>
                </a:lnTo>
                <a:lnTo>
                  <a:pt x="62080" y="60698"/>
                </a:lnTo>
                <a:lnTo>
                  <a:pt x="43714" y="22950"/>
                </a:lnTo>
                <a:lnTo>
                  <a:pt x="9260" y="1614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1" name="object 531"/>
          <p:cNvSpPr/>
          <p:nvPr/>
        </p:nvSpPr>
        <p:spPr>
          <a:xfrm>
            <a:off x="144368" y="628230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0" y="0"/>
                </a:moveTo>
                <a:lnTo>
                  <a:pt x="35914" y="10972"/>
                </a:lnTo>
                <a:lnTo>
                  <a:pt x="7852" y="39902"/>
                </a:lnTo>
                <a:lnTo>
                  <a:pt x="0" y="65884"/>
                </a:lnTo>
                <a:lnTo>
                  <a:pt x="1158" y="81979"/>
                </a:lnTo>
                <a:lnTo>
                  <a:pt x="18267" y="121292"/>
                </a:lnTo>
                <a:lnTo>
                  <a:pt x="50868" y="143726"/>
                </a:lnTo>
                <a:lnTo>
                  <a:pt x="73370" y="147275"/>
                </a:lnTo>
                <a:lnTo>
                  <a:pt x="87860" y="145851"/>
                </a:lnTo>
                <a:lnTo>
                  <a:pt x="124460" y="126686"/>
                </a:lnTo>
                <a:lnTo>
                  <a:pt x="145009" y="90950"/>
                </a:lnTo>
                <a:lnTo>
                  <a:pt x="147015" y="76636"/>
                </a:lnTo>
                <a:lnTo>
                  <a:pt x="145672" y="61460"/>
                </a:lnTo>
                <a:lnTo>
                  <a:pt x="127307" y="23719"/>
                </a:lnTo>
                <a:lnTo>
                  <a:pt x="92838" y="2402"/>
                </a:lnTo>
                <a:lnTo>
                  <a:pt x="789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2" name="object 532"/>
          <p:cNvSpPr/>
          <p:nvPr/>
        </p:nvSpPr>
        <p:spPr>
          <a:xfrm>
            <a:off x="37236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4" y="0"/>
                </a:moveTo>
                <a:lnTo>
                  <a:pt x="35952" y="10963"/>
                </a:lnTo>
                <a:lnTo>
                  <a:pt x="7869" y="39875"/>
                </a:lnTo>
                <a:lnTo>
                  <a:pt x="0" y="65844"/>
                </a:lnTo>
                <a:lnTo>
                  <a:pt x="1157" y="81944"/>
                </a:lnTo>
                <a:lnTo>
                  <a:pt x="18265" y="121268"/>
                </a:lnTo>
                <a:lnTo>
                  <a:pt x="50853" y="143712"/>
                </a:lnTo>
                <a:lnTo>
                  <a:pt x="73378" y="147272"/>
                </a:lnTo>
                <a:lnTo>
                  <a:pt x="87867" y="145849"/>
                </a:lnTo>
                <a:lnTo>
                  <a:pt x="124474" y="126690"/>
                </a:lnTo>
                <a:lnTo>
                  <a:pt x="145037" y="90964"/>
                </a:lnTo>
                <a:lnTo>
                  <a:pt x="147048" y="76654"/>
                </a:lnTo>
                <a:lnTo>
                  <a:pt x="145705" y="61476"/>
                </a:lnTo>
                <a:lnTo>
                  <a:pt x="127340" y="23732"/>
                </a:lnTo>
                <a:lnTo>
                  <a:pt x="92877" y="2407"/>
                </a:lnTo>
                <a:lnTo>
                  <a:pt x="7901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3" name="object 533"/>
          <p:cNvSpPr/>
          <p:nvPr/>
        </p:nvSpPr>
        <p:spPr>
          <a:xfrm>
            <a:off x="600343" y="628231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95" y="0"/>
                </a:moveTo>
                <a:lnTo>
                  <a:pt x="35965" y="10942"/>
                </a:lnTo>
                <a:lnTo>
                  <a:pt x="7878" y="39819"/>
                </a:lnTo>
                <a:lnTo>
                  <a:pt x="0" y="65761"/>
                </a:lnTo>
                <a:lnTo>
                  <a:pt x="1152" y="81880"/>
                </a:lnTo>
                <a:lnTo>
                  <a:pt x="18223" y="121235"/>
                </a:lnTo>
                <a:lnTo>
                  <a:pt x="50775" y="143693"/>
                </a:lnTo>
                <a:lnTo>
                  <a:pt x="73333" y="147263"/>
                </a:lnTo>
                <a:lnTo>
                  <a:pt x="87824" y="145841"/>
                </a:lnTo>
                <a:lnTo>
                  <a:pt x="124458" y="126703"/>
                </a:lnTo>
                <a:lnTo>
                  <a:pt x="145063" y="91012"/>
                </a:lnTo>
                <a:lnTo>
                  <a:pt x="147089" y="76715"/>
                </a:lnTo>
                <a:lnTo>
                  <a:pt x="145747" y="61531"/>
                </a:lnTo>
                <a:lnTo>
                  <a:pt x="127391" y="23776"/>
                </a:lnTo>
                <a:lnTo>
                  <a:pt x="92948" y="2426"/>
                </a:lnTo>
                <a:lnTo>
                  <a:pt x="790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4" name="object 534"/>
          <p:cNvSpPr/>
          <p:nvPr/>
        </p:nvSpPr>
        <p:spPr>
          <a:xfrm>
            <a:off x="828355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5" name="object 535"/>
          <p:cNvSpPr/>
          <p:nvPr/>
        </p:nvSpPr>
        <p:spPr>
          <a:xfrm>
            <a:off x="1056387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4" y="0"/>
                </a:moveTo>
                <a:lnTo>
                  <a:pt x="35911" y="10964"/>
                </a:lnTo>
                <a:lnTo>
                  <a:pt x="7852" y="39885"/>
                </a:lnTo>
                <a:lnTo>
                  <a:pt x="0" y="65861"/>
                </a:lnTo>
                <a:lnTo>
                  <a:pt x="1157" y="81966"/>
                </a:lnTo>
                <a:lnTo>
                  <a:pt x="18262" y="121298"/>
                </a:lnTo>
                <a:lnTo>
                  <a:pt x="50848" y="143729"/>
                </a:lnTo>
                <a:lnTo>
                  <a:pt x="73292" y="147268"/>
                </a:lnTo>
                <a:lnTo>
                  <a:pt x="87786" y="145845"/>
                </a:lnTo>
                <a:lnTo>
                  <a:pt x="124406" y="126696"/>
                </a:lnTo>
                <a:lnTo>
                  <a:pt x="144983" y="90985"/>
                </a:lnTo>
                <a:lnTo>
                  <a:pt x="146999" y="76680"/>
                </a:lnTo>
                <a:lnTo>
                  <a:pt x="145657" y="61499"/>
                </a:lnTo>
                <a:lnTo>
                  <a:pt x="127300" y="23751"/>
                </a:lnTo>
                <a:lnTo>
                  <a:pt x="92846" y="2415"/>
                </a:lnTo>
                <a:lnTo>
                  <a:pt x="78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6" name="object 536"/>
          <p:cNvSpPr/>
          <p:nvPr/>
        </p:nvSpPr>
        <p:spPr>
          <a:xfrm>
            <a:off x="1284315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2" y="0"/>
                </a:moveTo>
                <a:lnTo>
                  <a:pt x="35951" y="10961"/>
                </a:lnTo>
                <a:lnTo>
                  <a:pt x="7869" y="39870"/>
                </a:lnTo>
                <a:lnTo>
                  <a:pt x="0" y="65837"/>
                </a:lnTo>
                <a:lnTo>
                  <a:pt x="1156" y="81937"/>
                </a:lnTo>
                <a:lnTo>
                  <a:pt x="18257" y="121262"/>
                </a:lnTo>
                <a:lnTo>
                  <a:pt x="50843" y="143708"/>
                </a:lnTo>
                <a:lnTo>
                  <a:pt x="73390" y="147272"/>
                </a:lnTo>
                <a:lnTo>
                  <a:pt x="87872" y="145849"/>
                </a:lnTo>
                <a:lnTo>
                  <a:pt x="124476" y="126690"/>
                </a:lnTo>
                <a:lnTo>
                  <a:pt x="145048" y="90964"/>
                </a:lnTo>
                <a:lnTo>
                  <a:pt x="147060" y="76654"/>
                </a:lnTo>
                <a:lnTo>
                  <a:pt x="145716" y="61476"/>
                </a:lnTo>
                <a:lnTo>
                  <a:pt x="127343" y="23732"/>
                </a:lnTo>
                <a:lnTo>
                  <a:pt x="92880" y="2407"/>
                </a:lnTo>
                <a:lnTo>
                  <a:pt x="7902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7" name="object 537"/>
          <p:cNvSpPr/>
          <p:nvPr/>
        </p:nvSpPr>
        <p:spPr>
          <a:xfrm>
            <a:off x="151234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8" name="object 538"/>
          <p:cNvSpPr/>
          <p:nvPr/>
        </p:nvSpPr>
        <p:spPr>
          <a:xfrm>
            <a:off x="1740322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9" name="object 539"/>
          <p:cNvSpPr/>
          <p:nvPr/>
        </p:nvSpPr>
        <p:spPr>
          <a:xfrm>
            <a:off x="196831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7" y="0"/>
                </a:moveTo>
                <a:lnTo>
                  <a:pt x="35942" y="10962"/>
                </a:lnTo>
                <a:lnTo>
                  <a:pt x="7865" y="39873"/>
                </a:lnTo>
                <a:lnTo>
                  <a:pt x="0" y="65841"/>
                </a:lnTo>
                <a:lnTo>
                  <a:pt x="1156" y="81943"/>
                </a:lnTo>
                <a:lnTo>
                  <a:pt x="18256" y="121267"/>
                </a:lnTo>
                <a:lnTo>
                  <a:pt x="50842" y="143712"/>
                </a:lnTo>
                <a:lnTo>
                  <a:pt x="73378" y="147272"/>
                </a:lnTo>
                <a:lnTo>
                  <a:pt x="87874" y="145849"/>
                </a:lnTo>
                <a:lnTo>
                  <a:pt x="124484" y="126690"/>
                </a:lnTo>
                <a:lnTo>
                  <a:pt x="145039" y="90964"/>
                </a:lnTo>
                <a:lnTo>
                  <a:pt x="147048" y="76654"/>
                </a:lnTo>
                <a:lnTo>
                  <a:pt x="145706" y="61476"/>
                </a:lnTo>
                <a:lnTo>
                  <a:pt x="127349" y="23732"/>
                </a:lnTo>
                <a:lnTo>
                  <a:pt x="92886" y="2407"/>
                </a:lnTo>
                <a:lnTo>
                  <a:pt x="7901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0" name="object 540"/>
          <p:cNvSpPr/>
          <p:nvPr/>
        </p:nvSpPr>
        <p:spPr>
          <a:xfrm>
            <a:off x="219629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1" name="object 541"/>
          <p:cNvSpPr/>
          <p:nvPr/>
        </p:nvSpPr>
        <p:spPr>
          <a:xfrm>
            <a:off x="2424306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2" name="object 542"/>
          <p:cNvSpPr/>
          <p:nvPr/>
        </p:nvSpPr>
        <p:spPr>
          <a:xfrm>
            <a:off x="2652244" y="628230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92" y="0"/>
                </a:moveTo>
                <a:lnTo>
                  <a:pt x="35952" y="10971"/>
                </a:lnTo>
                <a:lnTo>
                  <a:pt x="7868" y="39894"/>
                </a:lnTo>
                <a:lnTo>
                  <a:pt x="0" y="65870"/>
                </a:lnTo>
                <a:lnTo>
                  <a:pt x="1158" y="81962"/>
                </a:lnTo>
                <a:lnTo>
                  <a:pt x="18275" y="121270"/>
                </a:lnTo>
                <a:lnTo>
                  <a:pt x="50877" y="143713"/>
                </a:lnTo>
                <a:lnTo>
                  <a:pt x="73431" y="147277"/>
                </a:lnTo>
                <a:lnTo>
                  <a:pt x="87915" y="145853"/>
                </a:lnTo>
                <a:lnTo>
                  <a:pt x="124506" y="126682"/>
                </a:lnTo>
                <a:lnTo>
                  <a:pt x="145049" y="90935"/>
                </a:lnTo>
                <a:lnTo>
                  <a:pt x="147052" y="76619"/>
                </a:lnTo>
                <a:lnTo>
                  <a:pt x="145708" y="61444"/>
                </a:lnTo>
                <a:lnTo>
                  <a:pt x="127334" y="23706"/>
                </a:lnTo>
                <a:lnTo>
                  <a:pt x="92859" y="2396"/>
                </a:lnTo>
                <a:lnTo>
                  <a:pt x="7899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3" name="object 543"/>
          <p:cNvSpPr/>
          <p:nvPr/>
        </p:nvSpPr>
        <p:spPr>
          <a:xfrm>
            <a:off x="3108288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4" name="object 544"/>
          <p:cNvSpPr/>
          <p:nvPr/>
        </p:nvSpPr>
        <p:spPr>
          <a:xfrm>
            <a:off x="3335951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08" y="0"/>
                </a:moveTo>
                <a:lnTo>
                  <a:pt x="33376" y="11986"/>
                </a:lnTo>
                <a:lnTo>
                  <a:pt x="6631" y="42999"/>
                </a:lnTo>
                <a:lnTo>
                  <a:pt x="0" y="70584"/>
                </a:lnTo>
                <a:lnTo>
                  <a:pt x="1342" y="85766"/>
                </a:lnTo>
                <a:lnTo>
                  <a:pt x="19698" y="123516"/>
                </a:lnTo>
                <a:lnTo>
                  <a:pt x="54152" y="144852"/>
                </a:lnTo>
                <a:lnTo>
                  <a:pt x="68014" y="147268"/>
                </a:lnTo>
                <a:lnTo>
                  <a:pt x="83724" y="146019"/>
                </a:lnTo>
                <a:lnTo>
                  <a:pt x="122354" y="128334"/>
                </a:lnTo>
                <a:lnTo>
                  <a:pt x="144280" y="94902"/>
                </a:lnTo>
                <a:lnTo>
                  <a:pt x="146998" y="81405"/>
                </a:lnTo>
                <a:lnTo>
                  <a:pt x="145841" y="65300"/>
                </a:lnTo>
                <a:lnTo>
                  <a:pt x="128738" y="25970"/>
                </a:lnTo>
                <a:lnTo>
                  <a:pt x="96151" y="3539"/>
                </a:lnTo>
                <a:lnTo>
                  <a:pt x="737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5" name="object 545"/>
          <p:cNvSpPr/>
          <p:nvPr/>
        </p:nvSpPr>
        <p:spPr>
          <a:xfrm>
            <a:off x="3563930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08" y="0"/>
                </a:moveTo>
                <a:lnTo>
                  <a:pt x="33376" y="11986"/>
                </a:lnTo>
                <a:lnTo>
                  <a:pt x="6631" y="42999"/>
                </a:lnTo>
                <a:lnTo>
                  <a:pt x="0" y="70584"/>
                </a:lnTo>
                <a:lnTo>
                  <a:pt x="1342" y="85766"/>
                </a:lnTo>
                <a:lnTo>
                  <a:pt x="19698" y="123516"/>
                </a:lnTo>
                <a:lnTo>
                  <a:pt x="54152" y="144852"/>
                </a:lnTo>
                <a:lnTo>
                  <a:pt x="68014" y="147268"/>
                </a:lnTo>
                <a:lnTo>
                  <a:pt x="83720" y="146020"/>
                </a:lnTo>
                <a:lnTo>
                  <a:pt x="122362" y="128346"/>
                </a:lnTo>
                <a:lnTo>
                  <a:pt x="144317" y="94933"/>
                </a:lnTo>
                <a:lnTo>
                  <a:pt x="147044" y="81443"/>
                </a:lnTo>
                <a:lnTo>
                  <a:pt x="145888" y="65336"/>
                </a:lnTo>
                <a:lnTo>
                  <a:pt x="128786" y="26001"/>
                </a:lnTo>
                <a:lnTo>
                  <a:pt x="96209" y="3556"/>
                </a:lnTo>
                <a:lnTo>
                  <a:pt x="7370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6" name="object 546"/>
          <p:cNvSpPr/>
          <p:nvPr/>
        </p:nvSpPr>
        <p:spPr>
          <a:xfrm>
            <a:off x="3791947" y="6282087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42" y="11991"/>
                </a:lnTo>
                <a:lnTo>
                  <a:pt x="6616" y="43019"/>
                </a:lnTo>
                <a:lnTo>
                  <a:pt x="0" y="70615"/>
                </a:lnTo>
                <a:lnTo>
                  <a:pt x="1342" y="85793"/>
                </a:lnTo>
                <a:lnTo>
                  <a:pt x="19699" y="123539"/>
                </a:lnTo>
                <a:lnTo>
                  <a:pt x="54162" y="144864"/>
                </a:lnTo>
                <a:lnTo>
                  <a:pt x="68030" y="147272"/>
                </a:lnTo>
                <a:lnTo>
                  <a:pt x="83726" y="146022"/>
                </a:lnTo>
                <a:lnTo>
                  <a:pt x="122349" y="128333"/>
                </a:lnTo>
                <a:lnTo>
                  <a:pt x="144291" y="94898"/>
                </a:lnTo>
                <a:lnTo>
                  <a:pt x="147012" y="81400"/>
                </a:lnTo>
                <a:lnTo>
                  <a:pt x="145854" y="65301"/>
                </a:lnTo>
                <a:lnTo>
                  <a:pt x="128739" y="25981"/>
                </a:lnTo>
                <a:lnTo>
                  <a:pt x="96145" y="3547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7" name="object 547"/>
          <p:cNvSpPr/>
          <p:nvPr/>
        </p:nvSpPr>
        <p:spPr>
          <a:xfrm>
            <a:off x="4020254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2" y="0"/>
                </a:moveTo>
                <a:lnTo>
                  <a:pt x="35909" y="10968"/>
                </a:lnTo>
                <a:lnTo>
                  <a:pt x="7851" y="39892"/>
                </a:lnTo>
                <a:lnTo>
                  <a:pt x="0" y="65870"/>
                </a:lnTo>
                <a:lnTo>
                  <a:pt x="1157" y="81969"/>
                </a:lnTo>
                <a:lnTo>
                  <a:pt x="18257" y="121291"/>
                </a:lnTo>
                <a:lnTo>
                  <a:pt x="50851" y="143725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4" y="76654"/>
                </a:lnTo>
                <a:lnTo>
                  <a:pt x="145672" y="61476"/>
                </a:lnTo>
                <a:lnTo>
                  <a:pt x="127314" y="23732"/>
                </a:lnTo>
                <a:lnTo>
                  <a:pt x="92851" y="2407"/>
                </a:lnTo>
                <a:lnTo>
                  <a:pt x="789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8" name="object 548"/>
          <p:cNvSpPr/>
          <p:nvPr/>
        </p:nvSpPr>
        <p:spPr>
          <a:xfrm>
            <a:off x="424824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1" y="0"/>
                </a:moveTo>
                <a:lnTo>
                  <a:pt x="35940" y="10963"/>
                </a:lnTo>
                <a:lnTo>
                  <a:pt x="7864" y="39876"/>
                </a:lnTo>
                <a:lnTo>
                  <a:pt x="0" y="65846"/>
                </a:lnTo>
                <a:lnTo>
                  <a:pt x="1156" y="81946"/>
                </a:lnTo>
                <a:lnTo>
                  <a:pt x="18258" y="121270"/>
                </a:lnTo>
                <a:lnTo>
                  <a:pt x="50846" y="143713"/>
                </a:lnTo>
                <a:lnTo>
                  <a:pt x="73378" y="147272"/>
                </a:lnTo>
                <a:lnTo>
                  <a:pt x="87861" y="145849"/>
                </a:lnTo>
                <a:lnTo>
                  <a:pt x="124465" y="126690"/>
                </a:lnTo>
                <a:lnTo>
                  <a:pt x="145037" y="90964"/>
                </a:lnTo>
                <a:lnTo>
                  <a:pt x="147049" y="76654"/>
                </a:lnTo>
                <a:lnTo>
                  <a:pt x="145705" y="61476"/>
                </a:lnTo>
                <a:lnTo>
                  <a:pt x="127331" y="23732"/>
                </a:lnTo>
                <a:lnTo>
                  <a:pt x="92869" y="2407"/>
                </a:lnTo>
                <a:lnTo>
                  <a:pt x="7901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9" name="object 549"/>
          <p:cNvSpPr/>
          <p:nvPr/>
        </p:nvSpPr>
        <p:spPr>
          <a:xfrm>
            <a:off x="4476271" y="628231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49" y="0"/>
                </a:moveTo>
                <a:lnTo>
                  <a:pt x="35943" y="10949"/>
                </a:lnTo>
                <a:lnTo>
                  <a:pt x="7867" y="39843"/>
                </a:lnTo>
                <a:lnTo>
                  <a:pt x="0" y="65799"/>
                </a:lnTo>
                <a:lnTo>
                  <a:pt x="1154" y="81915"/>
                </a:lnTo>
                <a:lnTo>
                  <a:pt x="18242" y="121266"/>
                </a:lnTo>
                <a:lnTo>
                  <a:pt x="50805" y="143711"/>
                </a:lnTo>
                <a:lnTo>
                  <a:pt x="73286" y="147263"/>
                </a:lnTo>
                <a:lnTo>
                  <a:pt x="87778" y="145841"/>
                </a:lnTo>
                <a:lnTo>
                  <a:pt x="124411" y="126703"/>
                </a:lnTo>
                <a:lnTo>
                  <a:pt x="145016" y="91012"/>
                </a:lnTo>
                <a:lnTo>
                  <a:pt x="147042" y="76715"/>
                </a:lnTo>
                <a:lnTo>
                  <a:pt x="145701" y="61531"/>
                </a:lnTo>
                <a:lnTo>
                  <a:pt x="127344" y="23776"/>
                </a:lnTo>
                <a:lnTo>
                  <a:pt x="92901" y="2426"/>
                </a:lnTo>
                <a:lnTo>
                  <a:pt x="790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0" name="object 550"/>
          <p:cNvSpPr/>
          <p:nvPr/>
        </p:nvSpPr>
        <p:spPr>
          <a:xfrm>
            <a:off x="4704236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1" name="object 551"/>
          <p:cNvSpPr/>
          <p:nvPr/>
        </p:nvSpPr>
        <p:spPr>
          <a:xfrm>
            <a:off x="4932270" y="6282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0" y="0"/>
                </a:moveTo>
                <a:lnTo>
                  <a:pt x="35919" y="10960"/>
                </a:lnTo>
                <a:lnTo>
                  <a:pt x="7856" y="39874"/>
                </a:lnTo>
                <a:lnTo>
                  <a:pt x="0" y="65846"/>
                </a:lnTo>
                <a:lnTo>
                  <a:pt x="1156" y="81954"/>
                </a:lnTo>
                <a:lnTo>
                  <a:pt x="18257" y="121290"/>
                </a:lnTo>
                <a:lnTo>
                  <a:pt x="50837" y="143725"/>
                </a:lnTo>
                <a:lnTo>
                  <a:pt x="73290" y="147267"/>
                </a:lnTo>
                <a:lnTo>
                  <a:pt x="87784" y="145844"/>
                </a:lnTo>
                <a:lnTo>
                  <a:pt x="124407" y="126698"/>
                </a:lnTo>
                <a:lnTo>
                  <a:pt x="144991" y="90992"/>
                </a:lnTo>
                <a:lnTo>
                  <a:pt x="147010" y="76689"/>
                </a:lnTo>
                <a:lnTo>
                  <a:pt x="145668" y="61507"/>
                </a:lnTo>
                <a:lnTo>
                  <a:pt x="127311" y="23757"/>
                </a:lnTo>
                <a:lnTo>
                  <a:pt x="92860" y="2418"/>
                </a:lnTo>
                <a:lnTo>
                  <a:pt x="7900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2" name="object 552"/>
          <p:cNvSpPr/>
          <p:nvPr/>
        </p:nvSpPr>
        <p:spPr>
          <a:xfrm>
            <a:off x="5160201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4" y="0"/>
                </a:moveTo>
                <a:lnTo>
                  <a:pt x="35952" y="10958"/>
                </a:lnTo>
                <a:lnTo>
                  <a:pt x="7870" y="39864"/>
                </a:lnTo>
                <a:lnTo>
                  <a:pt x="0" y="65828"/>
                </a:lnTo>
                <a:lnTo>
                  <a:pt x="1156" y="81935"/>
                </a:lnTo>
                <a:lnTo>
                  <a:pt x="18261" y="121269"/>
                </a:lnTo>
                <a:lnTo>
                  <a:pt x="50840" y="143712"/>
                </a:lnTo>
                <a:lnTo>
                  <a:pt x="73339" y="147268"/>
                </a:lnTo>
                <a:lnTo>
                  <a:pt x="87819" y="145845"/>
                </a:lnTo>
                <a:lnTo>
                  <a:pt x="124433" y="126696"/>
                </a:lnTo>
                <a:lnTo>
                  <a:pt x="145027" y="90985"/>
                </a:lnTo>
                <a:lnTo>
                  <a:pt x="147046" y="76680"/>
                </a:lnTo>
                <a:lnTo>
                  <a:pt x="145702" y="61499"/>
                </a:lnTo>
                <a:lnTo>
                  <a:pt x="127329" y="23751"/>
                </a:lnTo>
                <a:lnTo>
                  <a:pt x="92875" y="2415"/>
                </a:lnTo>
                <a:lnTo>
                  <a:pt x="7902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3" name="object 553"/>
          <p:cNvSpPr/>
          <p:nvPr/>
        </p:nvSpPr>
        <p:spPr>
          <a:xfrm>
            <a:off x="538822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6" y="0"/>
                </a:moveTo>
                <a:lnTo>
                  <a:pt x="35906" y="10969"/>
                </a:lnTo>
                <a:lnTo>
                  <a:pt x="7850" y="39895"/>
                </a:lnTo>
                <a:lnTo>
                  <a:pt x="0" y="65875"/>
                </a:lnTo>
                <a:lnTo>
                  <a:pt x="1157" y="81973"/>
                </a:lnTo>
                <a:lnTo>
                  <a:pt x="18259" y="121293"/>
                </a:lnTo>
                <a:lnTo>
                  <a:pt x="50854" y="143726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0"/>
                </a:lnTo>
                <a:lnTo>
                  <a:pt x="145002" y="90964"/>
                </a:lnTo>
                <a:lnTo>
                  <a:pt x="147014" y="76654"/>
                </a:lnTo>
                <a:lnTo>
                  <a:pt x="145670" y="61476"/>
                </a:lnTo>
                <a:lnTo>
                  <a:pt x="127297" y="23732"/>
                </a:lnTo>
                <a:lnTo>
                  <a:pt x="92834" y="2407"/>
                </a:lnTo>
                <a:lnTo>
                  <a:pt x="7897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4" name="object 554"/>
          <p:cNvSpPr/>
          <p:nvPr/>
        </p:nvSpPr>
        <p:spPr>
          <a:xfrm>
            <a:off x="561620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5" name="object 555"/>
          <p:cNvSpPr/>
          <p:nvPr/>
        </p:nvSpPr>
        <p:spPr>
          <a:xfrm>
            <a:off x="5844190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6" y="0"/>
                </a:moveTo>
                <a:lnTo>
                  <a:pt x="35938" y="10964"/>
                </a:lnTo>
                <a:lnTo>
                  <a:pt x="7863" y="39879"/>
                </a:lnTo>
                <a:lnTo>
                  <a:pt x="0" y="65850"/>
                </a:lnTo>
                <a:lnTo>
                  <a:pt x="1156" y="81949"/>
                </a:lnTo>
                <a:lnTo>
                  <a:pt x="18259" y="121271"/>
                </a:lnTo>
                <a:lnTo>
                  <a:pt x="50848" y="143714"/>
                </a:lnTo>
                <a:lnTo>
                  <a:pt x="73379" y="147272"/>
                </a:lnTo>
                <a:lnTo>
                  <a:pt x="87850" y="145849"/>
                </a:lnTo>
                <a:lnTo>
                  <a:pt x="124451" y="126690"/>
                </a:lnTo>
                <a:lnTo>
                  <a:pt x="145035" y="90964"/>
                </a:lnTo>
                <a:lnTo>
                  <a:pt x="147049" y="76654"/>
                </a:lnTo>
                <a:lnTo>
                  <a:pt x="145704" y="61476"/>
                </a:lnTo>
                <a:lnTo>
                  <a:pt x="127318" y="23732"/>
                </a:lnTo>
                <a:lnTo>
                  <a:pt x="92856" y="2407"/>
                </a:lnTo>
                <a:lnTo>
                  <a:pt x="7900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6" name="object 556"/>
          <p:cNvSpPr/>
          <p:nvPr/>
        </p:nvSpPr>
        <p:spPr>
          <a:xfrm>
            <a:off x="6072163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7" name="object 557"/>
          <p:cNvSpPr/>
          <p:nvPr/>
        </p:nvSpPr>
        <p:spPr>
          <a:xfrm>
            <a:off x="6300187" y="6282306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1" y="0"/>
                </a:moveTo>
                <a:lnTo>
                  <a:pt x="35931" y="10968"/>
                </a:lnTo>
                <a:lnTo>
                  <a:pt x="7860" y="39892"/>
                </a:lnTo>
                <a:lnTo>
                  <a:pt x="0" y="65870"/>
                </a:lnTo>
                <a:lnTo>
                  <a:pt x="1158" y="81969"/>
                </a:lnTo>
                <a:lnTo>
                  <a:pt x="18274" y="121290"/>
                </a:lnTo>
                <a:lnTo>
                  <a:pt x="50869" y="143725"/>
                </a:lnTo>
                <a:lnTo>
                  <a:pt x="73343" y="147272"/>
                </a:lnTo>
                <a:lnTo>
                  <a:pt x="87839" y="145849"/>
                </a:lnTo>
                <a:lnTo>
                  <a:pt x="124449" y="126690"/>
                </a:lnTo>
                <a:lnTo>
                  <a:pt x="145004" y="90964"/>
                </a:lnTo>
                <a:lnTo>
                  <a:pt x="147013" y="76654"/>
                </a:lnTo>
                <a:lnTo>
                  <a:pt x="145671" y="61476"/>
                </a:lnTo>
                <a:lnTo>
                  <a:pt x="127314" y="23732"/>
                </a:lnTo>
                <a:lnTo>
                  <a:pt x="92850" y="2407"/>
                </a:lnTo>
                <a:lnTo>
                  <a:pt x="7898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8" name="object 558"/>
          <p:cNvSpPr/>
          <p:nvPr/>
        </p:nvSpPr>
        <p:spPr>
          <a:xfrm>
            <a:off x="6528124" y="628230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8" y="0"/>
                </a:moveTo>
                <a:lnTo>
                  <a:pt x="35950" y="10971"/>
                </a:lnTo>
                <a:lnTo>
                  <a:pt x="7867" y="39896"/>
                </a:lnTo>
                <a:lnTo>
                  <a:pt x="0" y="65874"/>
                </a:lnTo>
                <a:lnTo>
                  <a:pt x="1158" y="81965"/>
                </a:lnTo>
                <a:lnTo>
                  <a:pt x="18276" y="121272"/>
                </a:lnTo>
                <a:lnTo>
                  <a:pt x="50880" y="143714"/>
                </a:lnTo>
                <a:lnTo>
                  <a:pt x="73431" y="147277"/>
                </a:lnTo>
                <a:lnTo>
                  <a:pt x="87905" y="145853"/>
                </a:lnTo>
                <a:lnTo>
                  <a:pt x="124492" y="126682"/>
                </a:lnTo>
                <a:lnTo>
                  <a:pt x="145047" y="90935"/>
                </a:lnTo>
                <a:lnTo>
                  <a:pt x="147052" y="76619"/>
                </a:lnTo>
                <a:lnTo>
                  <a:pt x="145707" y="61444"/>
                </a:lnTo>
                <a:lnTo>
                  <a:pt x="127321" y="23706"/>
                </a:lnTo>
                <a:lnTo>
                  <a:pt x="92847" y="2396"/>
                </a:lnTo>
                <a:lnTo>
                  <a:pt x="7898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9" name="object 559"/>
          <p:cNvSpPr/>
          <p:nvPr/>
        </p:nvSpPr>
        <p:spPr>
          <a:xfrm>
            <a:off x="6756151" y="628231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0" y="0"/>
                </a:moveTo>
                <a:lnTo>
                  <a:pt x="35955" y="10957"/>
                </a:lnTo>
                <a:lnTo>
                  <a:pt x="7871" y="39860"/>
                </a:lnTo>
                <a:lnTo>
                  <a:pt x="0" y="65823"/>
                </a:lnTo>
                <a:lnTo>
                  <a:pt x="1156" y="81931"/>
                </a:lnTo>
                <a:lnTo>
                  <a:pt x="18260" y="121267"/>
                </a:lnTo>
                <a:lnTo>
                  <a:pt x="50837" y="143711"/>
                </a:lnTo>
                <a:lnTo>
                  <a:pt x="73338" y="147268"/>
                </a:lnTo>
                <a:lnTo>
                  <a:pt x="87833" y="145845"/>
                </a:lnTo>
                <a:lnTo>
                  <a:pt x="124452" y="126696"/>
                </a:lnTo>
                <a:lnTo>
                  <a:pt x="145029" y="90985"/>
                </a:lnTo>
                <a:lnTo>
                  <a:pt x="147045" y="76680"/>
                </a:lnTo>
                <a:lnTo>
                  <a:pt x="145704" y="61499"/>
                </a:lnTo>
                <a:lnTo>
                  <a:pt x="127347" y="23751"/>
                </a:lnTo>
                <a:lnTo>
                  <a:pt x="92892" y="2415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0" name="object 560"/>
          <p:cNvSpPr/>
          <p:nvPr/>
        </p:nvSpPr>
        <p:spPr>
          <a:xfrm>
            <a:off x="0" y="6511109"/>
            <a:ext cx="63500" cy="146050"/>
          </a:xfrm>
          <a:custGeom>
            <a:avLst/>
            <a:gdLst/>
            <a:ahLst/>
            <a:cxnLst/>
            <a:rect l="l" t="t" r="r" b="b"/>
            <a:pathLst>
              <a:path w="63500" h="146050">
                <a:moveTo>
                  <a:pt x="0" y="0"/>
                </a:moveTo>
                <a:lnTo>
                  <a:pt x="0" y="145465"/>
                </a:lnTo>
                <a:lnTo>
                  <a:pt x="4237" y="145049"/>
                </a:lnTo>
                <a:lnTo>
                  <a:pt x="40840" y="125898"/>
                </a:lnTo>
                <a:lnTo>
                  <a:pt x="61416" y="90171"/>
                </a:lnTo>
                <a:lnTo>
                  <a:pt x="63429" y="75855"/>
                </a:lnTo>
                <a:lnTo>
                  <a:pt x="62084" y="60673"/>
                </a:lnTo>
                <a:lnTo>
                  <a:pt x="43707" y="22927"/>
                </a:lnTo>
                <a:lnTo>
                  <a:pt x="9245" y="1606"/>
                </a:lnTo>
                <a:lnTo>
                  <a:pt x="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1" name="object 561"/>
          <p:cNvSpPr/>
          <p:nvPr/>
        </p:nvSpPr>
        <p:spPr>
          <a:xfrm>
            <a:off x="144376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2" y="0"/>
                </a:moveTo>
                <a:lnTo>
                  <a:pt x="35955" y="10950"/>
                </a:lnTo>
                <a:lnTo>
                  <a:pt x="7872" y="39843"/>
                </a:lnTo>
                <a:lnTo>
                  <a:pt x="0" y="65803"/>
                </a:lnTo>
                <a:lnTo>
                  <a:pt x="1154" y="81919"/>
                </a:lnTo>
                <a:lnTo>
                  <a:pt x="18242" y="121261"/>
                </a:lnTo>
                <a:lnTo>
                  <a:pt x="50812" y="143705"/>
                </a:lnTo>
                <a:lnTo>
                  <a:pt x="73362" y="147268"/>
                </a:lnTo>
                <a:lnTo>
                  <a:pt x="87849" y="145846"/>
                </a:lnTo>
                <a:lnTo>
                  <a:pt x="124466" y="126705"/>
                </a:lnTo>
                <a:lnTo>
                  <a:pt x="145051" y="90993"/>
                </a:lnTo>
                <a:lnTo>
                  <a:pt x="147069" y="76682"/>
                </a:lnTo>
                <a:lnTo>
                  <a:pt x="145726" y="61497"/>
                </a:lnTo>
                <a:lnTo>
                  <a:pt x="127362" y="23747"/>
                </a:lnTo>
                <a:lnTo>
                  <a:pt x="92908" y="2415"/>
                </a:lnTo>
                <a:lnTo>
                  <a:pt x="7905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2" name="object 562"/>
          <p:cNvSpPr/>
          <p:nvPr/>
        </p:nvSpPr>
        <p:spPr>
          <a:xfrm>
            <a:off x="37239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0" y="0"/>
                </a:moveTo>
                <a:lnTo>
                  <a:pt x="35919" y="10965"/>
                </a:lnTo>
                <a:lnTo>
                  <a:pt x="7855" y="39887"/>
                </a:lnTo>
                <a:lnTo>
                  <a:pt x="0" y="65869"/>
                </a:lnTo>
                <a:lnTo>
                  <a:pt x="1157" y="81975"/>
                </a:lnTo>
                <a:lnTo>
                  <a:pt x="18266" y="121300"/>
                </a:lnTo>
                <a:lnTo>
                  <a:pt x="50860" y="143727"/>
                </a:lnTo>
                <a:lnTo>
                  <a:pt x="73343" y="147272"/>
                </a:lnTo>
                <a:lnTo>
                  <a:pt x="87832" y="145849"/>
                </a:lnTo>
                <a:lnTo>
                  <a:pt x="12443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06" y="23727"/>
                </a:lnTo>
                <a:lnTo>
                  <a:pt x="92843" y="2406"/>
                </a:lnTo>
                <a:lnTo>
                  <a:pt x="7898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3" name="object 563"/>
          <p:cNvSpPr/>
          <p:nvPr/>
        </p:nvSpPr>
        <p:spPr>
          <a:xfrm>
            <a:off x="600348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82" y="0"/>
                </a:moveTo>
                <a:lnTo>
                  <a:pt x="35997" y="10944"/>
                </a:lnTo>
                <a:lnTo>
                  <a:pt x="7890" y="39825"/>
                </a:lnTo>
                <a:lnTo>
                  <a:pt x="0" y="65776"/>
                </a:lnTo>
                <a:lnTo>
                  <a:pt x="1155" y="81895"/>
                </a:lnTo>
                <a:lnTo>
                  <a:pt x="18252" y="121244"/>
                </a:lnTo>
                <a:lnTo>
                  <a:pt x="50815" y="143695"/>
                </a:lnTo>
                <a:lnTo>
                  <a:pt x="73371" y="147267"/>
                </a:lnTo>
                <a:lnTo>
                  <a:pt x="87865" y="145845"/>
                </a:lnTo>
                <a:lnTo>
                  <a:pt x="124488" y="126707"/>
                </a:lnTo>
                <a:lnTo>
                  <a:pt x="145072" y="91000"/>
                </a:lnTo>
                <a:lnTo>
                  <a:pt x="147091" y="76691"/>
                </a:lnTo>
                <a:lnTo>
                  <a:pt x="145749" y="61505"/>
                </a:lnTo>
                <a:lnTo>
                  <a:pt x="127392" y="23753"/>
                </a:lnTo>
                <a:lnTo>
                  <a:pt x="92942" y="2417"/>
                </a:lnTo>
                <a:lnTo>
                  <a:pt x="7908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4" name="object 564"/>
          <p:cNvSpPr/>
          <p:nvPr/>
        </p:nvSpPr>
        <p:spPr>
          <a:xfrm>
            <a:off x="828361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42" y="0"/>
                </a:moveTo>
                <a:lnTo>
                  <a:pt x="35939" y="10951"/>
                </a:lnTo>
                <a:lnTo>
                  <a:pt x="7865" y="39847"/>
                </a:lnTo>
                <a:lnTo>
                  <a:pt x="0" y="65809"/>
                </a:lnTo>
                <a:lnTo>
                  <a:pt x="1154" y="81926"/>
                </a:lnTo>
                <a:lnTo>
                  <a:pt x="18239" y="121270"/>
                </a:lnTo>
                <a:lnTo>
                  <a:pt x="50809" y="143710"/>
                </a:lnTo>
                <a:lnTo>
                  <a:pt x="73338" y="147267"/>
                </a:lnTo>
                <a:lnTo>
                  <a:pt x="87817" y="145845"/>
                </a:lnTo>
                <a:lnTo>
                  <a:pt x="124435" y="126707"/>
                </a:lnTo>
                <a:lnTo>
                  <a:pt x="145035" y="91000"/>
                </a:lnTo>
                <a:lnTo>
                  <a:pt x="147057" y="76691"/>
                </a:lnTo>
                <a:lnTo>
                  <a:pt x="145713" y="61505"/>
                </a:lnTo>
                <a:lnTo>
                  <a:pt x="127341" y="23753"/>
                </a:lnTo>
                <a:lnTo>
                  <a:pt x="92891" y="2417"/>
                </a:lnTo>
                <a:lnTo>
                  <a:pt x="7904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5" name="object 565"/>
          <p:cNvSpPr/>
          <p:nvPr/>
        </p:nvSpPr>
        <p:spPr>
          <a:xfrm>
            <a:off x="1056387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5" y="0"/>
                </a:moveTo>
                <a:lnTo>
                  <a:pt x="35911" y="10961"/>
                </a:lnTo>
                <a:lnTo>
                  <a:pt x="7852" y="39879"/>
                </a:lnTo>
                <a:lnTo>
                  <a:pt x="0" y="65858"/>
                </a:lnTo>
                <a:lnTo>
                  <a:pt x="1157" y="81971"/>
                </a:lnTo>
                <a:lnTo>
                  <a:pt x="18261" y="121306"/>
                </a:lnTo>
                <a:lnTo>
                  <a:pt x="50846" y="143731"/>
                </a:lnTo>
                <a:lnTo>
                  <a:pt x="73292" y="147268"/>
                </a:lnTo>
                <a:lnTo>
                  <a:pt x="87786" y="145846"/>
                </a:lnTo>
                <a:lnTo>
                  <a:pt x="124406" y="126705"/>
                </a:lnTo>
                <a:lnTo>
                  <a:pt x="144983" y="90993"/>
                </a:lnTo>
                <a:lnTo>
                  <a:pt x="146999" y="76682"/>
                </a:lnTo>
                <a:lnTo>
                  <a:pt x="145657" y="61497"/>
                </a:lnTo>
                <a:lnTo>
                  <a:pt x="127301" y="23747"/>
                </a:lnTo>
                <a:lnTo>
                  <a:pt x="92847" y="2415"/>
                </a:lnTo>
                <a:lnTo>
                  <a:pt x="7898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6" name="object 566"/>
          <p:cNvSpPr/>
          <p:nvPr/>
        </p:nvSpPr>
        <p:spPr>
          <a:xfrm>
            <a:off x="1284316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30" y="0"/>
                </a:moveTo>
                <a:lnTo>
                  <a:pt x="35954" y="10957"/>
                </a:lnTo>
                <a:lnTo>
                  <a:pt x="7870" y="39861"/>
                </a:lnTo>
                <a:lnTo>
                  <a:pt x="0" y="65829"/>
                </a:lnTo>
                <a:lnTo>
                  <a:pt x="1156" y="81938"/>
                </a:lnTo>
                <a:lnTo>
                  <a:pt x="18255" y="121268"/>
                </a:lnTo>
                <a:lnTo>
                  <a:pt x="50837" y="143709"/>
                </a:lnTo>
                <a:lnTo>
                  <a:pt x="73389" y="147272"/>
                </a:lnTo>
                <a:lnTo>
                  <a:pt x="87886" y="145849"/>
                </a:lnTo>
                <a:lnTo>
                  <a:pt x="124495" y="126699"/>
                </a:lnTo>
                <a:lnTo>
                  <a:pt x="145050" y="90972"/>
                </a:lnTo>
                <a:lnTo>
                  <a:pt x="147060" y="76656"/>
                </a:lnTo>
                <a:lnTo>
                  <a:pt x="145718" y="61474"/>
                </a:lnTo>
                <a:lnTo>
                  <a:pt x="127361" y="23727"/>
                </a:lnTo>
                <a:lnTo>
                  <a:pt x="92898" y="2406"/>
                </a:lnTo>
                <a:lnTo>
                  <a:pt x="7903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7" name="object 567"/>
          <p:cNvSpPr/>
          <p:nvPr/>
        </p:nvSpPr>
        <p:spPr>
          <a:xfrm>
            <a:off x="1512347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26" y="0"/>
                </a:moveTo>
                <a:lnTo>
                  <a:pt x="35953" y="10954"/>
                </a:lnTo>
                <a:lnTo>
                  <a:pt x="7870" y="39857"/>
                </a:lnTo>
                <a:lnTo>
                  <a:pt x="0" y="65825"/>
                </a:lnTo>
                <a:lnTo>
                  <a:pt x="1156" y="81939"/>
                </a:lnTo>
                <a:lnTo>
                  <a:pt x="18260" y="121277"/>
                </a:lnTo>
                <a:lnTo>
                  <a:pt x="50838" y="143714"/>
                </a:lnTo>
                <a:lnTo>
                  <a:pt x="73339" y="147268"/>
                </a:lnTo>
                <a:lnTo>
                  <a:pt x="87819" y="145846"/>
                </a:lnTo>
                <a:lnTo>
                  <a:pt x="124433" y="126705"/>
                </a:lnTo>
                <a:lnTo>
                  <a:pt x="145026" y="90993"/>
                </a:lnTo>
                <a:lnTo>
                  <a:pt x="147046" y="76682"/>
                </a:lnTo>
                <a:lnTo>
                  <a:pt x="145702" y="61497"/>
                </a:lnTo>
                <a:lnTo>
                  <a:pt x="127329" y="23747"/>
                </a:lnTo>
                <a:lnTo>
                  <a:pt x="92876" y="2415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8" name="object 568"/>
          <p:cNvSpPr/>
          <p:nvPr/>
        </p:nvSpPr>
        <p:spPr>
          <a:xfrm>
            <a:off x="1740322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9" name="object 569"/>
          <p:cNvSpPr/>
          <p:nvPr/>
        </p:nvSpPr>
        <p:spPr>
          <a:xfrm>
            <a:off x="2196290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9012" y="0"/>
                </a:moveTo>
                <a:lnTo>
                  <a:pt x="35962" y="10960"/>
                </a:lnTo>
                <a:lnTo>
                  <a:pt x="7873" y="39870"/>
                </a:lnTo>
                <a:lnTo>
                  <a:pt x="0" y="65843"/>
                </a:lnTo>
                <a:lnTo>
                  <a:pt x="1158" y="81951"/>
                </a:lnTo>
                <a:lnTo>
                  <a:pt x="18274" y="121278"/>
                </a:lnTo>
                <a:lnTo>
                  <a:pt x="50862" y="143714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4" y="126699"/>
                </a:lnTo>
                <a:lnTo>
                  <a:pt x="145036" y="90972"/>
                </a:lnTo>
                <a:lnTo>
                  <a:pt x="147048" y="76656"/>
                </a:lnTo>
                <a:lnTo>
                  <a:pt x="145704" y="61474"/>
                </a:lnTo>
                <a:lnTo>
                  <a:pt x="127331" y="23727"/>
                </a:lnTo>
                <a:lnTo>
                  <a:pt x="92869" y="2406"/>
                </a:lnTo>
                <a:lnTo>
                  <a:pt x="7901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0" name="object 570"/>
          <p:cNvSpPr/>
          <p:nvPr/>
        </p:nvSpPr>
        <p:spPr>
          <a:xfrm>
            <a:off x="2424306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1" name="object 571"/>
          <p:cNvSpPr/>
          <p:nvPr/>
        </p:nvSpPr>
        <p:spPr>
          <a:xfrm>
            <a:off x="2652278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59" y="0"/>
                </a:moveTo>
                <a:lnTo>
                  <a:pt x="35919" y="10973"/>
                </a:lnTo>
                <a:lnTo>
                  <a:pt x="7854" y="39906"/>
                </a:lnTo>
                <a:lnTo>
                  <a:pt x="0" y="65896"/>
                </a:lnTo>
                <a:lnTo>
                  <a:pt x="1159" y="81993"/>
                </a:lnTo>
                <a:lnTo>
                  <a:pt x="18276" y="121302"/>
                </a:lnTo>
                <a:lnTo>
                  <a:pt x="50884" y="143728"/>
                </a:lnTo>
                <a:lnTo>
                  <a:pt x="73396" y="147277"/>
                </a:lnTo>
                <a:lnTo>
                  <a:pt x="87881" y="145854"/>
                </a:lnTo>
                <a:lnTo>
                  <a:pt x="124472" y="126691"/>
                </a:lnTo>
                <a:lnTo>
                  <a:pt x="145014" y="90944"/>
                </a:lnTo>
                <a:lnTo>
                  <a:pt x="147017" y="76620"/>
                </a:lnTo>
                <a:lnTo>
                  <a:pt x="145673" y="61442"/>
                </a:lnTo>
                <a:lnTo>
                  <a:pt x="127300" y="23702"/>
                </a:lnTo>
                <a:lnTo>
                  <a:pt x="92826" y="2396"/>
                </a:lnTo>
                <a:lnTo>
                  <a:pt x="7895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2" name="object 572"/>
          <p:cNvSpPr/>
          <p:nvPr/>
        </p:nvSpPr>
        <p:spPr>
          <a:xfrm>
            <a:off x="2880267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19" h="147320">
                <a:moveTo>
                  <a:pt x="78989" y="0"/>
                </a:moveTo>
                <a:lnTo>
                  <a:pt x="35951" y="10968"/>
                </a:lnTo>
                <a:lnTo>
                  <a:pt x="7867" y="39890"/>
                </a:lnTo>
                <a:lnTo>
                  <a:pt x="0" y="65870"/>
                </a:lnTo>
                <a:lnTo>
                  <a:pt x="1158" y="81969"/>
                </a:lnTo>
                <a:lnTo>
                  <a:pt x="18275" y="121281"/>
                </a:lnTo>
                <a:lnTo>
                  <a:pt x="50878" y="143715"/>
                </a:lnTo>
                <a:lnTo>
                  <a:pt x="73431" y="147277"/>
                </a:lnTo>
                <a:lnTo>
                  <a:pt x="87905" y="145854"/>
                </a:lnTo>
                <a:lnTo>
                  <a:pt x="124492" y="126691"/>
                </a:lnTo>
                <a:lnTo>
                  <a:pt x="145047" y="90944"/>
                </a:lnTo>
                <a:lnTo>
                  <a:pt x="147052" y="76620"/>
                </a:lnTo>
                <a:lnTo>
                  <a:pt x="145707" y="61442"/>
                </a:lnTo>
                <a:lnTo>
                  <a:pt x="127321" y="23702"/>
                </a:lnTo>
                <a:lnTo>
                  <a:pt x="92848" y="2396"/>
                </a:lnTo>
                <a:lnTo>
                  <a:pt x="7898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3" name="object 573"/>
          <p:cNvSpPr/>
          <p:nvPr/>
        </p:nvSpPr>
        <p:spPr>
          <a:xfrm>
            <a:off x="3108126" y="6510293"/>
            <a:ext cx="146685" cy="147320"/>
          </a:xfrm>
          <a:custGeom>
            <a:avLst/>
            <a:gdLst/>
            <a:ahLst/>
            <a:cxnLst/>
            <a:rect l="l" t="t" r="r" b="b"/>
            <a:pathLst>
              <a:path w="146685" h="147320">
                <a:moveTo>
                  <a:pt x="73505" y="0"/>
                </a:moveTo>
                <a:lnTo>
                  <a:pt x="33219" y="12008"/>
                </a:lnTo>
                <a:lnTo>
                  <a:pt x="6535" y="43082"/>
                </a:lnTo>
                <a:lnTo>
                  <a:pt x="0" y="70722"/>
                </a:lnTo>
                <a:lnTo>
                  <a:pt x="1358" y="85825"/>
                </a:lnTo>
                <a:lnTo>
                  <a:pt x="19867" y="123420"/>
                </a:lnTo>
                <a:lnTo>
                  <a:pt x="54521" y="144576"/>
                </a:lnTo>
                <a:lnTo>
                  <a:pt x="68437" y="146893"/>
                </a:lnTo>
                <a:lnTo>
                  <a:pt x="84027" y="145615"/>
                </a:lnTo>
                <a:lnTo>
                  <a:pt x="122421" y="127718"/>
                </a:lnTo>
                <a:lnTo>
                  <a:pt x="144104" y="93983"/>
                </a:lnTo>
                <a:lnTo>
                  <a:pt x="146697" y="80386"/>
                </a:lnTo>
                <a:lnTo>
                  <a:pt x="145498" y="64432"/>
                </a:lnTo>
                <a:lnTo>
                  <a:pt x="128125" y="25408"/>
                </a:lnTo>
                <a:lnTo>
                  <a:pt x="95143" y="3278"/>
                </a:lnTo>
                <a:lnTo>
                  <a:pt x="7350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4" name="object 574"/>
          <p:cNvSpPr/>
          <p:nvPr/>
        </p:nvSpPr>
        <p:spPr>
          <a:xfrm>
            <a:off x="4019927" y="651009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671" y="0"/>
                </a:moveTo>
                <a:lnTo>
                  <a:pt x="33342" y="11985"/>
                </a:lnTo>
                <a:lnTo>
                  <a:pt x="6616" y="43008"/>
                </a:lnTo>
                <a:lnTo>
                  <a:pt x="0" y="70613"/>
                </a:lnTo>
                <a:lnTo>
                  <a:pt x="1342" y="85799"/>
                </a:lnTo>
                <a:lnTo>
                  <a:pt x="19698" y="123548"/>
                </a:lnTo>
                <a:lnTo>
                  <a:pt x="54160" y="144866"/>
                </a:lnTo>
                <a:lnTo>
                  <a:pt x="68029" y="147272"/>
                </a:lnTo>
                <a:lnTo>
                  <a:pt x="83739" y="146022"/>
                </a:lnTo>
                <a:lnTo>
                  <a:pt x="122369" y="128342"/>
                </a:lnTo>
                <a:lnTo>
                  <a:pt x="144295" y="94908"/>
                </a:lnTo>
                <a:lnTo>
                  <a:pt x="147012" y="81405"/>
                </a:lnTo>
                <a:lnTo>
                  <a:pt x="145856" y="65299"/>
                </a:lnTo>
                <a:lnTo>
                  <a:pt x="128758" y="25973"/>
                </a:lnTo>
                <a:lnTo>
                  <a:pt x="96167" y="3545"/>
                </a:lnTo>
                <a:lnTo>
                  <a:pt x="7367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5" name="object 575"/>
          <p:cNvSpPr/>
          <p:nvPr/>
        </p:nvSpPr>
        <p:spPr>
          <a:xfrm>
            <a:off x="424827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8" y="0"/>
                </a:moveTo>
                <a:lnTo>
                  <a:pt x="35907" y="10965"/>
                </a:lnTo>
                <a:lnTo>
                  <a:pt x="7850" y="39888"/>
                </a:lnTo>
                <a:lnTo>
                  <a:pt x="0" y="65871"/>
                </a:lnTo>
                <a:lnTo>
                  <a:pt x="1157" y="81977"/>
                </a:lnTo>
                <a:lnTo>
                  <a:pt x="18258" y="121302"/>
                </a:lnTo>
                <a:lnTo>
                  <a:pt x="50852" y="143728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9"/>
                </a:lnTo>
                <a:lnTo>
                  <a:pt x="145002" y="90972"/>
                </a:lnTo>
                <a:lnTo>
                  <a:pt x="147014" y="76656"/>
                </a:lnTo>
                <a:lnTo>
                  <a:pt x="145670" y="61474"/>
                </a:lnTo>
                <a:lnTo>
                  <a:pt x="127297" y="23727"/>
                </a:lnTo>
                <a:lnTo>
                  <a:pt x="92835" y="2406"/>
                </a:lnTo>
                <a:lnTo>
                  <a:pt x="789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6" name="object 576"/>
          <p:cNvSpPr/>
          <p:nvPr/>
        </p:nvSpPr>
        <p:spPr>
          <a:xfrm>
            <a:off x="4476271" y="651031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50" y="0"/>
                </a:moveTo>
                <a:lnTo>
                  <a:pt x="35960" y="10946"/>
                </a:lnTo>
                <a:lnTo>
                  <a:pt x="7874" y="39837"/>
                </a:lnTo>
                <a:lnTo>
                  <a:pt x="0" y="65796"/>
                </a:lnTo>
                <a:lnTo>
                  <a:pt x="1155" y="81919"/>
                </a:lnTo>
                <a:lnTo>
                  <a:pt x="18254" y="121274"/>
                </a:lnTo>
                <a:lnTo>
                  <a:pt x="50817" y="143713"/>
                </a:lnTo>
                <a:lnTo>
                  <a:pt x="73285" y="147263"/>
                </a:lnTo>
                <a:lnTo>
                  <a:pt x="87777" y="145842"/>
                </a:lnTo>
                <a:lnTo>
                  <a:pt x="124410" y="126713"/>
                </a:lnTo>
                <a:lnTo>
                  <a:pt x="145016" y="91021"/>
                </a:lnTo>
                <a:lnTo>
                  <a:pt x="147042" y="76717"/>
                </a:lnTo>
                <a:lnTo>
                  <a:pt x="145700" y="61529"/>
                </a:lnTo>
                <a:lnTo>
                  <a:pt x="127344" y="23772"/>
                </a:lnTo>
                <a:lnTo>
                  <a:pt x="92902" y="2425"/>
                </a:lnTo>
                <a:lnTo>
                  <a:pt x="7905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7" name="object 577"/>
          <p:cNvSpPr/>
          <p:nvPr/>
        </p:nvSpPr>
        <p:spPr>
          <a:xfrm>
            <a:off x="470423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78" y="0"/>
                </a:moveTo>
                <a:lnTo>
                  <a:pt x="35907" y="10965"/>
                </a:lnTo>
                <a:lnTo>
                  <a:pt x="7850" y="39888"/>
                </a:lnTo>
                <a:lnTo>
                  <a:pt x="0" y="65871"/>
                </a:lnTo>
                <a:lnTo>
                  <a:pt x="1157" y="81977"/>
                </a:lnTo>
                <a:lnTo>
                  <a:pt x="18258" y="121302"/>
                </a:lnTo>
                <a:lnTo>
                  <a:pt x="50852" y="143728"/>
                </a:lnTo>
                <a:lnTo>
                  <a:pt x="73344" y="147272"/>
                </a:lnTo>
                <a:lnTo>
                  <a:pt x="87826" y="145849"/>
                </a:lnTo>
                <a:lnTo>
                  <a:pt x="124430" y="126699"/>
                </a:lnTo>
                <a:lnTo>
                  <a:pt x="145002" y="90972"/>
                </a:lnTo>
                <a:lnTo>
                  <a:pt x="147014" y="76656"/>
                </a:lnTo>
                <a:lnTo>
                  <a:pt x="145670" y="61474"/>
                </a:lnTo>
                <a:lnTo>
                  <a:pt x="127297" y="23727"/>
                </a:lnTo>
                <a:lnTo>
                  <a:pt x="92835" y="2406"/>
                </a:lnTo>
                <a:lnTo>
                  <a:pt x="789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8" name="object 578"/>
          <p:cNvSpPr/>
          <p:nvPr/>
        </p:nvSpPr>
        <p:spPr>
          <a:xfrm>
            <a:off x="4932270" y="6510314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01" y="0"/>
                </a:moveTo>
                <a:lnTo>
                  <a:pt x="35919" y="10957"/>
                </a:lnTo>
                <a:lnTo>
                  <a:pt x="7856" y="39868"/>
                </a:lnTo>
                <a:lnTo>
                  <a:pt x="0" y="65843"/>
                </a:lnTo>
                <a:lnTo>
                  <a:pt x="1156" y="81958"/>
                </a:lnTo>
                <a:lnTo>
                  <a:pt x="18256" y="121298"/>
                </a:lnTo>
                <a:lnTo>
                  <a:pt x="50835" y="143726"/>
                </a:lnTo>
                <a:lnTo>
                  <a:pt x="73290" y="147267"/>
                </a:lnTo>
                <a:lnTo>
                  <a:pt x="87784" y="145845"/>
                </a:lnTo>
                <a:lnTo>
                  <a:pt x="124407" y="126707"/>
                </a:lnTo>
                <a:lnTo>
                  <a:pt x="144991" y="91000"/>
                </a:lnTo>
                <a:lnTo>
                  <a:pt x="147010" y="76691"/>
                </a:lnTo>
                <a:lnTo>
                  <a:pt x="145668" y="61505"/>
                </a:lnTo>
                <a:lnTo>
                  <a:pt x="127312" y="23753"/>
                </a:lnTo>
                <a:lnTo>
                  <a:pt x="92861" y="2417"/>
                </a:lnTo>
                <a:lnTo>
                  <a:pt x="7900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9" name="object 579"/>
          <p:cNvSpPr/>
          <p:nvPr/>
        </p:nvSpPr>
        <p:spPr>
          <a:xfrm>
            <a:off x="5159867" y="6510090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3720" y="0"/>
                </a:moveTo>
                <a:lnTo>
                  <a:pt x="33388" y="11977"/>
                </a:lnTo>
                <a:lnTo>
                  <a:pt x="6636" y="42982"/>
                </a:lnTo>
                <a:lnTo>
                  <a:pt x="0" y="70572"/>
                </a:lnTo>
                <a:lnTo>
                  <a:pt x="1341" y="85762"/>
                </a:lnTo>
                <a:lnTo>
                  <a:pt x="19698" y="123517"/>
                </a:lnTo>
                <a:lnTo>
                  <a:pt x="54148" y="144849"/>
                </a:lnTo>
                <a:lnTo>
                  <a:pt x="68007" y="147267"/>
                </a:lnTo>
                <a:lnTo>
                  <a:pt x="83707" y="146020"/>
                </a:lnTo>
                <a:lnTo>
                  <a:pt x="122351" y="128360"/>
                </a:lnTo>
                <a:lnTo>
                  <a:pt x="144322" y="94955"/>
                </a:lnTo>
                <a:lnTo>
                  <a:pt x="147054" y="81462"/>
                </a:lnTo>
                <a:lnTo>
                  <a:pt x="145898" y="65345"/>
                </a:lnTo>
                <a:lnTo>
                  <a:pt x="128790" y="26000"/>
                </a:lnTo>
                <a:lnTo>
                  <a:pt x="96220" y="3558"/>
                </a:lnTo>
                <a:lnTo>
                  <a:pt x="7372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0" name="object 580"/>
          <p:cNvSpPr/>
          <p:nvPr/>
        </p:nvSpPr>
        <p:spPr>
          <a:xfrm>
            <a:off x="5388228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26" y="0"/>
                </a:moveTo>
                <a:lnTo>
                  <a:pt x="35931" y="10954"/>
                </a:lnTo>
                <a:lnTo>
                  <a:pt x="7861" y="39857"/>
                </a:lnTo>
                <a:lnTo>
                  <a:pt x="0" y="65825"/>
                </a:lnTo>
                <a:lnTo>
                  <a:pt x="1155" y="81939"/>
                </a:lnTo>
                <a:lnTo>
                  <a:pt x="18244" y="121278"/>
                </a:lnTo>
                <a:lnTo>
                  <a:pt x="50820" y="143714"/>
                </a:lnTo>
                <a:lnTo>
                  <a:pt x="73339" y="147268"/>
                </a:lnTo>
                <a:lnTo>
                  <a:pt x="87819" y="145846"/>
                </a:lnTo>
                <a:lnTo>
                  <a:pt x="124434" y="126705"/>
                </a:lnTo>
                <a:lnTo>
                  <a:pt x="145027" y="90993"/>
                </a:lnTo>
                <a:lnTo>
                  <a:pt x="147046" y="76682"/>
                </a:lnTo>
                <a:lnTo>
                  <a:pt x="145703" y="61497"/>
                </a:lnTo>
                <a:lnTo>
                  <a:pt x="127330" y="23747"/>
                </a:lnTo>
                <a:lnTo>
                  <a:pt x="92877" y="2415"/>
                </a:lnTo>
                <a:lnTo>
                  <a:pt x="79026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1" name="object 581"/>
          <p:cNvSpPr/>
          <p:nvPr/>
        </p:nvSpPr>
        <p:spPr>
          <a:xfrm>
            <a:off x="5616203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2" name="object 582"/>
          <p:cNvSpPr/>
          <p:nvPr/>
        </p:nvSpPr>
        <p:spPr>
          <a:xfrm>
            <a:off x="5844191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12" y="0"/>
                </a:moveTo>
                <a:lnTo>
                  <a:pt x="35940" y="10960"/>
                </a:lnTo>
                <a:lnTo>
                  <a:pt x="7864" y="39870"/>
                </a:lnTo>
                <a:lnTo>
                  <a:pt x="0" y="65843"/>
                </a:lnTo>
                <a:lnTo>
                  <a:pt x="1156" y="81951"/>
                </a:lnTo>
                <a:lnTo>
                  <a:pt x="18257" y="121278"/>
                </a:lnTo>
                <a:lnTo>
                  <a:pt x="50844" y="143714"/>
                </a:lnTo>
                <a:lnTo>
                  <a:pt x="73378" y="147272"/>
                </a:lnTo>
                <a:lnTo>
                  <a:pt x="87860" y="145849"/>
                </a:lnTo>
                <a:lnTo>
                  <a:pt x="124465" y="126699"/>
                </a:lnTo>
                <a:lnTo>
                  <a:pt x="145036" y="90972"/>
                </a:lnTo>
                <a:lnTo>
                  <a:pt x="147049" y="76656"/>
                </a:lnTo>
                <a:lnTo>
                  <a:pt x="145705" y="61474"/>
                </a:lnTo>
                <a:lnTo>
                  <a:pt x="127332" y="23727"/>
                </a:lnTo>
                <a:lnTo>
                  <a:pt x="92870" y="2406"/>
                </a:lnTo>
                <a:lnTo>
                  <a:pt x="79012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3" name="object 583"/>
          <p:cNvSpPr/>
          <p:nvPr/>
        </p:nvSpPr>
        <p:spPr>
          <a:xfrm>
            <a:off x="6072168" y="6510312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9031" y="0"/>
                </a:moveTo>
                <a:lnTo>
                  <a:pt x="35956" y="10953"/>
                </a:lnTo>
                <a:lnTo>
                  <a:pt x="7872" y="39854"/>
                </a:lnTo>
                <a:lnTo>
                  <a:pt x="0" y="65820"/>
                </a:lnTo>
                <a:lnTo>
                  <a:pt x="1156" y="81935"/>
                </a:lnTo>
                <a:lnTo>
                  <a:pt x="18259" y="121275"/>
                </a:lnTo>
                <a:lnTo>
                  <a:pt x="50835" y="143713"/>
                </a:lnTo>
                <a:lnTo>
                  <a:pt x="73338" y="147268"/>
                </a:lnTo>
                <a:lnTo>
                  <a:pt x="87832" y="145846"/>
                </a:lnTo>
                <a:lnTo>
                  <a:pt x="124452" y="126705"/>
                </a:lnTo>
                <a:lnTo>
                  <a:pt x="145029" y="90993"/>
                </a:lnTo>
                <a:lnTo>
                  <a:pt x="147045" y="76682"/>
                </a:lnTo>
                <a:lnTo>
                  <a:pt x="145704" y="61497"/>
                </a:lnTo>
                <a:lnTo>
                  <a:pt x="127347" y="23747"/>
                </a:lnTo>
                <a:lnTo>
                  <a:pt x="92893" y="2415"/>
                </a:lnTo>
                <a:lnTo>
                  <a:pt x="7903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4" name="object 584"/>
          <p:cNvSpPr/>
          <p:nvPr/>
        </p:nvSpPr>
        <p:spPr>
          <a:xfrm>
            <a:off x="6300187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32" y="10964"/>
                </a:lnTo>
                <a:lnTo>
                  <a:pt x="7860" y="39885"/>
                </a:lnTo>
                <a:lnTo>
                  <a:pt x="0" y="65867"/>
                </a:lnTo>
                <a:lnTo>
                  <a:pt x="1158" y="81973"/>
                </a:lnTo>
                <a:lnTo>
                  <a:pt x="18273" y="121299"/>
                </a:lnTo>
                <a:lnTo>
                  <a:pt x="50867" y="143726"/>
                </a:lnTo>
                <a:lnTo>
                  <a:pt x="73342" y="147272"/>
                </a:lnTo>
                <a:lnTo>
                  <a:pt x="87839" y="145849"/>
                </a:lnTo>
                <a:lnTo>
                  <a:pt x="124449" y="126699"/>
                </a:lnTo>
                <a:lnTo>
                  <a:pt x="145003" y="90972"/>
                </a:lnTo>
                <a:lnTo>
                  <a:pt x="147013" y="76656"/>
                </a:lnTo>
                <a:lnTo>
                  <a:pt x="145671" y="61474"/>
                </a:lnTo>
                <a:lnTo>
                  <a:pt x="127314" y="23727"/>
                </a:lnTo>
                <a:lnTo>
                  <a:pt x="92851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5" name="object 585"/>
          <p:cNvSpPr/>
          <p:nvPr/>
        </p:nvSpPr>
        <p:spPr>
          <a:xfrm>
            <a:off x="6528125" y="6510303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94" y="0"/>
                </a:moveTo>
                <a:lnTo>
                  <a:pt x="35953" y="10967"/>
                </a:lnTo>
                <a:lnTo>
                  <a:pt x="7868" y="39887"/>
                </a:lnTo>
                <a:lnTo>
                  <a:pt x="0" y="65867"/>
                </a:lnTo>
                <a:lnTo>
                  <a:pt x="1158" y="81966"/>
                </a:lnTo>
                <a:lnTo>
                  <a:pt x="18274" y="121279"/>
                </a:lnTo>
                <a:lnTo>
                  <a:pt x="50875" y="143715"/>
                </a:lnTo>
                <a:lnTo>
                  <a:pt x="73430" y="147277"/>
                </a:lnTo>
                <a:lnTo>
                  <a:pt x="87915" y="145854"/>
                </a:lnTo>
                <a:lnTo>
                  <a:pt x="124506" y="126691"/>
                </a:lnTo>
                <a:lnTo>
                  <a:pt x="145049" y="90944"/>
                </a:lnTo>
                <a:lnTo>
                  <a:pt x="147052" y="76620"/>
                </a:lnTo>
                <a:lnTo>
                  <a:pt x="145708" y="61442"/>
                </a:lnTo>
                <a:lnTo>
                  <a:pt x="127334" y="23702"/>
                </a:lnTo>
                <a:lnTo>
                  <a:pt x="92860" y="2396"/>
                </a:lnTo>
                <a:lnTo>
                  <a:pt x="7899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6" name="object 586"/>
          <p:cNvSpPr/>
          <p:nvPr/>
        </p:nvSpPr>
        <p:spPr>
          <a:xfrm>
            <a:off x="6756263" y="6510461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343" y="0"/>
                </a:moveTo>
                <a:lnTo>
                  <a:pt x="35559" y="11096"/>
                </a:lnTo>
                <a:lnTo>
                  <a:pt x="7668" y="40267"/>
                </a:lnTo>
                <a:lnTo>
                  <a:pt x="0" y="66433"/>
                </a:lnTo>
                <a:lnTo>
                  <a:pt x="1196" y="82386"/>
                </a:lnTo>
                <a:lnTo>
                  <a:pt x="18567" y="121418"/>
                </a:lnTo>
                <a:lnTo>
                  <a:pt x="51528" y="143581"/>
                </a:lnTo>
                <a:lnTo>
                  <a:pt x="73272" y="146893"/>
                </a:lnTo>
                <a:lnTo>
                  <a:pt x="87761" y="145466"/>
                </a:lnTo>
                <a:lnTo>
                  <a:pt x="124349" y="126269"/>
                </a:lnTo>
                <a:lnTo>
                  <a:pt x="144823" y="90492"/>
                </a:lnTo>
                <a:lnTo>
                  <a:pt x="146778" y="76169"/>
                </a:lnTo>
                <a:lnTo>
                  <a:pt x="145421" y="61059"/>
                </a:lnTo>
                <a:lnTo>
                  <a:pt x="126924" y="23462"/>
                </a:lnTo>
                <a:lnTo>
                  <a:pt x="92268" y="2315"/>
                </a:lnTo>
                <a:lnTo>
                  <a:pt x="7834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7" name="object 587"/>
          <p:cNvSpPr/>
          <p:nvPr/>
        </p:nvSpPr>
        <p:spPr>
          <a:xfrm>
            <a:off x="6984169" y="6510308"/>
            <a:ext cx="147320" cy="147320"/>
          </a:xfrm>
          <a:custGeom>
            <a:avLst/>
            <a:gdLst/>
            <a:ahLst/>
            <a:cxnLst/>
            <a:rect l="l" t="t" r="r" b="b"/>
            <a:pathLst>
              <a:path w="147320" h="147320">
                <a:moveTo>
                  <a:pt x="78983" y="0"/>
                </a:moveTo>
                <a:lnTo>
                  <a:pt x="35910" y="10964"/>
                </a:lnTo>
                <a:lnTo>
                  <a:pt x="7851" y="39885"/>
                </a:lnTo>
                <a:lnTo>
                  <a:pt x="0" y="65867"/>
                </a:lnTo>
                <a:lnTo>
                  <a:pt x="1157" y="81973"/>
                </a:lnTo>
                <a:lnTo>
                  <a:pt x="18257" y="121299"/>
                </a:lnTo>
                <a:lnTo>
                  <a:pt x="50849" y="143727"/>
                </a:lnTo>
                <a:lnTo>
                  <a:pt x="73343" y="147272"/>
                </a:lnTo>
                <a:lnTo>
                  <a:pt x="87840" y="145849"/>
                </a:lnTo>
                <a:lnTo>
                  <a:pt x="124449" y="126699"/>
                </a:lnTo>
                <a:lnTo>
                  <a:pt x="145004" y="90972"/>
                </a:lnTo>
                <a:lnTo>
                  <a:pt x="147014" y="76656"/>
                </a:lnTo>
                <a:lnTo>
                  <a:pt x="145672" y="61474"/>
                </a:lnTo>
                <a:lnTo>
                  <a:pt x="127315" y="23727"/>
                </a:lnTo>
                <a:lnTo>
                  <a:pt x="92852" y="2406"/>
                </a:lnTo>
                <a:lnTo>
                  <a:pt x="78983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8" name="object 588"/>
          <p:cNvSpPr/>
          <p:nvPr/>
        </p:nvSpPr>
        <p:spPr>
          <a:xfrm>
            <a:off x="0" y="6739084"/>
            <a:ext cx="63500" cy="119380"/>
          </a:xfrm>
          <a:custGeom>
            <a:avLst/>
            <a:gdLst/>
            <a:ahLst/>
            <a:cxnLst/>
            <a:rect l="l" t="t" r="r" b="b"/>
            <a:pathLst>
              <a:path w="63500" h="119379">
                <a:moveTo>
                  <a:pt x="0" y="0"/>
                </a:moveTo>
                <a:lnTo>
                  <a:pt x="0" y="118916"/>
                </a:lnTo>
                <a:lnTo>
                  <a:pt x="46889" y="118916"/>
                </a:lnTo>
                <a:lnTo>
                  <a:pt x="49871" y="115459"/>
                </a:lnTo>
                <a:lnTo>
                  <a:pt x="56813" y="103459"/>
                </a:lnTo>
                <a:lnTo>
                  <a:pt x="61423" y="90168"/>
                </a:lnTo>
                <a:lnTo>
                  <a:pt x="63430" y="75859"/>
                </a:lnTo>
                <a:lnTo>
                  <a:pt x="62087" y="60680"/>
                </a:lnTo>
                <a:lnTo>
                  <a:pt x="43730" y="22934"/>
                </a:lnTo>
                <a:lnTo>
                  <a:pt x="9268" y="1609"/>
                </a:lnTo>
                <a:lnTo>
                  <a:pt x="0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9" name="object 589"/>
          <p:cNvSpPr/>
          <p:nvPr/>
        </p:nvSpPr>
        <p:spPr>
          <a:xfrm>
            <a:off x="144379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51" y="0"/>
                </a:moveTo>
                <a:lnTo>
                  <a:pt x="35981" y="10951"/>
                </a:lnTo>
                <a:lnTo>
                  <a:pt x="7885" y="39846"/>
                </a:lnTo>
                <a:lnTo>
                  <a:pt x="0" y="65807"/>
                </a:lnTo>
                <a:lnTo>
                  <a:pt x="1155" y="81919"/>
                </a:lnTo>
                <a:lnTo>
                  <a:pt x="4742" y="96639"/>
                </a:lnTo>
                <a:lnTo>
                  <a:pt x="10521" y="109805"/>
                </a:lnTo>
                <a:lnTo>
                  <a:pt x="17213" y="119710"/>
                </a:lnTo>
                <a:lnTo>
                  <a:pt x="130506" y="119710"/>
                </a:lnTo>
                <a:lnTo>
                  <a:pt x="133480" y="116268"/>
                </a:lnTo>
                <a:lnTo>
                  <a:pt x="140432" y="104273"/>
                </a:lnTo>
                <a:lnTo>
                  <a:pt x="145053" y="90987"/>
                </a:lnTo>
                <a:lnTo>
                  <a:pt x="147067" y="76684"/>
                </a:lnTo>
                <a:lnTo>
                  <a:pt x="145725" y="61502"/>
                </a:lnTo>
                <a:lnTo>
                  <a:pt x="127360" y="23752"/>
                </a:lnTo>
                <a:lnTo>
                  <a:pt x="92907" y="2416"/>
                </a:lnTo>
                <a:lnTo>
                  <a:pt x="7905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0" name="object 590"/>
          <p:cNvSpPr/>
          <p:nvPr/>
        </p:nvSpPr>
        <p:spPr>
          <a:xfrm>
            <a:off x="372399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79" y="0"/>
                </a:moveTo>
                <a:lnTo>
                  <a:pt x="35924" y="10965"/>
                </a:lnTo>
                <a:lnTo>
                  <a:pt x="7860" y="39889"/>
                </a:lnTo>
                <a:lnTo>
                  <a:pt x="0" y="65873"/>
                </a:lnTo>
                <a:lnTo>
                  <a:pt x="1157" y="81975"/>
                </a:lnTo>
                <a:lnTo>
                  <a:pt x="4745" y="96688"/>
                </a:lnTo>
                <a:lnTo>
                  <a:pt x="10526" y="109849"/>
                </a:lnTo>
                <a:lnTo>
                  <a:pt x="17195" y="119714"/>
                </a:lnTo>
                <a:lnTo>
                  <a:pt x="130464" y="119714"/>
                </a:lnTo>
                <a:lnTo>
                  <a:pt x="133447" y="116257"/>
                </a:lnTo>
                <a:lnTo>
                  <a:pt x="140391" y="104258"/>
                </a:lnTo>
                <a:lnTo>
                  <a:pt x="145005" y="90966"/>
                </a:lnTo>
                <a:lnTo>
                  <a:pt x="147012" y="76658"/>
                </a:lnTo>
                <a:lnTo>
                  <a:pt x="145669" y="61479"/>
                </a:lnTo>
                <a:lnTo>
                  <a:pt x="127304" y="23733"/>
                </a:lnTo>
                <a:lnTo>
                  <a:pt x="92842" y="2407"/>
                </a:lnTo>
                <a:lnTo>
                  <a:pt x="78979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1" name="object 591"/>
          <p:cNvSpPr/>
          <p:nvPr/>
        </p:nvSpPr>
        <p:spPr>
          <a:xfrm>
            <a:off x="600430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01" y="0"/>
                </a:moveTo>
                <a:lnTo>
                  <a:pt x="35924" y="10957"/>
                </a:lnTo>
                <a:lnTo>
                  <a:pt x="7861" y="39870"/>
                </a:lnTo>
                <a:lnTo>
                  <a:pt x="0" y="65847"/>
                </a:lnTo>
                <a:lnTo>
                  <a:pt x="1156" y="81957"/>
                </a:lnTo>
                <a:lnTo>
                  <a:pt x="4741" y="96677"/>
                </a:lnTo>
                <a:lnTo>
                  <a:pt x="10520" y="109844"/>
                </a:lnTo>
                <a:lnTo>
                  <a:pt x="17184" y="119709"/>
                </a:lnTo>
                <a:lnTo>
                  <a:pt x="130451" y="119709"/>
                </a:lnTo>
                <a:lnTo>
                  <a:pt x="133421" y="116271"/>
                </a:lnTo>
                <a:lnTo>
                  <a:pt x="140372" y="104279"/>
                </a:lnTo>
                <a:lnTo>
                  <a:pt x="144993" y="90994"/>
                </a:lnTo>
                <a:lnTo>
                  <a:pt x="147009" y="76693"/>
                </a:lnTo>
                <a:lnTo>
                  <a:pt x="145667" y="61510"/>
                </a:lnTo>
                <a:lnTo>
                  <a:pt x="127310" y="23759"/>
                </a:lnTo>
                <a:lnTo>
                  <a:pt x="92860" y="2418"/>
                </a:lnTo>
                <a:lnTo>
                  <a:pt x="7900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2" name="object 592"/>
          <p:cNvSpPr/>
          <p:nvPr/>
        </p:nvSpPr>
        <p:spPr>
          <a:xfrm>
            <a:off x="828364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41" y="0"/>
                </a:moveTo>
                <a:lnTo>
                  <a:pt x="35965" y="10951"/>
                </a:lnTo>
                <a:lnTo>
                  <a:pt x="7879" y="39849"/>
                </a:lnTo>
                <a:lnTo>
                  <a:pt x="0" y="65813"/>
                </a:lnTo>
                <a:lnTo>
                  <a:pt x="1155" y="81926"/>
                </a:lnTo>
                <a:lnTo>
                  <a:pt x="4741" y="96646"/>
                </a:lnTo>
                <a:lnTo>
                  <a:pt x="10519" y="109814"/>
                </a:lnTo>
                <a:lnTo>
                  <a:pt x="17203" y="119709"/>
                </a:lnTo>
                <a:lnTo>
                  <a:pt x="130482" y="119709"/>
                </a:lnTo>
                <a:lnTo>
                  <a:pt x="133453" y="116271"/>
                </a:lnTo>
                <a:lnTo>
                  <a:pt x="140411" y="104279"/>
                </a:lnTo>
                <a:lnTo>
                  <a:pt x="145037" y="90994"/>
                </a:lnTo>
                <a:lnTo>
                  <a:pt x="147055" y="76693"/>
                </a:lnTo>
                <a:lnTo>
                  <a:pt x="145712" y="61510"/>
                </a:lnTo>
                <a:lnTo>
                  <a:pt x="127339" y="23759"/>
                </a:lnTo>
                <a:lnTo>
                  <a:pt x="92889" y="2418"/>
                </a:lnTo>
                <a:lnTo>
                  <a:pt x="7904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3" name="object 593"/>
          <p:cNvSpPr/>
          <p:nvPr/>
        </p:nvSpPr>
        <p:spPr>
          <a:xfrm>
            <a:off x="1056389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4" y="0"/>
                </a:moveTo>
                <a:lnTo>
                  <a:pt x="35916" y="10961"/>
                </a:lnTo>
                <a:lnTo>
                  <a:pt x="7857" y="39881"/>
                </a:lnTo>
                <a:lnTo>
                  <a:pt x="0" y="65862"/>
                </a:lnTo>
                <a:lnTo>
                  <a:pt x="1156" y="81970"/>
                </a:lnTo>
                <a:lnTo>
                  <a:pt x="4743" y="96688"/>
                </a:lnTo>
                <a:lnTo>
                  <a:pt x="10523" y="109853"/>
                </a:lnTo>
                <a:lnTo>
                  <a:pt x="17184" y="119710"/>
                </a:lnTo>
                <a:lnTo>
                  <a:pt x="130444" y="119710"/>
                </a:lnTo>
                <a:lnTo>
                  <a:pt x="133417" y="116268"/>
                </a:lnTo>
                <a:lnTo>
                  <a:pt x="140366" y="104273"/>
                </a:lnTo>
                <a:lnTo>
                  <a:pt x="144985" y="90987"/>
                </a:lnTo>
                <a:lnTo>
                  <a:pt x="146998" y="76684"/>
                </a:lnTo>
                <a:lnTo>
                  <a:pt x="145656" y="61502"/>
                </a:lnTo>
                <a:lnTo>
                  <a:pt x="127299" y="23752"/>
                </a:lnTo>
                <a:lnTo>
                  <a:pt x="92846" y="2416"/>
                </a:lnTo>
                <a:lnTo>
                  <a:pt x="78984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4" name="object 594"/>
          <p:cNvSpPr/>
          <p:nvPr/>
        </p:nvSpPr>
        <p:spPr>
          <a:xfrm>
            <a:off x="1284364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4741" y="96686"/>
                </a:lnTo>
                <a:lnTo>
                  <a:pt x="10520" y="109848"/>
                </a:lnTo>
                <a:lnTo>
                  <a:pt x="17187" y="119714"/>
                </a:lnTo>
                <a:lnTo>
                  <a:pt x="130472" y="119714"/>
                </a:lnTo>
                <a:lnTo>
                  <a:pt x="133454" y="116257"/>
                </a:lnTo>
                <a:lnTo>
                  <a:pt x="140396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5" name="object 595"/>
          <p:cNvSpPr/>
          <p:nvPr/>
        </p:nvSpPr>
        <p:spPr>
          <a:xfrm>
            <a:off x="1512352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07" y="0"/>
                </a:moveTo>
                <a:lnTo>
                  <a:pt x="35943" y="10961"/>
                </a:lnTo>
                <a:lnTo>
                  <a:pt x="7868" y="39875"/>
                </a:lnTo>
                <a:lnTo>
                  <a:pt x="0" y="65851"/>
                </a:lnTo>
                <a:lnTo>
                  <a:pt x="1156" y="81953"/>
                </a:lnTo>
                <a:lnTo>
                  <a:pt x="4741" y="96666"/>
                </a:lnTo>
                <a:lnTo>
                  <a:pt x="10521" y="109828"/>
                </a:lnTo>
                <a:lnTo>
                  <a:pt x="17201" y="119714"/>
                </a:lnTo>
                <a:lnTo>
                  <a:pt x="130479" y="119714"/>
                </a:lnTo>
                <a:lnTo>
                  <a:pt x="133464" y="116257"/>
                </a:lnTo>
                <a:lnTo>
                  <a:pt x="140417" y="104258"/>
                </a:lnTo>
                <a:lnTo>
                  <a:pt x="145037" y="90966"/>
                </a:lnTo>
                <a:lnTo>
                  <a:pt x="147048" y="76658"/>
                </a:lnTo>
                <a:lnTo>
                  <a:pt x="145702" y="61479"/>
                </a:lnTo>
                <a:lnTo>
                  <a:pt x="127317" y="23733"/>
                </a:lnTo>
                <a:lnTo>
                  <a:pt x="92856" y="2407"/>
                </a:lnTo>
                <a:lnTo>
                  <a:pt x="7900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6" name="object 596"/>
          <p:cNvSpPr/>
          <p:nvPr/>
        </p:nvSpPr>
        <p:spPr>
          <a:xfrm>
            <a:off x="1740328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4742" y="96654"/>
                </a:lnTo>
                <a:lnTo>
                  <a:pt x="10522" y="109820"/>
                </a:lnTo>
                <a:lnTo>
                  <a:pt x="17203" y="119710"/>
                </a:lnTo>
                <a:lnTo>
                  <a:pt x="130491" y="119710"/>
                </a:lnTo>
                <a:lnTo>
                  <a:pt x="133463" y="116268"/>
                </a:lnTo>
                <a:lnTo>
                  <a:pt x="140413" y="104273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7" name="object 597"/>
          <p:cNvSpPr/>
          <p:nvPr/>
        </p:nvSpPr>
        <p:spPr>
          <a:xfrm>
            <a:off x="1968347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83" y="0"/>
                </a:moveTo>
                <a:lnTo>
                  <a:pt x="35914" y="10965"/>
                </a:lnTo>
                <a:lnTo>
                  <a:pt x="7856" y="39888"/>
                </a:lnTo>
                <a:lnTo>
                  <a:pt x="0" y="65871"/>
                </a:lnTo>
                <a:lnTo>
                  <a:pt x="1156" y="81973"/>
                </a:lnTo>
                <a:lnTo>
                  <a:pt x="4741" y="96686"/>
                </a:lnTo>
                <a:lnTo>
                  <a:pt x="10520" y="109848"/>
                </a:lnTo>
                <a:lnTo>
                  <a:pt x="17187" y="119714"/>
                </a:lnTo>
                <a:lnTo>
                  <a:pt x="130472" y="119714"/>
                </a:lnTo>
                <a:lnTo>
                  <a:pt x="133454" y="116257"/>
                </a:lnTo>
                <a:lnTo>
                  <a:pt x="140396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1" y="2407"/>
                </a:lnTo>
                <a:lnTo>
                  <a:pt x="7898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8" name="object 598"/>
          <p:cNvSpPr/>
          <p:nvPr/>
        </p:nvSpPr>
        <p:spPr>
          <a:xfrm>
            <a:off x="2196287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4747" y="96673"/>
                </a:lnTo>
                <a:lnTo>
                  <a:pt x="10531" y="109830"/>
                </a:lnTo>
                <a:lnTo>
                  <a:pt x="17221" y="119720"/>
                </a:lnTo>
                <a:lnTo>
                  <a:pt x="130512" y="119720"/>
                </a:lnTo>
                <a:lnTo>
                  <a:pt x="133507" y="116243"/>
                </a:lnTo>
                <a:lnTo>
                  <a:pt x="140445" y="104237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9" name="object 599"/>
          <p:cNvSpPr/>
          <p:nvPr/>
        </p:nvSpPr>
        <p:spPr>
          <a:xfrm>
            <a:off x="2424312" y="6738289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9031" y="0"/>
                </a:moveTo>
                <a:lnTo>
                  <a:pt x="35960" y="10954"/>
                </a:lnTo>
                <a:lnTo>
                  <a:pt x="7876" y="39856"/>
                </a:lnTo>
                <a:lnTo>
                  <a:pt x="0" y="65824"/>
                </a:lnTo>
                <a:lnTo>
                  <a:pt x="1155" y="81935"/>
                </a:lnTo>
                <a:lnTo>
                  <a:pt x="4742" y="96654"/>
                </a:lnTo>
                <a:lnTo>
                  <a:pt x="10522" y="109820"/>
                </a:lnTo>
                <a:lnTo>
                  <a:pt x="17203" y="119710"/>
                </a:lnTo>
                <a:lnTo>
                  <a:pt x="130491" y="119710"/>
                </a:lnTo>
                <a:lnTo>
                  <a:pt x="133463" y="116268"/>
                </a:lnTo>
                <a:lnTo>
                  <a:pt x="140413" y="104273"/>
                </a:lnTo>
                <a:lnTo>
                  <a:pt x="145031" y="90987"/>
                </a:lnTo>
                <a:lnTo>
                  <a:pt x="147044" y="76684"/>
                </a:lnTo>
                <a:lnTo>
                  <a:pt x="145702" y="61502"/>
                </a:lnTo>
                <a:lnTo>
                  <a:pt x="127345" y="23752"/>
                </a:lnTo>
                <a:lnTo>
                  <a:pt x="92892" y="2416"/>
                </a:lnTo>
                <a:lnTo>
                  <a:pt x="79031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0" name="object 600"/>
          <p:cNvSpPr/>
          <p:nvPr/>
        </p:nvSpPr>
        <p:spPr>
          <a:xfrm>
            <a:off x="2652280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58" y="0"/>
                </a:moveTo>
                <a:lnTo>
                  <a:pt x="35924" y="10973"/>
                </a:lnTo>
                <a:lnTo>
                  <a:pt x="7858" y="39908"/>
                </a:lnTo>
                <a:lnTo>
                  <a:pt x="0" y="65900"/>
                </a:lnTo>
                <a:lnTo>
                  <a:pt x="1158" y="81992"/>
                </a:lnTo>
                <a:lnTo>
                  <a:pt x="4748" y="96698"/>
                </a:lnTo>
                <a:lnTo>
                  <a:pt x="10532" y="109855"/>
                </a:lnTo>
                <a:lnTo>
                  <a:pt x="17206" y="119720"/>
                </a:lnTo>
                <a:lnTo>
                  <a:pt x="130477" y="119720"/>
                </a:lnTo>
                <a:lnTo>
                  <a:pt x="133472" y="116243"/>
                </a:lnTo>
                <a:lnTo>
                  <a:pt x="140410" y="104237"/>
                </a:lnTo>
                <a:lnTo>
                  <a:pt x="145016" y="90938"/>
                </a:lnTo>
                <a:lnTo>
                  <a:pt x="147016" y="76623"/>
                </a:lnTo>
                <a:lnTo>
                  <a:pt x="145672" y="61447"/>
                </a:lnTo>
                <a:lnTo>
                  <a:pt x="127298" y="23707"/>
                </a:lnTo>
                <a:lnTo>
                  <a:pt x="92825" y="2397"/>
                </a:lnTo>
                <a:lnTo>
                  <a:pt x="78958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1" name="object 601"/>
          <p:cNvSpPr/>
          <p:nvPr/>
        </p:nvSpPr>
        <p:spPr>
          <a:xfrm>
            <a:off x="2880269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19" h="120015">
                <a:moveTo>
                  <a:pt x="78993" y="0"/>
                </a:moveTo>
                <a:lnTo>
                  <a:pt x="35957" y="10968"/>
                </a:lnTo>
                <a:lnTo>
                  <a:pt x="7873" y="39890"/>
                </a:lnTo>
                <a:lnTo>
                  <a:pt x="0" y="65871"/>
                </a:lnTo>
                <a:lnTo>
                  <a:pt x="1157" y="81966"/>
                </a:lnTo>
                <a:lnTo>
                  <a:pt x="4747" y="96673"/>
                </a:lnTo>
                <a:lnTo>
                  <a:pt x="10531" y="109830"/>
                </a:lnTo>
                <a:lnTo>
                  <a:pt x="17221" y="119720"/>
                </a:lnTo>
                <a:lnTo>
                  <a:pt x="130512" y="119720"/>
                </a:lnTo>
                <a:lnTo>
                  <a:pt x="133507" y="116243"/>
                </a:lnTo>
                <a:lnTo>
                  <a:pt x="140445" y="104237"/>
                </a:lnTo>
                <a:lnTo>
                  <a:pt x="145051" y="90938"/>
                </a:lnTo>
                <a:lnTo>
                  <a:pt x="147051" y="76623"/>
                </a:lnTo>
                <a:lnTo>
                  <a:pt x="145706" y="61447"/>
                </a:lnTo>
                <a:lnTo>
                  <a:pt x="127333" y="23707"/>
                </a:lnTo>
                <a:lnTo>
                  <a:pt x="92859" y="2397"/>
                </a:lnTo>
                <a:lnTo>
                  <a:pt x="78993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2" name="object 602"/>
          <p:cNvSpPr/>
          <p:nvPr/>
        </p:nvSpPr>
        <p:spPr>
          <a:xfrm>
            <a:off x="3107971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707" y="0"/>
                </a:moveTo>
                <a:lnTo>
                  <a:pt x="33362" y="11981"/>
                </a:lnTo>
                <a:lnTo>
                  <a:pt x="6628" y="42992"/>
                </a:lnTo>
                <a:lnTo>
                  <a:pt x="0" y="70585"/>
                </a:lnTo>
                <a:lnTo>
                  <a:pt x="1340" y="85766"/>
                </a:lnTo>
                <a:lnTo>
                  <a:pt x="5238" y="99799"/>
                </a:lnTo>
                <a:lnTo>
                  <a:pt x="11439" y="112457"/>
                </a:lnTo>
                <a:lnTo>
                  <a:pt x="17009" y="119927"/>
                </a:lnTo>
                <a:lnTo>
                  <a:pt x="130530" y="119927"/>
                </a:lnTo>
                <a:lnTo>
                  <a:pt x="131788" y="118630"/>
                </a:lnTo>
                <a:lnTo>
                  <a:pt x="139169" y="107412"/>
                </a:lnTo>
                <a:lnTo>
                  <a:pt x="144318" y="94936"/>
                </a:lnTo>
                <a:lnTo>
                  <a:pt x="147044" y="81448"/>
                </a:lnTo>
                <a:lnTo>
                  <a:pt x="145888" y="65336"/>
                </a:lnTo>
                <a:lnTo>
                  <a:pt x="128787" y="25998"/>
                </a:lnTo>
                <a:lnTo>
                  <a:pt x="96212" y="3556"/>
                </a:lnTo>
                <a:lnTo>
                  <a:pt x="7370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3" name="object 603"/>
          <p:cNvSpPr/>
          <p:nvPr/>
        </p:nvSpPr>
        <p:spPr>
          <a:xfrm>
            <a:off x="4248279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77" y="0"/>
                </a:moveTo>
                <a:lnTo>
                  <a:pt x="35912" y="10966"/>
                </a:lnTo>
                <a:lnTo>
                  <a:pt x="7854" y="39891"/>
                </a:lnTo>
                <a:lnTo>
                  <a:pt x="0" y="65876"/>
                </a:lnTo>
                <a:lnTo>
                  <a:pt x="1156" y="81977"/>
                </a:lnTo>
                <a:lnTo>
                  <a:pt x="4742" y="96690"/>
                </a:lnTo>
                <a:lnTo>
                  <a:pt x="10521" y="109851"/>
                </a:lnTo>
                <a:lnTo>
                  <a:pt x="17187" y="119714"/>
                </a:lnTo>
                <a:lnTo>
                  <a:pt x="130456" y="119714"/>
                </a:lnTo>
                <a:lnTo>
                  <a:pt x="133440" y="116257"/>
                </a:lnTo>
                <a:lnTo>
                  <a:pt x="140388" y="104258"/>
                </a:lnTo>
                <a:lnTo>
                  <a:pt x="145004" y="90966"/>
                </a:lnTo>
                <a:lnTo>
                  <a:pt x="147013" y="76658"/>
                </a:lnTo>
                <a:lnTo>
                  <a:pt x="145669" y="61479"/>
                </a:lnTo>
                <a:lnTo>
                  <a:pt x="127296" y="23733"/>
                </a:lnTo>
                <a:lnTo>
                  <a:pt x="92834" y="2407"/>
                </a:lnTo>
                <a:lnTo>
                  <a:pt x="7897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4" name="object 604"/>
          <p:cNvSpPr/>
          <p:nvPr/>
        </p:nvSpPr>
        <p:spPr>
          <a:xfrm>
            <a:off x="4476265" y="6738291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9047" y="0"/>
                </a:moveTo>
                <a:lnTo>
                  <a:pt x="35968" y="10950"/>
                </a:lnTo>
                <a:lnTo>
                  <a:pt x="7880" y="39846"/>
                </a:lnTo>
                <a:lnTo>
                  <a:pt x="0" y="65809"/>
                </a:lnTo>
                <a:lnTo>
                  <a:pt x="1155" y="81922"/>
                </a:lnTo>
                <a:lnTo>
                  <a:pt x="4740" y="96643"/>
                </a:lnTo>
                <a:lnTo>
                  <a:pt x="10518" y="109811"/>
                </a:lnTo>
                <a:lnTo>
                  <a:pt x="17203" y="119709"/>
                </a:lnTo>
                <a:lnTo>
                  <a:pt x="130497" y="119709"/>
                </a:lnTo>
                <a:lnTo>
                  <a:pt x="133467" y="116271"/>
                </a:lnTo>
                <a:lnTo>
                  <a:pt x="140419" y="104279"/>
                </a:lnTo>
                <a:lnTo>
                  <a:pt x="145039" y="90994"/>
                </a:lnTo>
                <a:lnTo>
                  <a:pt x="147055" y="76693"/>
                </a:lnTo>
                <a:lnTo>
                  <a:pt x="145713" y="61510"/>
                </a:lnTo>
                <a:lnTo>
                  <a:pt x="127356" y="23759"/>
                </a:lnTo>
                <a:lnTo>
                  <a:pt x="92906" y="2418"/>
                </a:lnTo>
                <a:lnTo>
                  <a:pt x="79047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5" name="object 605"/>
          <p:cNvSpPr/>
          <p:nvPr/>
        </p:nvSpPr>
        <p:spPr>
          <a:xfrm>
            <a:off x="4703910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529" y="119927"/>
                </a:lnTo>
                <a:lnTo>
                  <a:pt x="131790" y="118627"/>
                </a:lnTo>
                <a:lnTo>
                  <a:pt x="139177" y="107407"/>
                </a:lnTo>
                <a:lnTo>
                  <a:pt x="144330" y="94929"/>
                </a:lnTo>
                <a:lnTo>
                  <a:pt x="147059" y="81440"/>
                </a:lnTo>
                <a:lnTo>
                  <a:pt x="145901" y="65335"/>
                </a:lnTo>
                <a:lnTo>
                  <a:pt x="128787" y="26007"/>
                </a:lnTo>
                <a:lnTo>
                  <a:pt x="96202" y="3563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6" name="object 606"/>
          <p:cNvSpPr/>
          <p:nvPr/>
        </p:nvSpPr>
        <p:spPr>
          <a:xfrm>
            <a:off x="4931939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21" y="0"/>
                </a:moveTo>
                <a:lnTo>
                  <a:pt x="33322" y="11995"/>
                </a:lnTo>
                <a:lnTo>
                  <a:pt x="6608" y="43038"/>
                </a:lnTo>
                <a:lnTo>
                  <a:pt x="0" y="70656"/>
                </a:lnTo>
                <a:lnTo>
                  <a:pt x="1344" y="85831"/>
                </a:lnTo>
                <a:lnTo>
                  <a:pt x="5250" y="99859"/>
                </a:lnTo>
                <a:lnTo>
                  <a:pt x="11460" y="112514"/>
                </a:lnTo>
                <a:lnTo>
                  <a:pt x="16996" y="119927"/>
                </a:lnTo>
                <a:lnTo>
                  <a:pt x="130499" y="119927"/>
                </a:lnTo>
                <a:lnTo>
                  <a:pt x="131785" y="118598"/>
                </a:lnTo>
                <a:lnTo>
                  <a:pt x="139160" y="107367"/>
                </a:lnTo>
                <a:lnTo>
                  <a:pt x="144300" y="94878"/>
                </a:lnTo>
                <a:lnTo>
                  <a:pt x="147017" y="81378"/>
                </a:lnTo>
                <a:lnTo>
                  <a:pt x="145858" y="65285"/>
                </a:lnTo>
                <a:lnTo>
                  <a:pt x="128741" y="25978"/>
                </a:lnTo>
                <a:lnTo>
                  <a:pt x="96132" y="3550"/>
                </a:lnTo>
                <a:lnTo>
                  <a:pt x="73621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7" name="object 607"/>
          <p:cNvSpPr/>
          <p:nvPr/>
        </p:nvSpPr>
        <p:spPr>
          <a:xfrm>
            <a:off x="5387896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520" y="119927"/>
                </a:lnTo>
                <a:lnTo>
                  <a:pt x="131786" y="118622"/>
                </a:lnTo>
                <a:lnTo>
                  <a:pt x="139170" y="107400"/>
                </a:lnTo>
                <a:lnTo>
                  <a:pt x="144320" y="94921"/>
                </a:lnTo>
                <a:lnTo>
                  <a:pt x="147047" y="81430"/>
                </a:lnTo>
                <a:lnTo>
                  <a:pt x="145889" y="65326"/>
                </a:lnTo>
                <a:lnTo>
                  <a:pt x="128775" y="26000"/>
                </a:lnTo>
                <a:lnTo>
                  <a:pt x="96188" y="3559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8" name="object 608"/>
          <p:cNvSpPr/>
          <p:nvPr/>
        </p:nvSpPr>
        <p:spPr>
          <a:xfrm>
            <a:off x="5616205" y="6738285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82" y="0"/>
                </a:moveTo>
                <a:lnTo>
                  <a:pt x="35936" y="10965"/>
                </a:lnTo>
                <a:lnTo>
                  <a:pt x="7865" y="39888"/>
                </a:lnTo>
                <a:lnTo>
                  <a:pt x="0" y="65871"/>
                </a:lnTo>
                <a:lnTo>
                  <a:pt x="1158" y="81973"/>
                </a:lnTo>
                <a:lnTo>
                  <a:pt x="4747" y="96686"/>
                </a:lnTo>
                <a:lnTo>
                  <a:pt x="10531" y="109848"/>
                </a:lnTo>
                <a:lnTo>
                  <a:pt x="17203" y="119714"/>
                </a:lnTo>
                <a:lnTo>
                  <a:pt x="130471" y="119714"/>
                </a:lnTo>
                <a:lnTo>
                  <a:pt x="133453" y="116257"/>
                </a:lnTo>
                <a:lnTo>
                  <a:pt x="140395" y="104258"/>
                </a:lnTo>
                <a:lnTo>
                  <a:pt x="145006" y="90966"/>
                </a:lnTo>
                <a:lnTo>
                  <a:pt x="147012" y="76658"/>
                </a:lnTo>
                <a:lnTo>
                  <a:pt x="145670" y="61479"/>
                </a:lnTo>
                <a:lnTo>
                  <a:pt x="127313" y="23733"/>
                </a:lnTo>
                <a:lnTo>
                  <a:pt x="92850" y="2407"/>
                </a:lnTo>
                <a:lnTo>
                  <a:pt x="78982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9" name="object 609"/>
          <p:cNvSpPr/>
          <p:nvPr/>
        </p:nvSpPr>
        <p:spPr>
          <a:xfrm>
            <a:off x="5843899" y="6738072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3670" y="0"/>
                </a:moveTo>
                <a:lnTo>
                  <a:pt x="33345" y="11987"/>
                </a:lnTo>
                <a:lnTo>
                  <a:pt x="6619" y="43012"/>
                </a:lnTo>
                <a:lnTo>
                  <a:pt x="0" y="70615"/>
                </a:lnTo>
                <a:lnTo>
                  <a:pt x="1342" y="85794"/>
                </a:lnTo>
                <a:lnTo>
                  <a:pt x="5243" y="99824"/>
                </a:lnTo>
                <a:lnTo>
                  <a:pt x="11448" y="112481"/>
                </a:lnTo>
                <a:lnTo>
                  <a:pt x="17003" y="119927"/>
                </a:lnTo>
                <a:lnTo>
                  <a:pt x="130496" y="119927"/>
                </a:lnTo>
                <a:lnTo>
                  <a:pt x="131773" y="118609"/>
                </a:lnTo>
                <a:lnTo>
                  <a:pt x="139150" y="107382"/>
                </a:lnTo>
                <a:lnTo>
                  <a:pt x="144293" y="94898"/>
                </a:lnTo>
                <a:lnTo>
                  <a:pt x="147012" y="81401"/>
                </a:lnTo>
                <a:lnTo>
                  <a:pt x="145854" y="65299"/>
                </a:lnTo>
                <a:lnTo>
                  <a:pt x="128739" y="25976"/>
                </a:lnTo>
                <a:lnTo>
                  <a:pt x="96144" y="3546"/>
                </a:lnTo>
                <a:lnTo>
                  <a:pt x="73670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0" name="object 610"/>
          <p:cNvSpPr/>
          <p:nvPr/>
        </p:nvSpPr>
        <p:spPr>
          <a:xfrm>
            <a:off x="6072168" y="6738280"/>
            <a:ext cx="147320" cy="120014"/>
          </a:xfrm>
          <a:custGeom>
            <a:avLst/>
            <a:gdLst/>
            <a:ahLst/>
            <a:cxnLst/>
            <a:rect l="l" t="t" r="r" b="b"/>
            <a:pathLst>
              <a:path w="147320" h="120015">
                <a:moveTo>
                  <a:pt x="78988" y="0"/>
                </a:moveTo>
                <a:lnTo>
                  <a:pt x="35955" y="10968"/>
                </a:lnTo>
                <a:lnTo>
                  <a:pt x="7872" y="39892"/>
                </a:lnTo>
                <a:lnTo>
                  <a:pt x="0" y="65875"/>
                </a:lnTo>
                <a:lnTo>
                  <a:pt x="1158" y="81969"/>
                </a:lnTo>
                <a:lnTo>
                  <a:pt x="4747" y="96675"/>
                </a:lnTo>
                <a:lnTo>
                  <a:pt x="10532" y="109832"/>
                </a:lnTo>
                <a:lnTo>
                  <a:pt x="17221" y="119720"/>
                </a:lnTo>
                <a:lnTo>
                  <a:pt x="130500" y="119720"/>
                </a:lnTo>
                <a:lnTo>
                  <a:pt x="133497" y="116243"/>
                </a:lnTo>
                <a:lnTo>
                  <a:pt x="140439" y="104237"/>
                </a:lnTo>
                <a:lnTo>
                  <a:pt x="145049" y="90938"/>
                </a:lnTo>
                <a:lnTo>
                  <a:pt x="147051" y="76623"/>
                </a:lnTo>
                <a:lnTo>
                  <a:pt x="145705" y="61447"/>
                </a:lnTo>
                <a:lnTo>
                  <a:pt x="127320" y="23707"/>
                </a:lnTo>
                <a:lnTo>
                  <a:pt x="92847" y="2397"/>
                </a:lnTo>
                <a:lnTo>
                  <a:pt x="78988" y="0"/>
                </a:lnTo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1" name="object 611"/>
          <p:cNvSpPr txBox="1"/>
          <p:nvPr/>
        </p:nvSpPr>
        <p:spPr>
          <a:xfrm>
            <a:off x="1955932" y="373753"/>
            <a:ext cx="5502910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ПРЕДВАР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ТЕЛЬНЫ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СПИСО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2" name="object 612"/>
          <p:cNvSpPr txBox="1"/>
          <p:nvPr/>
        </p:nvSpPr>
        <p:spPr>
          <a:xfrm>
            <a:off x="1115903" y="2551245"/>
            <a:ext cx="165735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БЕЛ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3" name="object 613"/>
          <p:cNvSpPr/>
          <p:nvPr/>
        </p:nvSpPr>
        <p:spPr>
          <a:xfrm>
            <a:off x="573827" y="2332092"/>
            <a:ext cx="274320" cy="596265"/>
          </a:xfrm>
          <a:custGeom>
            <a:avLst/>
            <a:gdLst/>
            <a:ahLst/>
            <a:cxnLst/>
            <a:rect l="l" t="t" r="r" b="b"/>
            <a:pathLst>
              <a:path w="274319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274319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4" name="object 614"/>
          <p:cNvSpPr/>
          <p:nvPr/>
        </p:nvSpPr>
        <p:spPr>
          <a:xfrm>
            <a:off x="539042" y="3413592"/>
            <a:ext cx="416559" cy="603885"/>
          </a:xfrm>
          <a:custGeom>
            <a:avLst/>
            <a:gdLst/>
            <a:ahLst/>
            <a:cxnLst/>
            <a:rect l="l" t="t" r="r" b="b"/>
            <a:pathLst>
              <a:path w="416559" h="603885">
                <a:moveTo>
                  <a:pt x="0" y="426618"/>
                </a:moveTo>
                <a:lnTo>
                  <a:pt x="4192" y="465535"/>
                </a:lnTo>
                <a:lnTo>
                  <a:pt x="23865" y="512235"/>
                </a:lnTo>
                <a:lnTo>
                  <a:pt x="49278" y="542968"/>
                </a:lnTo>
                <a:lnTo>
                  <a:pt x="89159" y="573122"/>
                </a:lnTo>
                <a:lnTo>
                  <a:pt x="125202" y="589410"/>
                </a:lnTo>
                <a:lnTo>
                  <a:pt x="162010" y="599611"/>
                </a:lnTo>
                <a:lnTo>
                  <a:pt x="199254" y="603890"/>
                </a:lnTo>
                <a:lnTo>
                  <a:pt x="215062" y="603676"/>
                </a:lnTo>
                <a:lnTo>
                  <a:pt x="257000" y="599734"/>
                </a:lnTo>
                <a:lnTo>
                  <a:pt x="302711" y="586831"/>
                </a:lnTo>
                <a:lnTo>
                  <a:pt x="336771" y="567563"/>
                </a:lnTo>
                <a:lnTo>
                  <a:pt x="365717" y="542477"/>
                </a:lnTo>
                <a:lnTo>
                  <a:pt x="393988" y="500786"/>
                </a:lnTo>
                <a:lnTo>
                  <a:pt x="395400" y="497674"/>
                </a:lnTo>
                <a:lnTo>
                  <a:pt x="209084" y="497674"/>
                </a:lnTo>
                <a:lnTo>
                  <a:pt x="194967" y="496591"/>
                </a:lnTo>
                <a:lnTo>
                  <a:pt x="152712" y="470373"/>
                </a:lnTo>
                <a:lnTo>
                  <a:pt x="139152" y="434841"/>
                </a:lnTo>
                <a:lnTo>
                  <a:pt x="0" y="426618"/>
                </a:lnTo>
                <a:close/>
              </a:path>
              <a:path w="416559" h="603885">
                <a:moveTo>
                  <a:pt x="396292" y="299618"/>
                </a:moveTo>
                <a:lnTo>
                  <a:pt x="190445" y="299618"/>
                </a:lnTo>
                <a:lnTo>
                  <a:pt x="207044" y="300526"/>
                </a:lnTo>
                <a:lnTo>
                  <a:pt x="221866" y="303265"/>
                </a:lnTo>
                <a:lnTo>
                  <a:pt x="255817" y="322464"/>
                </a:lnTo>
                <a:lnTo>
                  <a:pt x="274319" y="358134"/>
                </a:lnTo>
                <a:lnTo>
                  <a:pt x="278275" y="391060"/>
                </a:lnTo>
                <a:lnTo>
                  <a:pt x="277591" y="411567"/>
                </a:lnTo>
                <a:lnTo>
                  <a:pt x="267226" y="459695"/>
                </a:lnTo>
                <a:lnTo>
                  <a:pt x="234006" y="493442"/>
                </a:lnTo>
                <a:lnTo>
                  <a:pt x="209084" y="497674"/>
                </a:lnTo>
                <a:lnTo>
                  <a:pt x="395400" y="497674"/>
                </a:lnTo>
                <a:lnTo>
                  <a:pt x="411105" y="452365"/>
                </a:lnTo>
                <a:lnTo>
                  <a:pt x="415978" y="415153"/>
                </a:lnTo>
                <a:lnTo>
                  <a:pt x="415752" y="398478"/>
                </a:lnTo>
                <a:lnTo>
                  <a:pt x="411672" y="353495"/>
                </a:lnTo>
                <a:lnTo>
                  <a:pt x="402502" y="315441"/>
                </a:lnTo>
                <a:lnTo>
                  <a:pt x="398318" y="304156"/>
                </a:lnTo>
                <a:lnTo>
                  <a:pt x="396292" y="299618"/>
                </a:lnTo>
                <a:close/>
              </a:path>
              <a:path w="416559" h="603885">
                <a:moveTo>
                  <a:pt x="396176" y="0"/>
                </a:moveTo>
                <a:lnTo>
                  <a:pt x="47879" y="0"/>
                </a:lnTo>
                <a:lnTo>
                  <a:pt x="11455" y="304825"/>
                </a:lnTo>
                <a:lnTo>
                  <a:pt x="121145" y="330631"/>
                </a:lnTo>
                <a:lnTo>
                  <a:pt x="129475" y="321395"/>
                </a:lnTo>
                <a:lnTo>
                  <a:pt x="139094" y="313786"/>
                </a:lnTo>
                <a:lnTo>
                  <a:pt x="150001" y="307803"/>
                </a:lnTo>
                <a:lnTo>
                  <a:pt x="162195" y="303447"/>
                </a:lnTo>
                <a:lnTo>
                  <a:pt x="175676" y="300718"/>
                </a:lnTo>
                <a:lnTo>
                  <a:pt x="190445" y="299618"/>
                </a:lnTo>
                <a:lnTo>
                  <a:pt x="396292" y="299618"/>
                </a:lnTo>
                <a:lnTo>
                  <a:pt x="393571" y="293520"/>
                </a:lnTo>
                <a:lnTo>
                  <a:pt x="368965" y="256869"/>
                </a:lnTo>
                <a:lnTo>
                  <a:pt x="330750" y="226448"/>
                </a:lnTo>
                <a:lnTo>
                  <a:pt x="323363" y="222707"/>
                </a:lnTo>
                <a:lnTo>
                  <a:pt x="151845" y="222707"/>
                </a:lnTo>
                <a:lnTo>
                  <a:pt x="160032" y="106413"/>
                </a:lnTo>
                <a:lnTo>
                  <a:pt x="396176" y="106413"/>
                </a:lnTo>
                <a:lnTo>
                  <a:pt x="396176" y="0"/>
                </a:lnTo>
                <a:close/>
              </a:path>
              <a:path w="416559" h="603885">
                <a:moveTo>
                  <a:pt x="240581" y="203946"/>
                </a:moveTo>
                <a:lnTo>
                  <a:pt x="200548" y="206895"/>
                </a:lnTo>
                <a:lnTo>
                  <a:pt x="161924" y="218194"/>
                </a:lnTo>
                <a:lnTo>
                  <a:pt x="151845" y="222707"/>
                </a:lnTo>
                <a:lnTo>
                  <a:pt x="323363" y="222707"/>
                </a:lnTo>
                <a:lnTo>
                  <a:pt x="282879" y="208827"/>
                </a:lnTo>
                <a:lnTo>
                  <a:pt x="240581" y="20394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5" name="object 615"/>
          <p:cNvSpPr/>
          <p:nvPr/>
        </p:nvSpPr>
        <p:spPr>
          <a:xfrm>
            <a:off x="538248" y="4486598"/>
            <a:ext cx="415925" cy="612775"/>
          </a:xfrm>
          <a:custGeom>
            <a:avLst/>
            <a:gdLst/>
            <a:ahLst/>
            <a:cxnLst/>
            <a:rect l="l" t="t" r="r" b="b"/>
            <a:pathLst>
              <a:path w="415925" h="612775">
                <a:moveTo>
                  <a:pt x="406262" y="381048"/>
                </a:moveTo>
                <a:lnTo>
                  <a:pt x="267489" y="381048"/>
                </a:lnTo>
                <a:lnTo>
                  <a:pt x="266377" y="395173"/>
                </a:lnTo>
                <a:lnTo>
                  <a:pt x="263961" y="408480"/>
                </a:lnTo>
                <a:lnTo>
                  <a:pt x="241545" y="453287"/>
                </a:lnTo>
                <a:lnTo>
                  <a:pt x="211743" y="477710"/>
                </a:lnTo>
                <a:lnTo>
                  <a:pt x="171240" y="493895"/>
                </a:lnTo>
                <a:lnTo>
                  <a:pt x="120420" y="501514"/>
                </a:lnTo>
                <a:lnTo>
                  <a:pt x="91237" y="502079"/>
                </a:lnTo>
                <a:lnTo>
                  <a:pt x="91237" y="612582"/>
                </a:lnTo>
                <a:lnTo>
                  <a:pt x="99835" y="612582"/>
                </a:lnTo>
                <a:lnTo>
                  <a:pt x="113832" y="612369"/>
                </a:lnTo>
                <a:lnTo>
                  <a:pt x="154261" y="609170"/>
                </a:lnTo>
                <a:lnTo>
                  <a:pt x="192345" y="602133"/>
                </a:lnTo>
                <a:lnTo>
                  <a:pt x="239479" y="586776"/>
                </a:lnTo>
                <a:lnTo>
                  <a:pt x="273632" y="569642"/>
                </a:lnTo>
                <a:lnTo>
                  <a:pt x="306647" y="547036"/>
                </a:lnTo>
                <a:lnTo>
                  <a:pt x="334830" y="521382"/>
                </a:lnTo>
                <a:lnTo>
                  <a:pt x="365607" y="482055"/>
                </a:lnTo>
                <a:lnTo>
                  <a:pt x="383838" y="447714"/>
                </a:lnTo>
                <a:lnTo>
                  <a:pt x="397703" y="412131"/>
                </a:lnTo>
                <a:lnTo>
                  <a:pt x="404653" y="388027"/>
                </a:lnTo>
                <a:lnTo>
                  <a:pt x="406262" y="381048"/>
                </a:lnTo>
                <a:close/>
              </a:path>
              <a:path w="415925" h="612775">
                <a:moveTo>
                  <a:pt x="214360" y="0"/>
                </a:moveTo>
                <a:lnTo>
                  <a:pt x="172696" y="2985"/>
                </a:lnTo>
                <a:lnTo>
                  <a:pt x="124834" y="16532"/>
                </a:lnTo>
                <a:lnTo>
                  <a:pt x="81106" y="42338"/>
                </a:lnTo>
                <a:lnTo>
                  <a:pt x="53065" y="68345"/>
                </a:lnTo>
                <a:lnTo>
                  <a:pt x="24141" y="111724"/>
                </a:lnTo>
                <a:lnTo>
                  <a:pt x="9366" y="148782"/>
                </a:lnTo>
                <a:lnTo>
                  <a:pt x="495" y="197005"/>
                </a:lnTo>
                <a:lnTo>
                  <a:pt x="0" y="209220"/>
                </a:lnTo>
                <a:lnTo>
                  <a:pt x="307" y="224619"/>
                </a:lnTo>
                <a:lnTo>
                  <a:pt x="4930" y="266990"/>
                </a:lnTo>
                <a:lnTo>
                  <a:pt x="15128" y="304264"/>
                </a:lnTo>
                <a:lnTo>
                  <a:pt x="37388" y="346462"/>
                </a:lnTo>
                <a:lnTo>
                  <a:pt x="63617" y="374953"/>
                </a:lnTo>
                <a:lnTo>
                  <a:pt x="95396" y="396374"/>
                </a:lnTo>
                <a:lnTo>
                  <a:pt x="144075" y="411752"/>
                </a:lnTo>
                <a:lnTo>
                  <a:pt x="171337" y="414049"/>
                </a:lnTo>
                <a:lnTo>
                  <a:pt x="185140" y="413546"/>
                </a:lnTo>
                <a:lnTo>
                  <a:pt x="223166" y="405825"/>
                </a:lnTo>
                <a:lnTo>
                  <a:pt x="267489" y="381048"/>
                </a:lnTo>
                <a:lnTo>
                  <a:pt x="406262" y="381048"/>
                </a:lnTo>
                <a:lnTo>
                  <a:pt x="413394" y="338287"/>
                </a:lnTo>
                <a:lnTo>
                  <a:pt x="415262" y="313652"/>
                </a:lnTo>
                <a:lnTo>
                  <a:pt x="226834" y="313652"/>
                </a:lnTo>
                <a:lnTo>
                  <a:pt x="209489" y="313263"/>
                </a:lnTo>
                <a:lnTo>
                  <a:pt x="172905" y="301649"/>
                </a:lnTo>
                <a:lnTo>
                  <a:pt x="147312" y="266692"/>
                </a:lnTo>
                <a:lnTo>
                  <a:pt x="138927" y="228443"/>
                </a:lnTo>
                <a:lnTo>
                  <a:pt x="138317" y="213620"/>
                </a:lnTo>
                <a:lnTo>
                  <a:pt x="138828" y="199328"/>
                </a:lnTo>
                <a:lnTo>
                  <a:pt x="146495" y="161153"/>
                </a:lnTo>
                <a:lnTo>
                  <a:pt x="166107" y="126597"/>
                </a:lnTo>
                <a:lnTo>
                  <a:pt x="198040" y="107035"/>
                </a:lnTo>
                <a:lnTo>
                  <a:pt x="384965" y="107035"/>
                </a:lnTo>
                <a:lnTo>
                  <a:pt x="382419" y="102187"/>
                </a:lnTo>
                <a:lnTo>
                  <a:pt x="360253" y="69815"/>
                </a:lnTo>
                <a:lnTo>
                  <a:pt x="323476" y="35799"/>
                </a:lnTo>
                <a:lnTo>
                  <a:pt x="286098" y="15883"/>
                </a:lnTo>
                <a:lnTo>
                  <a:pt x="238427" y="2145"/>
                </a:lnTo>
                <a:lnTo>
                  <a:pt x="226467" y="714"/>
                </a:lnTo>
                <a:lnTo>
                  <a:pt x="214360" y="0"/>
                </a:lnTo>
                <a:close/>
              </a:path>
              <a:path w="415925" h="612775">
                <a:moveTo>
                  <a:pt x="384965" y="107035"/>
                </a:moveTo>
                <a:lnTo>
                  <a:pt x="198040" y="107035"/>
                </a:lnTo>
                <a:lnTo>
                  <a:pt x="214038" y="107686"/>
                </a:lnTo>
                <a:lnTo>
                  <a:pt x="227547" y="110446"/>
                </a:lnTo>
                <a:lnTo>
                  <a:pt x="262457" y="140396"/>
                </a:lnTo>
                <a:lnTo>
                  <a:pt x="276167" y="187310"/>
                </a:lnTo>
                <a:lnTo>
                  <a:pt x="277876" y="275753"/>
                </a:lnTo>
                <a:lnTo>
                  <a:pt x="270544" y="287739"/>
                </a:lnTo>
                <a:lnTo>
                  <a:pt x="261774" y="297522"/>
                </a:lnTo>
                <a:lnTo>
                  <a:pt x="251565" y="305102"/>
                </a:lnTo>
                <a:lnTo>
                  <a:pt x="239918" y="310478"/>
                </a:lnTo>
                <a:lnTo>
                  <a:pt x="226834" y="313652"/>
                </a:lnTo>
                <a:lnTo>
                  <a:pt x="415262" y="313652"/>
                </a:lnTo>
                <a:lnTo>
                  <a:pt x="415376" y="311113"/>
                </a:lnTo>
                <a:lnTo>
                  <a:pt x="415660" y="301649"/>
                </a:lnTo>
                <a:lnTo>
                  <a:pt x="415783" y="253434"/>
                </a:lnTo>
                <a:lnTo>
                  <a:pt x="415798" y="238504"/>
                </a:lnTo>
                <a:lnTo>
                  <a:pt x="415377" y="224560"/>
                </a:lnTo>
                <a:lnTo>
                  <a:pt x="411084" y="184910"/>
                </a:lnTo>
                <a:lnTo>
                  <a:pt x="398253" y="136551"/>
                </a:lnTo>
                <a:lnTo>
                  <a:pt x="388794" y="114323"/>
                </a:lnTo>
                <a:lnTo>
                  <a:pt x="384965" y="107035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6" name="object 616"/>
          <p:cNvSpPr/>
          <p:nvPr/>
        </p:nvSpPr>
        <p:spPr>
          <a:xfrm>
            <a:off x="3658222" y="2323495"/>
            <a:ext cx="428625" cy="604520"/>
          </a:xfrm>
          <a:custGeom>
            <a:avLst/>
            <a:gdLst/>
            <a:ahLst/>
            <a:cxnLst/>
            <a:rect l="l" t="t" r="r" b="b"/>
            <a:pathLst>
              <a:path w="428625" h="604519">
                <a:moveTo>
                  <a:pt x="403310" y="107464"/>
                </a:moveTo>
                <a:lnTo>
                  <a:pt x="197243" y="107464"/>
                </a:lnTo>
                <a:lnTo>
                  <a:pt x="215032" y="107742"/>
                </a:lnTo>
                <a:lnTo>
                  <a:pt x="229396" y="109792"/>
                </a:lnTo>
                <a:lnTo>
                  <a:pt x="263853" y="135365"/>
                </a:lnTo>
                <a:lnTo>
                  <a:pt x="274071" y="172304"/>
                </a:lnTo>
                <a:lnTo>
                  <a:pt x="273723" y="182984"/>
                </a:lnTo>
                <a:lnTo>
                  <a:pt x="262999" y="225857"/>
                </a:lnTo>
                <a:lnTo>
                  <a:pt x="237419" y="270885"/>
                </a:lnTo>
                <a:lnTo>
                  <a:pt x="208549" y="307600"/>
                </a:lnTo>
                <a:lnTo>
                  <a:pt x="12226" y="514463"/>
                </a:lnTo>
                <a:lnTo>
                  <a:pt x="12226" y="604506"/>
                </a:lnTo>
                <a:lnTo>
                  <a:pt x="428049" y="604506"/>
                </a:lnTo>
                <a:lnTo>
                  <a:pt x="428049" y="498092"/>
                </a:lnTo>
                <a:lnTo>
                  <a:pt x="193531" y="498092"/>
                </a:lnTo>
                <a:lnTo>
                  <a:pt x="270480" y="409281"/>
                </a:lnTo>
                <a:lnTo>
                  <a:pt x="303011" y="375999"/>
                </a:lnTo>
                <a:lnTo>
                  <a:pt x="329955" y="346821"/>
                </a:lnTo>
                <a:lnTo>
                  <a:pt x="357183" y="314295"/>
                </a:lnTo>
                <a:lnTo>
                  <a:pt x="381008" y="279498"/>
                </a:lnTo>
                <a:lnTo>
                  <a:pt x="402556" y="234164"/>
                </a:lnTo>
                <a:lnTo>
                  <a:pt x="411691" y="196720"/>
                </a:lnTo>
                <a:lnTo>
                  <a:pt x="413316" y="173439"/>
                </a:lnTo>
                <a:lnTo>
                  <a:pt x="412880" y="158326"/>
                </a:lnTo>
                <a:lnTo>
                  <a:pt x="411573" y="143894"/>
                </a:lnTo>
                <a:lnTo>
                  <a:pt x="409395" y="130142"/>
                </a:lnTo>
                <a:lnTo>
                  <a:pt x="406331" y="117023"/>
                </a:lnTo>
                <a:lnTo>
                  <a:pt x="403310" y="107464"/>
                </a:lnTo>
                <a:close/>
              </a:path>
              <a:path w="428625" h="604519">
                <a:moveTo>
                  <a:pt x="213346" y="0"/>
                </a:moveTo>
                <a:lnTo>
                  <a:pt x="173356" y="2981"/>
                </a:lnTo>
                <a:lnTo>
                  <a:pt x="124751" y="16234"/>
                </a:lnTo>
                <a:lnTo>
                  <a:pt x="87868" y="36277"/>
                </a:lnTo>
                <a:lnTo>
                  <a:pt x="57411" y="60530"/>
                </a:lnTo>
                <a:lnTo>
                  <a:pt x="28114" y="97582"/>
                </a:lnTo>
                <a:lnTo>
                  <a:pt x="11438" y="132871"/>
                </a:lnTo>
                <a:lnTo>
                  <a:pt x="687" y="182357"/>
                </a:lnTo>
                <a:lnTo>
                  <a:pt x="0" y="195251"/>
                </a:lnTo>
                <a:lnTo>
                  <a:pt x="138286" y="200138"/>
                </a:lnTo>
                <a:lnTo>
                  <a:pt x="138937" y="185972"/>
                </a:lnTo>
                <a:lnTo>
                  <a:pt x="140889" y="172687"/>
                </a:lnTo>
                <a:lnTo>
                  <a:pt x="164606" y="126011"/>
                </a:lnTo>
                <a:lnTo>
                  <a:pt x="197243" y="107464"/>
                </a:lnTo>
                <a:lnTo>
                  <a:pt x="403310" y="107464"/>
                </a:lnTo>
                <a:lnTo>
                  <a:pt x="402424" y="104661"/>
                </a:lnTo>
                <a:lnTo>
                  <a:pt x="378027" y="61697"/>
                </a:lnTo>
                <a:lnTo>
                  <a:pt x="338771" y="30137"/>
                </a:lnTo>
                <a:lnTo>
                  <a:pt x="293341" y="10419"/>
                </a:lnTo>
                <a:lnTo>
                  <a:pt x="255364" y="2560"/>
                </a:lnTo>
                <a:lnTo>
                  <a:pt x="227839" y="300"/>
                </a:lnTo>
                <a:lnTo>
                  <a:pt x="21334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7" name="object 617"/>
          <p:cNvSpPr/>
          <p:nvPr/>
        </p:nvSpPr>
        <p:spPr>
          <a:xfrm>
            <a:off x="6630279" y="2323499"/>
            <a:ext cx="433070" cy="612775"/>
          </a:xfrm>
          <a:custGeom>
            <a:avLst/>
            <a:gdLst/>
            <a:ahLst/>
            <a:cxnLst/>
            <a:rect l="l" t="t" r="r" b="b"/>
            <a:pathLst>
              <a:path w="433070" h="612775">
                <a:moveTo>
                  <a:pt x="0" y="438740"/>
                </a:moveTo>
                <a:lnTo>
                  <a:pt x="4281" y="477984"/>
                </a:lnTo>
                <a:lnTo>
                  <a:pt x="23322" y="524696"/>
                </a:lnTo>
                <a:lnTo>
                  <a:pt x="47763" y="554667"/>
                </a:lnTo>
                <a:lnTo>
                  <a:pt x="89009" y="584247"/>
                </a:lnTo>
                <a:lnTo>
                  <a:pt x="124650" y="599243"/>
                </a:lnTo>
                <a:lnTo>
                  <a:pt x="174041" y="610435"/>
                </a:lnTo>
                <a:lnTo>
                  <a:pt x="199921" y="612512"/>
                </a:lnTo>
                <a:lnTo>
                  <a:pt x="216028" y="612304"/>
                </a:lnTo>
                <a:lnTo>
                  <a:pt x="260327" y="608738"/>
                </a:lnTo>
                <a:lnTo>
                  <a:pt x="299068" y="600763"/>
                </a:lnTo>
                <a:lnTo>
                  <a:pt x="343130" y="583288"/>
                </a:lnTo>
                <a:lnTo>
                  <a:pt x="381842" y="556184"/>
                </a:lnTo>
                <a:lnTo>
                  <a:pt x="407578" y="526545"/>
                </a:lnTo>
                <a:lnTo>
                  <a:pt x="418917" y="506022"/>
                </a:lnTo>
                <a:lnTo>
                  <a:pt x="223136" y="506022"/>
                </a:lnTo>
                <a:lnTo>
                  <a:pt x="207241" y="505390"/>
                </a:lnTo>
                <a:lnTo>
                  <a:pt x="162217" y="487441"/>
                </a:lnTo>
                <a:lnTo>
                  <a:pt x="140709" y="454326"/>
                </a:lnTo>
                <a:lnTo>
                  <a:pt x="138828" y="442023"/>
                </a:lnTo>
                <a:lnTo>
                  <a:pt x="0" y="438740"/>
                </a:lnTo>
                <a:close/>
              </a:path>
              <a:path w="433070" h="612775">
                <a:moveTo>
                  <a:pt x="411828" y="106604"/>
                </a:moveTo>
                <a:lnTo>
                  <a:pt x="209344" y="106604"/>
                </a:lnTo>
                <a:lnTo>
                  <a:pt x="225671" y="107315"/>
                </a:lnTo>
                <a:lnTo>
                  <a:pt x="239459" y="109687"/>
                </a:lnTo>
                <a:lnTo>
                  <a:pt x="278434" y="141928"/>
                </a:lnTo>
                <a:lnTo>
                  <a:pt x="285278" y="164906"/>
                </a:lnTo>
                <a:lnTo>
                  <a:pt x="284443" y="183227"/>
                </a:lnTo>
                <a:lnTo>
                  <a:pt x="270356" y="224022"/>
                </a:lnTo>
                <a:lnTo>
                  <a:pt x="224670" y="247876"/>
                </a:lnTo>
                <a:lnTo>
                  <a:pt x="143243" y="248837"/>
                </a:lnTo>
                <a:lnTo>
                  <a:pt x="143243" y="351567"/>
                </a:lnTo>
                <a:lnTo>
                  <a:pt x="210362" y="351567"/>
                </a:lnTo>
                <a:lnTo>
                  <a:pt x="225220" y="352286"/>
                </a:lnTo>
                <a:lnTo>
                  <a:pt x="261920" y="363063"/>
                </a:lnTo>
                <a:lnTo>
                  <a:pt x="290497" y="399169"/>
                </a:lnTo>
                <a:lnTo>
                  <a:pt x="294947" y="427385"/>
                </a:lnTo>
                <a:lnTo>
                  <a:pt x="294121" y="443102"/>
                </a:lnTo>
                <a:lnTo>
                  <a:pt x="269308" y="488107"/>
                </a:lnTo>
                <a:lnTo>
                  <a:pt x="223136" y="506022"/>
                </a:lnTo>
                <a:lnTo>
                  <a:pt x="418917" y="506022"/>
                </a:lnTo>
                <a:lnTo>
                  <a:pt x="430657" y="467093"/>
                </a:lnTo>
                <a:lnTo>
                  <a:pt x="432954" y="438740"/>
                </a:lnTo>
                <a:lnTo>
                  <a:pt x="432494" y="425075"/>
                </a:lnTo>
                <a:lnTo>
                  <a:pt x="424984" y="386075"/>
                </a:lnTo>
                <a:lnTo>
                  <a:pt x="399984" y="343625"/>
                </a:lnTo>
                <a:lnTo>
                  <a:pt x="360737" y="311788"/>
                </a:lnTo>
                <a:lnTo>
                  <a:pt x="337375" y="300590"/>
                </a:lnTo>
                <a:lnTo>
                  <a:pt x="348067" y="293105"/>
                </a:lnTo>
                <a:lnTo>
                  <a:pt x="377942" y="268545"/>
                </a:lnTo>
                <a:lnTo>
                  <a:pt x="403391" y="236909"/>
                </a:lnTo>
                <a:lnTo>
                  <a:pt x="419485" y="200838"/>
                </a:lnTo>
                <a:lnTo>
                  <a:pt x="423351" y="177975"/>
                </a:lnTo>
                <a:lnTo>
                  <a:pt x="423031" y="164906"/>
                </a:lnTo>
                <a:lnTo>
                  <a:pt x="416482" y="120674"/>
                </a:lnTo>
                <a:lnTo>
                  <a:pt x="412541" y="108323"/>
                </a:lnTo>
                <a:lnTo>
                  <a:pt x="411828" y="106604"/>
                </a:lnTo>
                <a:close/>
              </a:path>
              <a:path w="433070" h="612775">
                <a:moveTo>
                  <a:pt x="212736" y="0"/>
                </a:moveTo>
                <a:lnTo>
                  <a:pt x="172288" y="2651"/>
                </a:lnTo>
                <a:lnTo>
                  <a:pt x="123874" y="14399"/>
                </a:lnTo>
                <a:lnTo>
                  <a:pt x="87088" y="31825"/>
                </a:lnTo>
                <a:lnTo>
                  <a:pt x="56374" y="54497"/>
                </a:lnTo>
                <a:lnTo>
                  <a:pt x="32082" y="84166"/>
                </a:lnTo>
                <a:lnTo>
                  <a:pt x="15573" y="119775"/>
                </a:lnTo>
                <a:lnTo>
                  <a:pt x="9526" y="155893"/>
                </a:lnTo>
                <a:lnTo>
                  <a:pt x="147332" y="162070"/>
                </a:lnTo>
                <a:lnTo>
                  <a:pt x="148978" y="149174"/>
                </a:lnTo>
                <a:lnTo>
                  <a:pt x="153913" y="137540"/>
                </a:lnTo>
                <a:lnTo>
                  <a:pt x="186120" y="112139"/>
                </a:lnTo>
                <a:lnTo>
                  <a:pt x="209344" y="106604"/>
                </a:lnTo>
                <a:lnTo>
                  <a:pt x="411828" y="106604"/>
                </a:lnTo>
                <a:lnTo>
                  <a:pt x="407714" y="96699"/>
                </a:lnTo>
                <a:lnTo>
                  <a:pt x="379551" y="56843"/>
                </a:lnTo>
                <a:lnTo>
                  <a:pt x="340204" y="28432"/>
                </a:lnTo>
                <a:lnTo>
                  <a:pt x="294495" y="10248"/>
                </a:lnTo>
                <a:lnTo>
                  <a:pt x="255601" y="2641"/>
                </a:lnTo>
                <a:lnTo>
                  <a:pt x="227534" y="347"/>
                </a:lnTo>
                <a:lnTo>
                  <a:pt x="2127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8" name="object 618"/>
          <p:cNvSpPr/>
          <p:nvPr/>
        </p:nvSpPr>
        <p:spPr>
          <a:xfrm>
            <a:off x="6632318" y="3413592"/>
            <a:ext cx="429895" cy="596265"/>
          </a:xfrm>
          <a:custGeom>
            <a:avLst/>
            <a:gdLst/>
            <a:ahLst/>
            <a:cxnLst/>
            <a:rect l="l" t="t" r="r" b="b"/>
            <a:pathLst>
              <a:path w="429895" h="596264">
                <a:moveTo>
                  <a:pt x="429336" y="0"/>
                </a:moveTo>
                <a:lnTo>
                  <a:pt x="0" y="0"/>
                </a:lnTo>
                <a:lnTo>
                  <a:pt x="0" y="106413"/>
                </a:lnTo>
                <a:lnTo>
                  <a:pt x="284048" y="106413"/>
                </a:lnTo>
                <a:lnTo>
                  <a:pt x="60985" y="595909"/>
                </a:lnTo>
                <a:lnTo>
                  <a:pt x="206692" y="595909"/>
                </a:lnTo>
                <a:lnTo>
                  <a:pt x="429336" y="73672"/>
                </a:lnTo>
                <a:lnTo>
                  <a:pt x="429336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9" name="object 619"/>
          <p:cNvSpPr/>
          <p:nvPr/>
        </p:nvSpPr>
        <p:spPr>
          <a:xfrm>
            <a:off x="6291977" y="4495092"/>
            <a:ext cx="760095" cy="596265"/>
          </a:xfrm>
          <a:custGeom>
            <a:avLst/>
            <a:gdLst/>
            <a:ahLst/>
            <a:cxnLst/>
            <a:rect l="l" t="t" r="r" b="b"/>
            <a:pathLst>
              <a:path w="760095" h="596264">
                <a:moveTo>
                  <a:pt x="274218" y="155524"/>
                </a:moveTo>
                <a:lnTo>
                  <a:pt x="135877" y="155524"/>
                </a:lnTo>
                <a:lnTo>
                  <a:pt x="135877" y="595909"/>
                </a:lnTo>
                <a:lnTo>
                  <a:pt x="274218" y="595909"/>
                </a:lnTo>
                <a:lnTo>
                  <a:pt x="274218" y="155524"/>
                </a:lnTo>
                <a:close/>
              </a:path>
              <a:path w="760095" h="596264">
                <a:moveTo>
                  <a:pt x="274218" y="0"/>
                </a:moveTo>
                <a:lnTo>
                  <a:pt x="261531" y="0"/>
                </a:lnTo>
                <a:lnTo>
                  <a:pt x="0" y="90449"/>
                </a:lnTo>
                <a:lnTo>
                  <a:pt x="0" y="195224"/>
                </a:lnTo>
                <a:lnTo>
                  <a:pt x="135877" y="155524"/>
                </a:lnTo>
                <a:lnTo>
                  <a:pt x="274218" y="155524"/>
                </a:lnTo>
                <a:lnTo>
                  <a:pt x="274218" y="0"/>
                </a:lnTo>
                <a:close/>
              </a:path>
              <a:path w="760095" h="596264">
                <a:moveTo>
                  <a:pt x="759625" y="155524"/>
                </a:moveTo>
                <a:lnTo>
                  <a:pt x="621283" y="155524"/>
                </a:lnTo>
                <a:lnTo>
                  <a:pt x="621283" y="595909"/>
                </a:lnTo>
                <a:lnTo>
                  <a:pt x="759625" y="595909"/>
                </a:lnTo>
                <a:lnTo>
                  <a:pt x="759625" y="155524"/>
                </a:lnTo>
                <a:close/>
              </a:path>
              <a:path w="760095" h="596264">
                <a:moveTo>
                  <a:pt x="759625" y="0"/>
                </a:moveTo>
                <a:lnTo>
                  <a:pt x="746937" y="0"/>
                </a:lnTo>
                <a:lnTo>
                  <a:pt x="485406" y="90449"/>
                </a:lnTo>
                <a:lnTo>
                  <a:pt x="485406" y="195224"/>
                </a:lnTo>
                <a:lnTo>
                  <a:pt x="621283" y="155524"/>
                </a:lnTo>
                <a:lnTo>
                  <a:pt x="759625" y="155524"/>
                </a:lnTo>
                <a:lnTo>
                  <a:pt x="759625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0" name="object 620"/>
          <p:cNvSpPr/>
          <p:nvPr/>
        </p:nvSpPr>
        <p:spPr>
          <a:xfrm>
            <a:off x="9639212" y="2332092"/>
            <a:ext cx="437515" cy="596265"/>
          </a:xfrm>
          <a:custGeom>
            <a:avLst/>
            <a:gdLst/>
            <a:ahLst/>
            <a:cxnLst/>
            <a:rect l="l" t="t" r="r" b="b"/>
            <a:pathLst>
              <a:path w="437515" h="596264">
                <a:moveTo>
                  <a:pt x="376529" y="469442"/>
                </a:moveTo>
                <a:lnTo>
                  <a:pt x="238607" y="469442"/>
                </a:lnTo>
                <a:lnTo>
                  <a:pt x="238607" y="595909"/>
                </a:lnTo>
                <a:lnTo>
                  <a:pt x="376529" y="595909"/>
                </a:lnTo>
                <a:lnTo>
                  <a:pt x="376529" y="469442"/>
                </a:lnTo>
                <a:close/>
              </a:path>
              <a:path w="437515" h="596264">
                <a:moveTo>
                  <a:pt x="376529" y="0"/>
                </a:moveTo>
                <a:lnTo>
                  <a:pt x="238607" y="0"/>
                </a:lnTo>
                <a:lnTo>
                  <a:pt x="238607" y="1231"/>
                </a:lnTo>
                <a:lnTo>
                  <a:pt x="0" y="385127"/>
                </a:lnTo>
                <a:lnTo>
                  <a:pt x="8178" y="469442"/>
                </a:lnTo>
                <a:lnTo>
                  <a:pt x="437108" y="469442"/>
                </a:lnTo>
                <a:lnTo>
                  <a:pt x="437108" y="363029"/>
                </a:lnTo>
                <a:lnTo>
                  <a:pt x="131368" y="363029"/>
                </a:lnTo>
                <a:lnTo>
                  <a:pt x="230009" y="193586"/>
                </a:lnTo>
                <a:lnTo>
                  <a:pt x="238607" y="179666"/>
                </a:lnTo>
                <a:lnTo>
                  <a:pt x="376529" y="179666"/>
                </a:lnTo>
                <a:lnTo>
                  <a:pt x="376529" y="0"/>
                </a:lnTo>
                <a:close/>
              </a:path>
              <a:path w="437515" h="596264">
                <a:moveTo>
                  <a:pt x="376529" y="179666"/>
                </a:moveTo>
                <a:lnTo>
                  <a:pt x="238607" y="179666"/>
                </a:lnTo>
                <a:lnTo>
                  <a:pt x="238607" y="363029"/>
                </a:lnTo>
                <a:lnTo>
                  <a:pt x="376529" y="363029"/>
                </a:lnTo>
                <a:lnTo>
                  <a:pt x="376529" y="179666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1" name="object 621"/>
          <p:cNvSpPr/>
          <p:nvPr/>
        </p:nvSpPr>
        <p:spPr>
          <a:xfrm>
            <a:off x="9649737" y="3405213"/>
            <a:ext cx="415925" cy="612775"/>
          </a:xfrm>
          <a:custGeom>
            <a:avLst/>
            <a:gdLst/>
            <a:ahLst/>
            <a:cxnLst/>
            <a:rect l="l" t="t" r="r" b="b"/>
            <a:pathLst>
              <a:path w="415925" h="612775">
                <a:moveTo>
                  <a:pt x="220027" y="0"/>
                </a:moveTo>
                <a:lnTo>
                  <a:pt x="172862" y="2391"/>
                </a:lnTo>
                <a:lnTo>
                  <a:pt x="132978" y="9861"/>
                </a:lnTo>
                <a:lnTo>
                  <a:pt x="89432" y="27690"/>
                </a:lnTo>
                <a:lnTo>
                  <a:pt x="51090" y="59496"/>
                </a:lnTo>
                <a:lnTo>
                  <a:pt x="29223" y="91397"/>
                </a:lnTo>
                <a:lnTo>
                  <a:pt x="14266" y="139700"/>
                </a:lnTo>
                <a:lnTo>
                  <a:pt x="12395" y="166712"/>
                </a:lnTo>
                <a:lnTo>
                  <a:pt x="12935" y="180515"/>
                </a:lnTo>
                <a:lnTo>
                  <a:pt x="21054" y="218285"/>
                </a:lnTo>
                <a:lnTo>
                  <a:pt x="39671" y="251719"/>
                </a:lnTo>
                <a:lnTo>
                  <a:pt x="66179" y="279222"/>
                </a:lnTo>
                <a:lnTo>
                  <a:pt x="86924" y="293498"/>
                </a:lnTo>
                <a:lnTo>
                  <a:pt x="76948" y="301384"/>
                </a:lnTo>
                <a:lnTo>
                  <a:pt x="48199" y="326742"/>
                </a:lnTo>
                <a:lnTo>
                  <a:pt x="23037" y="358590"/>
                </a:lnTo>
                <a:lnTo>
                  <a:pt x="6412" y="394781"/>
                </a:lnTo>
                <a:lnTo>
                  <a:pt x="0" y="429990"/>
                </a:lnTo>
                <a:lnTo>
                  <a:pt x="343" y="445896"/>
                </a:lnTo>
                <a:lnTo>
                  <a:pt x="6463" y="488201"/>
                </a:lnTo>
                <a:lnTo>
                  <a:pt x="26422" y="533776"/>
                </a:lnTo>
                <a:lnTo>
                  <a:pt x="60164" y="569028"/>
                </a:lnTo>
                <a:lnTo>
                  <a:pt x="103106" y="593522"/>
                </a:lnTo>
                <a:lnTo>
                  <a:pt x="151727" y="607728"/>
                </a:lnTo>
                <a:lnTo>
                  <a:pt x="192486" y="612122"/>
                </a:lnTo>
                <a:lnTo>
                  <a:pt x="206969" y="612463"/>
                </a:lnTo>
                <a:lnTo>
                  <a:pt x="222422" y="612174"/>
                </a:lnTo>
                <a:lnTo>
                  <a:pt x="265285" y="607825"/>
                </a:lnTo>
                <a:lnTo>
                  <a:pt x="303020" y="598252"/>
                </a:lnTo>
                <a:lnTo>
                  <a:pt x="345622" y="577359"/>
                </a:lnTo>
                <a:lnTo>
                  <a:pt x="375100" y="551341"/>
                </a:lnTo>
                <a:lnTo>
                  <a:pt x="397377" y="519647"/>
                </a:lnTo>
                <a:lnTo>
                  <a:pt x="403626" y="505999"/>
                </a:lnTo>
                <a:lnTo>
                  <a:pt x="212001" y="505999"/>
                </a:lnTo>
                <a:lnTo>
                  <a:pt x="197110" y="505036"/>
                </a:lnTo>
                <a:lnTo>
                  <a:pt x="153716" y="479364"/>
                </a:lnTo>
                <a:lnTo>
                  <a:pt x="138464" y="431550"/>
                </a:lnTo>
                <a:lnTo>
                  <a:pt x="139255" y="416004"/>
                </a:lnTo>
                <a:lnTo>
                  <a:pt x="162637" y="369254"/>
                </a:lnTo>
                <a:lnTo>
                  <a:pt x="196266" y="353393"/>
                </a:lnTo>
                <a:lnTo>
                  <a:pt x="389543" y="353393"/>
                </a:lnTo>
                <a:lnTo>
                  <a:pt x="385023" y="347240"/>
                </a:lnTo>
                <a:lnTo>
                  <a:pt x="358195" y="319721"/>
                </a:lnTo>
                <a:lnTo>
                  <a:pt x="326597" y="299119"/>
                </a:lnTo>
                <a:lnTo>
                  <a:pt x="336930" y="291519"/>
                </a:lnTo>
                <a:lnTo>
                  <a:pt x="365284" y="265816"/>
                </a:lnTo>
                <a:lnTo>
                  <a:pt x="381541" y="244983"/>
                </a:lnTo>
                <a:lnTo>
                  <a:pt x="221626" y="244983"/>
                </a:lnTo>
                <a:lnTo>
                  <a:pt x="203573" y="244703"/>
                </a:lnTo>
                <a:lnTo>
                  <a:pt x="162293" y="220424"/>
                </a:lnTo>
                <a:lnTo>
                  <a:pt x="151110" y="184772"/>
                </a:lnTo>
                <a:lnTo>
                  <a:pt x="151523" y="167283"/>
                </a:lnTo>
                <a:lnTo>
                  <a:pt x="170736" y="119999"/>
                </a:lnTo>
                <a:lnTo>
                  <a:pt x="204739" y="106245"/>
                </a:lnTo>
                <a:lnTo>
                  <a:pt x="393259" y="106245"/>
                </a:lnTo>
                <a:lnTo>
                  <a:pt x="392583" y="104153"/>
                </a:lnTo>
                <a:lnTo>
                  <a:pt x="367831" y="61726"/>
                </a:lnTo>
                <a:lnTo>
                  <a:pt x="331923" y="30861"/>
                </a:lnTo>
                <a:lnTo>
                  <a:pt x="287580" y="10704"/>
                </a:lnTo>
                <a:lnTo>
                  <a:pt x="248664" y="2349"/>
                </a:lnTo>
                <a:lnTo>
                  <a:pt x="234615" y="852"/>
                </a:lnTo>
                <a:lnTo>
                  <a:pt x="220027" y="0"/>
                </a:lnTo>
                <a:close/>
              </a:path>
              <a:path w="415925" h="612775">
                <a:moveTo>
                  <a:pt x="389543" y="353393"/>
                </a:moveTo>
                <a:lnTo>
                  <a:pt x="196266" y="353393"/>
                </a:lnTo>
                <a:lnTo>
                  <a:pt x="213527" y="353755"/>
                </a:lnTo>
                <a:lnTo>
                  <a:pt x="227726" y="355772"/>
                </a:lnTo>
                <a:lnTo>
                  <a:pt x="264734" y="380887"/>
                </a:lnTo>
                <a:lnTo>
                  <a:pt x="276640" y="417146"/>
                </a:lnTo>
                <a:lnTo>
                  <a:pt x="276284" y="434847"/>
                </a:lnTo>
                <a:lnTo>
                  <a:pt x="267577" y="472346"/>
                </a:lnTo>
                <a:lnTo>
                  <a:pt x="237849" y="500398"/>
                </a:lnTo>
                <a:lnTo>
                  <a:pt x="212001" y="505999"/>
                </a:lnTo>
                <a:lnTo>
                  <a:pt x="403626" y="505999"/>
                </a:lnTo>
                <a:lnTo>
                  <a:pt x="414761" y="458453"/>
                </a:lnTo>
                <a:lnTo>
                  <a:pt x="415476" y="444602"/>
                </a:lnTo>
                <a:lnTo>
                  <a:pt x="415040" y="429990"/>
                </a:lnTo>
                <a:lnTo>
                  <a:pt x="408194" y="390863"/>
                </a:lnTo>
                <a:lnTo>
                  <a:pt x="393089" y="358221"/>
                </a:lnTo>
                <a:lnTo>
                  <a:pt x="389543" y="353393"/>
                </a:lnTo>
                <a:close/>
              </a:path>
              <a:path w="415925" h="612775">
                <a:moveTo>
                  <a:pt x="393259" y="106245"/>
                </a:moveTo>
                <a:lnTo>
                  <a:pt x="204739" y="106245"/>
                </a:lnTo>
                <a:lnTo>
                  <a:pt x="220166" y="107421"/>
                </a:lnTo>
                <a:lnTo>
                  <a:pt x="232907" y="111024"/>
                </a:lnTo>
                <a:lnTo>
                  <a:pt x="261466" y="145640"/>
                </a:lnTo>
                <a:lnTo>
                  <a:pt x="265309" y="173092"/>
                </a:lnTo>
                <a:lnTo>
                  <a:pt x="264576" y="188073"/>
                </a:lnTo>
                <a:lnTo>
                  <a:pt x="244073" y="233835"/>
                </a:lnTo>
                <a:lnTo>
                  <a:pt x="221626" y="244983"/>
                </a:lnTo>
                <a:lnTo>
                  <a:pt x="381541" y="244983"/>
                </a:lnTo>
                <a:lnTo>
                  <a:pt x="400559" y="198847"/>
                </a:lnTo>
                <a:lnTo>
                  <a:pt x="403564" y="173018"/>
                </a:lnTo>
                <a:lnTo>
                  <a:pt x="403146" y="157754"/>
                </a:lnTo>
                <a:lnTo>
                  <a:pt x="401837" y="143217"/>
                </a:lnTo>
                <a:lnTo>
                  <a:pt x="399640" y="129455"/>
                </a:lnTo>
                <a:lnTo>
                  <a:pt x="396555" y="116442"/>
                </a:lnTo>
                <a:lnTo>
                  <a:pt x="393259" y="106245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2" name="object 622"/>
          <p:cNvSpPr/>
          <p:nvPr/>
        </p:nvSpPr>
        <p:spPr>
          <a:xfrm>
            <a:off x="9223997" y="4486495"/>
            <a:ext cx="869950" cy="604520"/>
          </a:xfrm>
          <a:custGeom>
            <a:avLst/>
            <a:gdLst/>
            <a:ahLst/>
            <a:cxnLst/>
            <a:rect l="l" t="t" r="r" b="b"/>
            <a:pathLst>
              <a:path w="869950" h="604520">
                <a:moveTo>
                  <a:pt x="274218" y="164120"/>
                </a:moveTo>
                <a:lnTo>
                  <a:pt x="135877" y="164120"/>
                </a:lnTo>
                <a:lnTo>
                  <a:pt x="135877" y="604506"/>
                </a:lnTo>
                <a:lnTo>
                  <a:pt x="274218" y="604506"/>
                </a:lnTo>
                <a:lnTo>
                  <a:pt x="274218" y="164120"/>
                </a:lnTo>
                <a:close/>
              </a:path>
              <a:path w="869950" h="604520">
                <a:moveTo>
                  <a:pt x="274218" y="8596"/>
                </a:moveTo>
                <a:lnTo>
                  <a:pt x="261531" y="8596"/>
                </a:lnTo>
                <a:lnTo>
                  <a:pt x="0" y="99046"/>
                </a:lnTo>
                <a:lnTo>
                  <a:pt x="0" y="203821"/>
                </a:lnTo>
                <a:lnTo>
                  <a:pt x="135877" y="164120"/>
                </a:lnTo>
                <a:lnTo>
                  <a:pt x="274218" y="164120"/>
                </a:lnTo>
                <a:lnTo>
                  <a:pt x="274218" y="8596"/>
                </a:lnTo>
                <a:close/>
              </a:path>
              <a:path w="869950" h="604520">
                <a:moveTo>
                  <a:pt x="844974" y="107462"/>
                </a:moveTo>
                <a:lnTo>
                  <a:pt x="638914" y="107462"/>
                </a:lnTo>
                <a:lnTo>
                  <a:pt x="656699" y="107741"/>
                </a:lnTo>
                <a:lnTo>
                  <a:pt x="671062" y="109793"/>
                </a:lnTo>
                <a:lnTo>
                  <a:pt x="705522" y="135369"/>
                </a:lnTo>
                <a:lnTo>
                  <a:pt x="715743" y="172309"/>
                </a:lnTo>
                <a:lnTo>
                  <a:pt x="715395" y="182987"/>
                </a:lnTo>
                <a:lnTo>
                  <a:pt x="704670" y="225857"/>
                </a:lnTo>
                <a:lnTo>
                  <a:pt x="679087" y="270884"/>
                </a:lnTo>
                <a:lnTo>
                  <a:pt x="650211" y="307598"/>
                </a:lnTo>
                <a:lnTo>
                  <a:pt x="453885" y="514463"/>
                </a:lnTo>
                <a:lnTo>
                  <a:pt x="453885" y="604506"/>
                </a:lnTo>
                <a:lnTo>
                  <a:pt x="869721" y="604506"/>
                </a:lnTo>
                <a:lnTo>
                  <a:pt x="869721" y="498092"/>
                </a:lnTo>
                <a:lnTo>
                  <a:pt x="635203" y="498092"/>
                </a:lnTo>
                <a:lnTo>
                  <a:pt x="712139" y="409281"/>
                </a:lnTo>
                <a:lnTo>
                  <a:pt x="744677" y="376001"/>
                </a:lnTo>
                <a:lnTo>
                  <a:pt x="771623" y="346825"/>
                </a:lnTo>
                <a:lnTo>
                  <a:pt x="798851" y="314300"/>
                </a:lnTo>
                <a:lnTo>
                  <a:pt x="822674" y="279499"/>
                </a:lnTo>
                <a:lnTo>
                  <a:pt x="844220" y="234163"/>
                </a:lnTo>
                <a:lnTo>
                  <a:pt x="853353" y="196720"/>
                </a:lnTo>
                <a:lnTo>
                  <a:pt x="854975" y="173439"/>
                </a:lnTo>
                <a:lnTo>
                  <a:pt x="854540" y="158325"/>
                </a:lnTo>
                <a:lnTo>
                  <a:pt x="853233" y="143893"/>
                </a:lnTo>
                <a:lnTo>
                  <a:pt x="851056" y="130140"/>
                </a:lnTo>
                <a:lnTo>
                  <a:pt x="847994" y="117022"/>
                </a:lnTo>
                <a:lnTo>
                  <a:pt x="844974" y="107462"/>
                </a:lnTo>
                <a:close/>
              </a:path>
              <a:path w="869950" h="604520">
                <a:moveTo>
                  <a:pt x="655014" y="0"/>
                </a:moveTo>
                <a:lnTo>
                  <a:pt x="615023" y="2982"/>
                </a:lnTo>
                <a:lnTo>
                  <a:pt x="566416" y="16235"/>
                </a:lnTo>
                <a:lnTo>
                  <a:pt x="529536" y="36279"/>
                </a:lnTo>
                <a:lnTo>
                  <a:pt x="499080" y="60532"/>
                </a:lnTo>
                <a:lnTo>
                  <a:pt x="469784" y="97586"/>
                </a:lnTo>
                <a:lnTo>
                  <a:pt x="453103" y="132873"/>
                </a:lnTo>
                <a:lnTo>
                  <a:pt x="442357" y="182361"/>
                </a:lnTo>
                <a:lnTo>
                  <a:pt x="441671" y="195256"/>
                </a:lnTo>
                <a:lnTo>
                  <a:pt x="579945" y="200138"/>
                </a:lnTo>
                <a:lnTo>
                  <a:pt x="580597" y="185973"/>
                </a:lnTo>
                <a:lnTo>
                  <a:pt x="582552" y="172688"/>
                </a:lnTo>
                <a:lnTo>
                  <a:pt x="606273" y="126011"/>
                </a:lnTo>
                <a:lnTo>
                  <a:pt x="638914" y="107462"/>
                </a:lnTo>
                <a:lnTo>
                  <a:pt x="844974" y="107462"/>
                </a:lnTo>
                <a:lnTo>
                  <a:pt x="844088" y="104658"/>
                </a:lnTo>
                <a:lnTo>
                  <a:pt x="819695" y="61694"/>
                </a:lnTo>
                <a:lnTo>
                  <a:pt x="780436" y="30131"/>
                </a:lnTo>
                <a:lnTo>
                  <a:pt x="735005" y="10416"/>
                </a:lnTo>
                <a:lnTo>
                  <a:pt x="697029" y="2559"/>
                </a:lnTo>
                <a:lnTo>
                  <a:pt x="669506" y="300"/>
                </a:lnTo>
                <a:lnTo>
                  <a:pt x="655014" y="0"/>
                </a:lnTo>
                <a:close/>
              </a:path>
            </a:pathLst>
          </a:custGeom>
          <a:solidFill>
            <a:srgbClr val="007DC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3" name="object 623"/>
          <p:cNvSpPr txBox="1"/>
          <p:nvPr/>
        </p:nvSpPr>
        <p:spPr>
          <a:xfrm>
            <a:off x="1115871" y="3632733"/>
            <a:ext cx="186245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ЖЕ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ОР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4" name="object 624"/>
          <p:cNvSpPr txBox="1"/>
          <p:nvPr/>
        </p:nvSpPr>
        <p:spPr>
          <a:xfrm>
            <a:off x="1115871" y="4714164"/>
            <a:ext cx="16662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СВЕ</a:t>
            </a:r>
            <a:r>
              <a:rPr sz="1500" b="0" spc="-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ЛОВСКАЯ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5" name="object 625"/>
          <p:cNvSpPr txBox="1"/>
          <p:nvPr/>
        </p:nvSpPr>
        <p:spPr>
          <a:xfrm>
            <a:off x="4173828" y="2551100"/>
            <a:ext cx="16916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СНОЯРСКИЙ 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АЙ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6" name="object 626"/>
          <p:cNvSpPr txBox="1"/>
          <p:nvPr/>
        </p:nvSpPr>
        <p:spPr>
          <a:xfrm>
            <a:off x="4173828" y="3632530"/>
            <a:ext cx="141224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РЕСПУБЛИКА 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ОМИ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7" name="object 627"/>
          <p:cNvSpPr txBox="1"/>
          <p:nvPr/>
        </p:nvSpPr>
        <p:spPr>
          <a:xfrm>
            <a:off x="4173828" y="4713961"/>
            <a:ext cx="184785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НОВОСИБИРСКАЯ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8" name="object 628"/>
          <p:cNvSpPr txBox="1"/>
          <p:nvPr/>
        </p:nvSpPr>
        <p:spPr>
          <a:xfrm>
            <a:off x="7222844" y="2550897"/>
            <a:ext cx="1818639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ЛЕНИНГ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9" name="object 629"/>
          <p:cNvSpPr txBox="1"/>
          <p:nvPr/>
        </p:nvSpPr>
        <p:spPr>
          <a:xfrm>
            <a:off x="7222844" y="3632327"/>
            <a:ext cx="138239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РО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0" name="object 630"/>
          <p:cNvSpPr txBox="1"/>
          <p:nvPr/>
        </p:nvSpPr>
        <p:spPr>
          <a:xfrm>
            <a:off x="7222844" y="4713758"/>
            <a:ext cx="1547495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ХАБАРОВСКИЙ К</a:t>
            </a:r>
            <a:r>
              <a:rPr sz="1500" b="0" spc="-5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АЙ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1" name="object 631"/>
          <p:cNvSpPr txBox="1"/>
          <p:nvPr/>
        </p:nvSpPr>
        <p:spPr>
          <a:xfrm>
            <a:off x="10154817" y="2550693"/>
            <a:ext cx="144399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МОС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ОВСКАЯ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2" name="object 632"/>
          <p:cNvSpPr txBox="1"/>
          <p:nvPr/>
        </p:nvSpPr>
        <p:spPr>
          <a:xfrm>
            <a:off x="10154817" y="3632124"/>
            <a:ext cx="129159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СА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АРСКАЯ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33" name="object 633"/>
          <p:cNvSpPr txBox="1"/>
          <p:nvPr/>
        </p:nvSpPr>
        <p:spPr>
          <a:xfrm>
            <a:off x="10154817" y="4713554"/>
            <a:ext cx="1550670" cy="4103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600"/>
              </a:lnSpc>
            </a:pPr>
            <a:r>
              <a:rPr sz="1500" b="0" spc="55" dirty="0">
                <a:latin typeface="Arial" panose="020B0604020202020204" pitchFamily="34" charset="0"/>
                <a:cs typeface="Arial" panose="020B0604020202020204" pitchFamily="34" charset="0"/>
              </a:rPr>
              <a:t>ЧЕЛЯБИНСКАЯ ОБ</a:t>
            </a:r>
            <a:r>
              <a:rPr sz="1500" b="0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0" spc="4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0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0" spc="6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endParaRPr sz="15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1955932" y="373753"/>
            <a:ext cx="5131435" cy="23083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КР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ОПРЕДЕЛЕНИ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ТНЫ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952359" y="5303327"/>
            <a:ext cx="8206740" cy="10900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480"/>
              </a:lnSpc>
            </a:pPr>
            <a:r>
              <a:rPr sz="1500" b="1" spc="-35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10" dirty="0">
                <a:latin typeface="Arial" panose="020B0604020202020204" pitchFamily="34" charset="0"/>
                <a:cs typeface="Arial" panose="020B0604020202020204" pitchFamily="34" charset="0"/>
              </a:rPr>
              <a:t>ЯНВАР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35" dirty="0">
                <a:latin typeface="Arial" panose="020B0604020202020204" pitchFamily="34" charset="0"/>
                <a:cs typeface="Arial" panose="020B0604020202020204" pitchFamily="34" charset="0"/>
              </a:rPr>
              <a:t>201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sz="1500" b="1" spc="-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500" b="1" spc="-30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lang="ru-RU" sz="1500" b="1" dirty="0">
                <a:latin typeface="Arial" panose="020B0604020202020204" pitchFamily="34" charset="0"/>
                <a:cs typeface="Arial" panose="020B0604020202020204" pitchFamily="34" charset="0"/>
              </a:rPr>
              <a:t> .</a:t>
            </a:r>
            <a:r>
              <a:rPr sz="1500" b="1" spc="-10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в адрес руководителей субъектов Российской Федерации за подписью А.Н. Шохина,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0">
              <a:lnSpc>
                <a:spcPts val="1300"/>
              </a:lnSpc>
              <a:spcBef>
                <a:spcPts val="80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Председателя Национального совета при Президенте Российской Федерации по профессиональным квалификациям, Президента РСПП были направлены письма об организации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системы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107815">
              <a:lnSpc>
                <a:spcPts val="4300"/>
              </a:lnSpc>
            </a:pPr>
            <a:r>
              <a:rPr lang="en-US" sz="1100" b="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Отв</a:t>
            </a:r>
            <a:r>
              <a:rPr sz="1100" b="0" spc="-10" dirty="0" err="1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ты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письма 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лучены </a:t>
            </a:r>
            <a:r>
              <a:rPr sz="1100" b="0" spc="-15" dirty="0" err="1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sz="30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из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3000" b="1" spc="-20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85</a:t>
            </a:r>
            <a:r>
              <a:rPr sz="11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1" spc="-459" dirty="0">
                <a:solidFill>
                  <a:srgbClr val="0547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100" b="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егионов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1725057" y="5100068"/>
            <a:ext cx="8592185" cy="1398270"/>
          </a:xfrm>
          <a:custGeom>
            <a:avLst/>
            <a:gdLst/>
            <a:ahLst/>
            <a:cxnLst/>
            <a:rect l="l" t="t" r="r" b="b"/>
            <a:pathLst>
              <a:path w="8592185" h="1398270">
                <a:moveTo>
                  <a:pt x="125171" y="0"/>
                </a:moveTo>
                <a:lnTo>
                  <a:pt x="87275" y="15628"/>
                </a:lnTo>
                <a:lnTo>
                  <a:pt x="70614" y="53596"/>
                </a:lnTo>
                <a:lnTo>
                  <a:pt x="70573" y="623849"/>
                </a:lnTo>
                <a:lnTo>
                  <a:pt x="0" y="695960"/>
                </a:lnTo>
                <a:lnTo>
                  <a:pt x="70573" y="768083"/>
                </a:lnTo>
                <a:lnTo>
                  <a:pt x="70573" y="1342161"/>
                </a:lnTo>
                <a:lnTo>
                  <a:pt x="72435" y="1356650"/>
                </a:lnTo>
                <a:lnTo>
                  <a:pt x="96479" y="1389613"/>
                </a:lnTo>
                <a:lnTo>
                  <a:pt x="125171" y="1397927"/>
                </a:lnTo>
                <a:lnTo>
                  <a:pt x="8537422" y="1397927"/>
                </a:lnTo>
                <a:lnTo>
                  <a:pt x="8575313" y="1382298"/>
                </a:lnTo>
                <a:lnTo>
                  <a:pt x="8591966" y="1344322"/>
                </a:lnTo>
                <a:lnTo>
                  <a:pt x="8591967" y="1332001"/>
                </a:lnTo>
                <a:lnTo>
                  <a:pt x="135102" y="1332001"/>
                </a:lnTo>
                <a:lnTo>
                  <a:pt x="135102" y="768083"/>
                </a:lnTo>
                <a:lnTo>
                  <a:pt x="133827" y="755036"/>
                </a:lnTo>
                <a:lnTo>
                  <a:pt x="130097" y="742619"/>
                </a:lnTo>
                <a:lnTo>
                  <a:pt x="124056" y="731189"/>
                </a:lnTo>
                <a:lnTo>
                  <a:pt x="91249" y="695960"/>
                </a:lnTo>
                <a:lnTo>
                  <a:pt x="116205" y="670471"/>
                </a:lnTo>
                <a:lnTo>
                  <a:pt x="124332" y="660321"/>
                </a:lnTo>
                <a:lnTo>
                  <a:pt x="130286" y="648845"/>
                </a:lnTo>
                <a:lnTo>
                  <a:pt x="133923" y="636398"/>
                </a:lnTo>
                <a:lnTo>
                  <a:pt x="135102" y="65938"/>
                </a:lnTo>
                <a:lnTo>
                  <a:pt x="8592006" y="65938"/>
                </a:lnTo>
                <a:lnTo>
                  <a:pt x="8584885" y="28217"/>
                </a:lnTo>
                <a:lnTo>
                  <a:pt x="8553556" y="2478"/>
                </a:lnTo>
                <a:lnTo>
                  <a:pt x="8539547" y="41"/>
                </a:lnTo>
                <a:lnTo>
                  <a:pt x="125171" y="0"/>
                </a:lnTo>
                <a:close/>
              </a:path>
              <a:path w="8592185" h="1398270">
                <a:moveTo>
                  <a:pt x="8592006" y="65938"/>
                </a:moveTo>
                <a:lnTo>
                  <a:pt x="8527478" y="65938"/>
                </a:lnTo>
                <a:lnTo>
                  <a:pt x="8527478" y="1332001"/>
                </a:lnTo>
                <a:lnTo>
                  <a:pt x="8591967" y="1332001"/>
                </a:lnTo>
                <a:lnTo>
                  <a:pt x="8592006" y="65938"/>
                </a:lnTo>
                <a:close/>
              </a:path>
            </a:pathLst>
          </a:custGeom>
          <a:solidFill>
            <a:srgbClr val="0547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1952401" y="1644278"/>
            <a:ext cx="8439150" cy="2993127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ОПЫТ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Опыт субъек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 в области развития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Э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СПЕРТЫ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в субъек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 РФ п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 э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в области развития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45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6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В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600" b="1" spc="3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ТЕЙ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со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ороны органов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</a:t>
            </a:r>
            <a:r>
              <a:rPr sz="1100" b="0" spc="-3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дарственной власти субъек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6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ЖК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1600" b="1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600" b="1" spc="6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600" b="1" spc="-4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ТЕЛЕЙ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Наличие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со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ороны региональных объединений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елей.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6"/>
              </a:spcBef>
            </a:pPr>
            <a:endParaRPr sz="10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ГЕОГ</a:t>
            </a:r>
            <a:r>
              <a:rPr sz="16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АФ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ЧЕСКИ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 ФАК</a:t>
            </a:r>
            <a:r>
              <a:rPr sz="1600" b="1" spc="3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6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600" b="1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spc="-6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енденция к равномерности распределения пил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тных регионов на 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ерри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ории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оссийс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Федерации.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1289258" y="168489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289258" y="232014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80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80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289258" y="359064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289258" y="2955396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289258" y="4225897"/>
            <a:ext cx="444500" cy="360680"/>
          </a:xfrm>
          <a:custGeom>
            <a:avLst/>
            <a:gdLst/>
            <a:ahLst/>
            <a:cxnLst/>
            <a:rect l="l" t="t" r="r" b="b"/>
            <a:pathLst>
              <a:path w="444500" h="360679">
                <a:moveTo>
                  <a:pt x="73063" y="152361"/>
                </a:moveTo>
                <a:lnTo>
                  <a:pt x="58013" y="152361"/>
                </a:lnTo>
                <a:lnTo>
                  <a:pt x="51650" y="154965"/>
                </a:lnTo>
                <a:lnTo>
                  <a:pt x="2603" y="204012"/>
                </a:lnTo>
                <a:lnTo>
                  <a:pt x="0" y="210388"/>
                </a:lnTo>
                <a:lnTo>
                  <a:pt x="0" y="225437"/>
                </a:lnTo>
                <a:lnTo>
                  <a:pt x="123710" y="352907"/>
                </a:lnTo>
                <a:lnTo>
                  <a:pt x="155105" y="360578"/>
                </a:lnTo>
                <a:lnTo>
                  <a:pt x="162775" y="358114"/>
                </a:lnTo>
                <a:lnTo>
                  <a:pt x="299726" y="221386"/>
                </a:lnTo>
                <a:lnTo>
                  <a:pt x="145846" y="221386"/>
                </a:lnTo>
                <a:lnTo>
                  <a:pt x="79438" y="154965"/>
                </a:lnTo>
                <a:lnTo>
                  <a:pt x="73063" y="152361"/>
                </a:lnTo>
                <a:close/>
              </a:path>
              <a:path w="444500" h="360679">
                <a:moveTo>
                  <a:pt x="386473" y="0"/>
                </a:moveTo>
                <a:lnTo>
                  <a:pt x="371424" y="0"/>
                </a:lnTo>
                <a:lnTo>
                  <a:pt x="365061" y="2603"/>
                </a:lnTo>
                <a:lnTo>
                  <a:pt x="145846" y="221386"/>
                </a:lnTo>
                <a:lnTo>
                  <a:pt x="299726" y="221386"/>
                </a:lnTo>
                <a:lnTo>
                  <a:pt x="436689" y="84645"/>
                </a:lnTo>
                <a:lnTo>
                  <a:pt x="441896" y="79146"/>
                </a:lnTo>
                <a:lnTo>
                  <a:pt x="444500" y="72707"/>
                </a:lnTo>
                <a:lnTo>
                  <a:pt x="444500" y="57950"/>
                </a:lnTo>
                <a:lnTo>
                  <a:pt x="441896" y="51511"/>
                </a:lnTo>
                <a:lnTo>
                  <a:pt x="436689" y="46012"/>
                </a:lnTo>
                <a:lnTo>
                  <a:pt x="398056" y="7810"/>
                </a:lnTo>
                <a:lnTo>
                  <a:pt x="392849" y="2603"/>
                </a:lnTo>
                <a:lnTo>
                  <a:pt x="386473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810782" y="169196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810782" y="2327216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810782" y="3597715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810782" y="2962464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810782" y="4232966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0314089" y="0"/>
            <a:ext cx="934059" cy="94048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289242" y="0"/>
            <a:ext cx="10945660" cy="94048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371246" y="355066"/>
                </a:move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close/>
              </a:path>
              <a:path w="514350" h="539750">
                <a:moveTo>
                  <a:pt x="513892" y="168414"/>
                </a:move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  <a:path w="514350" h="539750">
                <a:moveTo>
                  <a:pt x="303047" y="0"/>
                </a:moveTo>
                <a:lnTo>
                  <a:pt x="187705" y="0"/>
                </a:lnTo>
                <a:lnTo>
                  <a:pt x="133286" y="168414"/>
                </a:ln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273208" y="201522"/>
            <a:ext cx="514350" cy="539750"/>
          </a:xfrm>
          <a:custGeom>
            <a:avLst/>
            <a:gdLst/>
            <a:ahLst/>
            <a:cxnLst/>
            <a:rect l="l" t="t" r="r" b="b"/>
            <a:pathLst>
              <a:path w="514350" h="539750">
                <a:moveTo>
                  <a:pt x="513892" y="168414"/>
                </a:moveTo>
                <a:lnTo>
                  <a:pt x="431558" y="168414"/>
                </a:lnTo>
                <a:lnTo>
                  <a:pt x="468134" y="55219"/>
                </a:lnTo>
                <a:lnTo>
                  <a:pt x="370954" y="55219"/>
                </a:lnTo>
                <a:lnTo>
                  <a:pt x="380441" y="25844"/>
                </a:lnTo>
                <a:lnTo>
                  <a:pt x="294703" y="25844"/>
                </a:lnTo>
                <a:lnTo>
                  <a:pt x="303047" y="0"/>
                </a:lnTo>
                <a:lnTo>
                  <a:pt x="187705" y="0"/>
                </a:lnTo>
                <a:lnTo>
                  <a:pt x="133286" y="168414"/>
                </a:lnTo>
                <a:lnTo>
                  <a:pt x="34086" y="168414"/>
                </a:lnTo>
                <a:lnTo>
                  <a:pt x="0" y="354888"/>
                </a:lnTo>
                <a:lnTo>
                  <a:pt x="0" y="355066"/>
                </a:lnTo>
                <a:lnTo>
                  <a:pt x="72986" y="355066"/>
                </a:lnTo>
                <a:lnTo>
                  <a:pt x="31343" y="483984"/>
                </a:lnTo>
                <a:lnTo>
                  <a:pt x="117068" y="483984"/>
                </a:lnTo>
                <a:lnTo>
                  <a:pt x="108711" y="509828"/>
                </a:lnTo>
                <a:lnTo>
                  <a:pt x="205892" y="509828"/>
                </a:lnTo>
                <a:lnTo>
                  <a:pt x="196405" y="539191"/>
                </a:lnTo>
                <a:lnTo>
                  <a:pt x="311759" y="539191"/>
                </a:lnTo>
                <a:lnTo>
                  <a:pt x="371246" y="355066"/>
                </a:lnTo>
                <a:lnTo>
                  <a:pt x="479806" y="355066"/>
                </a:lnTo>
                <a:lnTo>
                  <a:pt x="513892" y="168592"/>
                </a:lnTo>
                <a:lnTo>
                  <a:pt x="513892" y="168414"/>
                </a:lnTo>
                <a:close/>
              </a:path>
            </a:pathLst>
          </a:custGeom>
          <a:ln w="101600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280871" y="178358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278208" y="176438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25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33" y="525170"/>
                </a:lnTo>
                <a:lnTo>
                  <a:pt x="177406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1367284" y="206607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54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1364625" y="204675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31"/>
                </a:lnTo>
                <a:lnTo>
                  <a:pt x="128816" y="529031"/>
                </a:lnTo>
                <a:lnTo>
                  <a:pt x="130086" y="525183"/>
                </a:lnTo>
                <a:lnTo>
                  <a:pt x="5321" y="525183"/>
                </a:lnTo>
                <a:lnTo>
                  <a:pt x="177393" y="3860"/>
                </a:lnTo>
                <a:lnTo>
                  <a:pt x="302154" y="3860"/>
                </a:lnTo>
                <a:lnTo>
                  <a:pt x="303428" y="0"/>
                </a:lnTo>
                <a:close/>
              </a:path>
              <a:path w="303530" h="529590">
                <a:moveTo>
                  <a:pt x="302154" y="3860"/>
                </a:moveTo>
                <a:lnTo>
                  <a:pt x="298107" y="3860"/>
                </a:lnTo>
                <a:lnTo>
                  <a:pt x="126034" y="525183"/>
                </a:lnTo>
                <a:lnTo>
                  <a:pt x="130086" y="525183"/>
                </a:lnTo>
                <a:lnTo>
                  <a:pt x="302154" y="3860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1465212" y="238709"/>
            <a:ext cx="298450" cy="525780"/>
          </a:xfrm>
          <a:custGeom>
            <a:avLst/>
            <a:gdLst/>
            <a:ahLst/>
            <a:cxnLst/>
            <a:rect l="l" t="t" r="r" b="b"/>
            <a:pathLst>
              <a:path w="298450" h="525780">
                <a:moveTo>
                  <a:pt x="298107" y="0"/>
                </a:moveTo>
                <a:lnTo>
                  <a:pt x="173342" y="0"/>
                </a:lnTo>
                <a:lnTo>
                  <a:pt x="0" y="525170"/>
                </a:lnTo>
                <a:lnTo>
                  <a:pt x="124764" y="525170"/>
                </a:lnTo>
                <a:lnTo>
                  <a:pt x="298107" y="0"/>
                </a:lnTo>
                <a:close/>
              </a:path>
            </a:pathLst>
          </a:custGeom>
          <a:solidFill>
            <a:srgbClr val="B822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1462553" y="236787"/>
            <a:ext cx="303530" cy="529590"/>
          </a:xfrm>
          <a:custGeom>
            <a:avLst/>
            <a:gdLst/>
            <a:ahLst/>
            <a:cxnLst/>
            <a:rect l="l" t="t" r="r" b="b"/>
            <a:pathLst>
              <a:path w="303530" h="529590">
                <a:moveTo>
                  <a:pt x="303428" y="0"/>
                </a:moveTo>
                <a:lnTo>
                  <a:pt x="174612" y="0"/>
                </a:lnTo>
                <a:lnTo>
                  <a:pt x="0" y="529018"/>
                </a:lnTo>
                <a:lnTo>
                  <a:pt x="128816" y="529018"/>
                </a:lnTo>
                <a:lnTo>
                  <a:pt x="130086" y="525170"/>
                </a:lnTo>
                <a:lnTo>
                  <a:pt x="5321" y="525170"/>
                </a:lnTo>
                <a:lnTo>
                  <a:pt x="177393" y="3848"/>
                </a:lnTo>
                <a:lnTo>
                  <a:pt x="302158" y="3848"/>
                </a:lnTo>
                <a:lnTo>
                  <a:pt x="303428" y="0"/>
                </a:lnTo>
                <a:close/>
              </a:path>
              <a:path w="303530" h="529590">
                <a:moveTo>
                  <a:pt x="302158" y="3848"/>
                </a:moveTo>
                <a:lnTo>
                  <a:pt x="298107" y="3848"/>
                </a:lnTo>
                <a:lnTo>
                  <a:pt x="126034" y="525170"/>
                </a:lnTo>
                <a:lnTo>
                  <a:pt x="130086" y="525170"/>
                </a:lnTo>
                <a:lnTo>
                  <a:pt x="302158" y="3848"/>
                </a:lnTo>
                <a:close/>
              </a:path>
            </a:pathLst>
          </a:custGeom>
          <a:solidFill>
            <a:srgbClr val="585A5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1243228" y="360518"/>
            <a:ext cx="574040" cy="203835"/>
          </a:xfrm>
          <a:custGeom>
            <a:avLst/>
            <a:gdLst/>
            <a:ahLst/>
            <a:cxnLst/>
            <a:rect l="l" t="t" r="r" b="b"/>
            <a:pathLst>
              <a:path w="574039" h="203834">
                <a:moveTo>
                  <a:pt x="573862" y="0"/>
                </a:moveTo>
                <a:lnTo>
                  <a:pt x="38049" y="0"/>
                </a:lnTo>
                <a:lnTo>
                  <a:pt x="0" y="203835"/>
                </a:lnTo>
                <a:lnTo>
                  <a:pt x="535800" y="203835"/>
                </a:lnTo>
                <a:lnTo>
                  <a:pt x="573862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1243222" y="360711"/>
            <a:ext cx="162560" cy="203835"/>
          </a:xfrm>
          <a:custGeom>
            <a:avLst/>
            <a:gdLst/>
            <a:ahLst/>
            <a:cxnLst/>
            <a:rect l="l" t="t" r="r" b="b"/>
            <a:pathLst>
              <a:path w="162559" h="203834">
                <a:moveTo>
                  <a:pt x="16206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4002" y="203835"/>
                </a:lnTo>
                <a:lnTo>
                  <a:pt x="130346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5721" y="33972"/>
                </a:lnTo>
                <a:lnTo>
                  <a:pt x="162064" y="0"/>
                </a:lnTo>
                <a:close/>
              </a:path>
              <a:path w="162559" h="203834">
                <a:moveTo>
                  <a:pt x="96558" y="102108"/>
                </a:moveTo>
                <a:lnTo>
                  <a:pt x="65417" y="102108"/>
                </a:lnTo>
                <a:lnTo>
                  <a:pt x="52768" y="169862"/>
                </a:lnTo>
                <a:lnTo>
                  <a:pt x="83908" y="169862"/>
                </a:lnTo>
                <a:lnTo>
                  <a:pt x="96558" y="102108"/>
                </a:lnTo>
                <a:close/>
              </a:path>
              <a:path w="162559" h="203834">
                <a:moveTo>
                  <a:pt x="155721" y="33972"/>
                </a:moveTo>
                <a:lnTo>
                  <a:pt x="147218" y="33972"/>
                </a:lnTo>
                <a:lnTo>
                  <a:pt x="121843" y="169862"/>
                </a:lnTo>
                <a:lnTo>
                  <a:pt x="130346" y="169862"/>
                </a:lnTo>
                <a:lnTo>
                  <a:pt x="155721" y="33972"/>
                </a:lnTo>
                <a:close/>
              </a:path>
              <a:path w="162559" h="203834">
                <a:moveTo>
                  <a:pt x="109270" y="33972"/>
                </a:moveTo>
                <a:lnTo>
                  <a:pt x="78143" y="33972"/>
                </a:lnTo>
                <a:lnTo>
                  <a:pt x="67703" y="89839"/>
                </a:lnTo>
                <a:lnTo>
                  <a:pt x="98844" y="89839"/>
                </a:lnTo>
                <a:lnTo>
                  <a:pt x="109270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1377410" y="360711"/>
            <a:ext cx="163830" cy="203835"/>
          </a:xfrm>
          <a:custGeom>
            <a:avLst/>
            <a:gdLst/>
            <a:ahLst/>
            <a:cxnLst/>
            <a:rect l="l" t="t" r="r" b="b"/>
            <a:pathLst>
              <a:path w="163830" h="203834">
                <a:moveTo>
                  <a:pt x="163766" y="0"/>
                </a:moveTo>
                <a:lnTo>
                  <a:pt x="38061" y="0"/>
                </a:lnTo>
                <a:lnTo>
                  <a:pt x="0" y="203835"/>
                </a:lnTo>
                <a:lnTo>
                  <a:pt x="125704" y="203835"/>
                </a:lnTo>
                <a:lnTo>
                  <a:pt x="132048" y="169862"/>
                </a:lnTo>
                <a:lnTo>
                  <a:pt x="14833" y="169862"/>
                </a:lnTo>
                <a:lnTo>
                  <a:pt x="79082" y="33972"/>
                </a:lnTo>
                <a:lnTo>
                  <a:pt x="157422" y="33972"/>
                </a:lnTo>
                <a:lnTo>
                  <a:pt x="163766" y="0"/>
                </a:lnTo>
                <a:close/>
              </a:path>
              <a:path w="163830" h="203834">
                <a:moveTo>
                  <a:pt x="82981" y="140411"/>
                </a:moveTo>
                <a:lnTo>
                  <a:pt x="43357" y="140411"/>
                </a:lnTo>
                <a:lnTo>
                  <a:pt x="29552" y="169862"/>
                </a:lnTo>
                <a:lnTo>
                  <a:pt x="85420" y="169862"/>
                </a:lnTo>
                <a:lnTo>
                  <a:pt x="82981" y="140411"/>
                </a:lnTo>
                <a:close/>
              </a:path>
              <a:path w="163830" h="203834">
                <a:moveTo>
                  <a:pt x="157422" y="33972"/>
                </a:moveTo>
                <a:lnTo>
                  <a:pt x="112306" y="33972"/>
                </a:lnTo>
                <a:lnTo>
                  <a:pt x="123558" y="169862"/>
                </a:lnTo>
                <a:lnTo>
                  <a:pt x="132048" y="169862"/>
                </a:lnTo>
                <a:lnTo>
                  <a:pt x="157422" y="33972"/>
                </a:lnTo>
                <a:close/>
              </a:path>
              <a:path w="163830" h="203834">
                <a:moveTo>
                  <a:pt x="77939" y="66433"/>
                </a:moveTo>
                <a:lnTo>
                  <a:pt x="49860" y="126834"/>
                </a:lnTo>
                <a:lnTo>
                  <a:pt x="81940" y="126834"/>
                </a:lnTo>
                <a:lnTo>
                  <a:pt x="77939" y="66433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513296" y="360711"/>
            <a:ext cx="160020" cy="203835"/>
          </a:xfrm>
          <a:custGeom>
            <a:avLst/>
            <a:gdLst/>
            <a:ahLst/>
            <a:cxnLst/>
            <a:rect l="l" t="t" r="r" b="b"/>
            <a:pathLst>
              <a:path w="160019" h="203834">
                <a:moveTo>
                  <a:pt x="159804" y="0"/>
                </a:moveTo>
                <a:lnTo>
                  <a:pt x="38061" y="0"/>
                </a:lnTo>
                <a:lnTo>
                  <a:pt x="0" y="203835"/>
                </a:lnTo>
                <a:lnTo>
                  <a:pt x="121742" y="203835"/>
                </a:lnTo>
                <a:lnTo>
                  <a:pt x="128085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53460" y="33972"/>
                </a:lnTo>
                <a:lnTo>
                  <a:pt x="159804" y="0"/>
                </a:lnTo>
                <a:close/>
              </a:path>
              <a:path w="160019" h="203834">
                <a:moveTo>
                  <a:pt x="153460" y="33972"/>
                </a:moveTo>
                <a:lnTo>
                  <a:pt x="40208" y="33972"/>
                </a:lnTo>
                <a:lnTo>
                  <a:pt x="108380" y="34683"/>
                </a:lnTo>
                <a:lnTo>
                  <a:pt x="120863" y="37963"/>
                </a:lnTo>
                <a:lnTo>
                  <a:pt x="129829" y="44195"/>
                </a:lnTo>
                <a:lnTo>
                  <a:pt x="135190" y="53692"/>
                </a:lnTo>
                <a:lnTo>
                  <a:pt x="136858" y="66766"/>
                </a:lnTo>
                <a:lnTo>
                  <a:pt x="134747" y="83730"/>
                </a:lnTo>
                <a:lnTo>
                  <a:pt x="93734" y="112967"/>
                </a:lnTo>
                <a:lnTo>
                  <a:pt x="76568" y="114185"/>
                </a:lnTo>
                <a:lnTo>
                  <a:pt x="63360" y="114185"/>
                </a:lnTo>
                <a:lnTo>
                  <a:pt x="52959" y="169862"/>
                </a:lnTo>
                <a:lnTo>
                  <a:pt x="128085" y="169862"/>
                </a:lnTo>
                <a:lnTo>
                  <a:pt x="153460" y="33972"/>
                </a:lnTo>
                <a:close/>
              </a:path>
              <a:path w="160019" h="203834">
                <a:moveTo>
                  <a:pt x="84505" y="46418"/>
                </a:moveTo>
                <a:lnTo>
                  <a:pt x="76009" y="46418"/>
                </a:lnTo>
                <a:lnTo>
                  <a:pt x="65684" y="101727"/>
                </a:lnTo>
                <a:lnTo>
                  <a:pt x="82742" y="100135"/>
                </a:lnTo>
                <a:lnTo>
                  <a:pt x="90733" y="93624"/>
                </a:lnTo>
                <a:lnTo>
                  <a:pt x="96825" y="80875"/>
                </a:lnTo>
                <a:lnTo>
                  <a:pt x="101099" y="60601"/>
                </a:lnTo>
                <a:lnTo>
                  <a:pt x="96226" y="49964"/>
                </a:lnTo>
                <a:lnTo>
                  <a:pt x="84505" y="46418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645218" y="360711"/>
            <a:ext cx="172085" cy="203835"/>
          </a:xfrm>
          <a:custGeom>
            <a:avLst/>
            <a:gdLst/>
            <a:ahLst/>
            <a:cxnLst/>
            <a:rect l="l" t="t" r="r" b="b"/>
            <a:pathLst>
              <a:path w="172085" h="203834">
                <a:moveTo>
                  <a:pt x="171869" y="0"/>
                </a:moveTo>
                <a:lnTo>
                  <a:pt x="38061" y="0"/>
                </a:lnTo>
                <a:lnTo>
                  <a:pt x="0" y="203835"/>
                </a:lnTo>
                <a:lnTo>
                  <a:pt x="133807" y="203835"/>
                </a:lnTo>
                <a:lnTo>
                  <a:pt x="140150" y="169862"/>
                </a:lnTo>
                <a:lnTo>
                  <a:pt x="14833" y="169862"/>
                </a:lnTo>
                <a:lnTo>
                  <a:pt x="40208" y="33972"/>
                </a:lnTo>
                <a:lnTo>
                  <a:pt x="165525" y="33972"/>
                </a:lnTo>
                <a:lnTo>
                  <a:pt x="171869" y="0"/>
                </a:lnTo>
                <a:close/>
              </a:path>
              <a:path w="172085" h="203834">
                <a:moveTo>
                  <a:pt x="69532" y="110413"/>
                </a:moveTo>
                <a:lnTo>
                  <a:pt x="62890" y="116636"/>
                </a:lnTo>
                <a:lnTo>
                  <a:pt x="52959" y="169862"/>
                </a:lnTo>
                <a:lnTo>
                  <a:pt x="89014" y="169862"/>
                </a:lnTo>
                <a:lnTo>
                  <a:pt x="69532" y="110413"/>
                </a:lnTo>
                <a:close/>
              </a:path>
              <a:path w="172085" h="203834">
                <a:moveTo>
                  <a:pt x="165525" y="33972"/>
                </a:moveTo>
                <a:lnTo>
                  <a:pt x="141185" y="33972"/>
                </a:lnTo>
                <a:lnTo>
                  <a:pt x="100711" y="76809"/>
                </a:lnTo>
                <a:lnTo>
                  <a:pt x="131660" y="169862"/>
                </a:lnTo>
                <a:lnTo>
                  <a:pt x="140150" y="169862"/>
                </a:lnTo>
                <a:lnTo>
                  <a:pt x="165525" y="33972"/>
                </a:lnTo>
                <a:close/>
              </a:path>
              <a:path w="172085" h="203834">
                <a:moveTo>
                  <a:pt x="123634" y="33972"/>
                </a:moveTo>
                <a:lnTo>
                  <a:pt x="78333" y="33972"/>
                </a:lnTo>
                <a:lnTo>
                  <a:pt x="67017" y="94551"/>
                </a:lnTo>
                <a:lnTo>
                  <a:pt x="123634" y="33972"/>
                </a:lnTo>
                <a:close/>
              </a:path>
            </a:pathLst>
          </a:custGeom>
          <a:solidFill>
            <a:srgbClr val="30549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781868" y="1226701"/>
            <a:ext cx="5410246" cy="4961229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93036" y="3686997"/>
            <a:ext cx="0" cy="92710"/>
          </a:xfrm>
          <a:custGeom>
            <a:avLst/>
            <a:gdLst/>
            <a:ahLst/>
            <a:cxnLst/>
            <a:rect l="l" t="t" r="r" b="b"/>
            <a:pathLst>
              <a:path h="92710">
                <a:moveTo>
                  <a:pt x="0" y="0"/>
                </a:moveTo>
                <a:lnTo>
                  <a:pt x="0" y="92426"/>
                </a:lnTo>
              </a:path>
            </a:pathLst>
          </a:custGeom>
          <a:ln w="9450">
            <a:solidFill>
              <a:srgbClr val="E5E3E3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6810834" y="3236405"/>
            <a:ext cx="15875" cy="95885"/>
          </a:xfrm>
          <a:custGeom>
            <a:avLst/>
            <a:gdLst/>
            <a:ahLst/>
            <a:cxnLst/>
            <a:rect l="l" t="t" r="r" b="b"/>
            <a:pathLst>
              <a:path w="15875" h="95885">
                <a:moveTo>
                  <a:pt x="15595" y="0"/>
                </a:moveTo>
                <a:lnTo>
                  <a:pt x="15316" y="1574"/>
                </a:lnTo>
                <a:lnTo>
                  <a:pt x="152" y="94526"/>
                </a:lnTo>
                <a:lnTo>
                  <a:pt x="0" y="95554"/>
                </a:lnTo>
                <a:lnTo>
                  <a:pt x="1630" y="86906"/>
                </a:lnTo>
                <a:lnTo>
                  <a:pt x="12526" y="20363"/>
                </a:lnTo>
                <a:lnTo>
                  <a:pt x="15595" y="622"/>
                </a:lnTo>
                <a:lnTo>
                  <a:pt x="15595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6847465" y="3048791"/>
            <a:ext cx="20320" cy="88265"/>
          </a:xfrm>
          <a:custGeom>
            <a:avLst/>
            <a:gdLst/>
            <a:ahLst/>
            <a:cxnLst/>
            <a:rect l="l" t="t" r="r" b="b"/>
            <a:pathLst>
              <a:path w="20320" h="88264">
                <a:moveTo>
                  <a:pt x="20249" y="0"/>
                </a:moveTo>
                <a:lnTo>
                  <a:pt x="9644" y="41747"/>
                </a:lnTo>
                <a:lnTo>
                  <a:pt x="186" y="84244"/>
                </a:lnTo>
                <a:lnTo>
                  <a:pt x="0" y="87758"/>
                </a:lnTo>
                <a:lnTo>
                  <a:pt x="3580" y="73805"/>
                </a:lnTo>
                <a:lnTo>
                  <a:pt x="12778" y="35349"/>
                </a:lnTo>
                <a:lnTo>
                  <a:pt x="20325" y="457"/>
                </a:lnTo>
                <a:lnTo>
                  <a:pt x="20249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6798990" y="3363576"/>
            <a:ext cx="12700" cy="97155"/>
          </a:xfrm>
          <a:custGeom>
            <a:avLst/>
            <a:gdLst/>
            <a:ahLst/>
            <a:cxnLst/>
            <a:rect l="l" t="t" r="r" b="b"/>
            <a:pathLst>
              <a:path w="12700" h="97154">
                <a:moveTo>
                  <a:pt x="12178" y="0"/>
                </a:moveTo>
                <a:lnTo>
                  <a:pt x="3737" y="46919"/>
                </a:lnTo>
                <a:lnTo>
                  <a:pt x="0" y="90770"/>
                </a:lnTo>
                <a:lnTo>
                  <a:pt x="354" y="97129"/>
                </a:lnTo>
                <a:lnTo>
                  <a:pt x="8868" y="50253"/>
                </a:lnTo>
                <a:lnTo>
                  <a:pt x="12483" y="8703"/>
                </a:lnTo>
                <a:lnTo>
                  <a:pt x="12355" y="685"/>
                </a:lnTo>
                <a:lnTo>
                  <a:pt x="12178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6798408" y="3487489"/>
            <a:ext cx="11430" cy="91440"/>
          </a:xfrm>
          <a:custGeom>
            <a:avLst/>
            <a:gdLst/>
            <a:ahLst/>
            <a:cxnLst/>
            <a:rect l="l" t="t" r="r" b="b"/>
            <a:pathLst>
              <a:path w="11429" h="91439">
                <a:moveTo>
                  <a:pt x="8957" y="0"/>
                </a:moveTo>
                <a:lnTo>
                  <a:pt x="466" y="50907"/>
                </a:lnTo>
                <a:lnTo>
                  <a:pt x="0" y="67004"/>
                </a:lnTo>
                <a:lnTo>
                  <a:pt x="438" y="80462"/>
                </a:lnTo>
                <a:lnTo>
                  <a:pt x="1949" y="89268"/>
                </a:lnTo>
                <a:lnTo>
                  <a:pt x="4696" y="91407"/>
                </a:lnTo>
                <a:lnTo>
                  <a:pt x="7404" y="76010"/>
                </a:lnTo>
                <a:lnTo>
                  <a:pt x="8918" y="63093"/>
                </a:lnTo>
                <a:lnTo>
                  <a:pt x="10003" y="50205"/>
                </a:lnTo>
                <a:lnTo>
                  <a:pt x="10862" y="35237"/>
                </a:lnTo>
                <a:lnTo>
                  <a:pt x="11210" y="20780"/>
                </a:lnTo>
                <a:lnTo>
                  <a:pt x="10835" y="8666"/>
                </a:lnTo>
                <a:lnTo>
                  <a:pt x="9528" y="723"/>
                </a:lnTo>
                <a:lnTo>
                  <a:pt x="9302" y="392"/>
                </a:lnTo>
                <a:lnTo>
                  <a:pt x="895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9353700" y="5228666"/>
            <a:ext cx="92075" cy="78105"/>
          </a:xfrm>
          <a:custGeom>
            <a:avLst/>
            <a:gdLst/>
            <a:ahLst/>
            <a:cxnLst/>
            <a:rect l="l" t="t" r="r" b="b"/>
            <a:pathLst>
              <a:path w="92075" h="78104">
                <a:moveTo>
                  <a:pt x="30984" y="0"/>
                </a:moveTo>
                <a:lnTo>
                  <a:pt x="161" y="30548"/>
                </a:lnTo>
                <a:lnTo>
                  <a:pt x="0" y="41103"/>
                </a:lnTo>
                <a:lnTo>
                  <a:pt x="3101" y="51705"/>
                </a:lnTo>
                <a:lnTo>
                  <a:pt x="9589" y="61791"/>
                </a:lnTo>
                <a:lnTo>
                  <a:pt x="19350" y="70053"/>
                </a:lnTo>
                <a:lnTo>
                  <a:pt x="30441" y="75368"/>
                </a:lnTo>
                <a:lnTo>
                  <a:pt x="42228" y="77879"/>
                </a:lnTo>
                <a:lnTo>
                  <a:pt x="54076" y="77728"/>
                </a:lnTo>
                <a:lnTo>
                  <a:pt x="89379" y="53343"/>
                </a:lnTo>
                <a:lnTo>
                  <a:pt x="92008" y="42014"/>
                </a:lnTo>
                <a:lnTo>
                  <a:pt x="91961" y="41103"/>
                </a:lnTo>
                <a:lnTo>
                  <a:pt x="68265" y="6754"/>
                </a:lnTo>
                <a:lnTo>
                  <a:pt x="30984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9365834" y="5385814"/>
            <a:ext cx="88265" cy="75565"/>
          </a:xfrm>
          <a:custGeom>
            <a:avLst/>
            <a:gdLst/>
            <a:ahLst/>
            <a:cxnLst/>
            <a:rect l="l" t="t" r="r" b="b"/>
            <a:pathLst>
              <a:path w="88265" h="75564">
                <a:moveTo>
                  <a:pt x="37977" y="0"/>
                </a:moveTo>
                <a:lnTo>
                  <a:pt x="1913" y="23144"/>
                </a:lnTo>
                <a:lnTo>
                  <a:pt x="0" y="32948"/>
                </a:lnTo>
                <a:lnTo>
                  <a:pt x="1260" y="43527"/>
                </a:lnTo>
                <a:lnTo>
                  <a:pt x="36638" y="74857"/>
                </a:lnTo>
                <a:lnTo>
                  <a:pt x="48685" y="75349"/>
                </a:lnTo>
                <a:lnTo>
                  <a:pt x="60266" y="73205"/>
                </a:lnTo>
                <a:lnTo>
                  <a:pt x="87834" y="41367"/>
                </a:lnTo>
                <a:lnTo>
                  <a:pt x="87885" y="39153"/>
                </a:lnTo>
                <a:lnTo>
                  <a:pt x="85977" y="28917"/>
                </a:lnTo>
                <a:lnTo>
                  <a:pt x="80360" y="18627"/>
                </a:lnTo>
                <a:lnTo>
                  <a:pt x="70707" y="9540"/>
                </a:lnTo>
                <a:lnTo>
                  <a:pt x="56689" y="2912"/>
                </a:lnTo>
                <a:lnTo>
                  <a:pt x="37977" y="0"/>
                </a:lnTo>
                <a:close/>
              </a:path>
            </a:pathLst>
          </a:custGeom>
          <a:solidFill>
            <a:srgbClr val="E5E3E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 txBox="1"/>
          <p:nvPr/>
        </p:nvSpPr>
        <p:spPr>
          <a:xfrm>
            <a:off x="1955932" y="259453"/>
            <a:ext cx="8568690" cy="46166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ts val="1800"/>
              </a:lnSpc>
            </a:pP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</a:t>
            </a:r>
            <a:r>
              <a:rPr sz="1500" b="1" spc="3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-8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АБ</a:t>
            </a:r>
            <a:r>
              <a:rPr sz="1500" b="1" spc="-1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ТК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ВНЕДРЕНИ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АЦИО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СИ</a:t>
            </a:r>
            <a:r>
              <a:rPr sz="1500" b="1" spc="30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ТЕМЫ КВ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ЛИФИКАЦИ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РЕГИО</a:t>
            </a:r>
            <a:r>
              <a:rPr sz="1500" b="1" spc="6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ЛЬНО</a:t>
            </a:r>
            <a:r>
              <a:rPr sz="15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55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УРОВНЕ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955595" y="1439842"/>
            <a:ext cx="9092565" cy="516295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ОНС</a:t>
            </a:r>
            <a:r>
              <a:rPr sz="1500" b="1" spc="1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-20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онс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ь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аций с предс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ави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елями регионов по организации дея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региональных площадок.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-4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ЛЬНЫ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АН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азраб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тка д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ально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плана раб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т по организации дея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площадки каждым регионом, со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ласование с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-8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АБОЧЕ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СО</a:t>
            </a:r>
            <a:r>
              <a:rPr sz="1500" b="1" spc="-30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Л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АШЕНИЕ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дписание рабоче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Со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лашения между 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 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егиональным 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дическим центром региона.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40" dirty="0">
                <a:latin typeface="Arial" panose="020B0604020202020204" pitchFamily="34" charset="0"/>
                <a:cs typeface="Arial" panose="020B0604020202020204" pitchFamily="34" charset="0"/>
              </a:rPr>
              <a:t>Б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УЧЕНИЕ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обучение э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спе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ов.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ОНФЕРЕНЦИИ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Проведение межрегиональных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онференций и к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лых 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лов по данной 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еме.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2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500" b="1" spc="-13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ДИ</a:t>
            </a:r>
            <a:r>
              <a:rPr sz="1500" b="1" spc="6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АЦИОННЫ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Й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ОР</a:t>
            </a:r>
            <a:r>
              <a:rPr sz="1500" b="1" spc="-10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АН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5080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Определение 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динационно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органа при прави</a:t>
            </a:r>
            <a:r>
              <a:rPr sz="1100" b="0" spc="-50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ельстве региона и наделение е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г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 п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лномочиями по обеспечению внедрения национальной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сис</a:t>
            </a:r>
            <a:r>
              <a:rPr sz="1100" b="0" spc="-50" dirty="0" err="1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емы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100" b="0" dirty="0" err="1">
                <a:latin typeface="Arial" panose="020B0604020202020204" pitchFamily="34" charset="0"/>
                <a:cs typeface="Arial" panose="020B0604020202020204" pitchFamily="34" charset="0"/>
              </a:rPr>
              <a:t>квалификаций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 на региональном уровне.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48"/>
              </a:spcBef>
            </a:pPr>
            <a:endParaRPr sz="95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СМИ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>
              <a:lnSpc>
                <a:spcPct val="100000"/>
              </a:lnSpc>
              <a:spcBef>
                <a:spcPts val="34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Широ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ое осве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щ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ение мероприятий в СМИ.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00000"/>
              </a:lnSpc>
              <a:spcBef>
                <a:spcPts val="600"/>
              </a:spcBef>
            </a:pPr>
            <a:endParaRPr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5875">
              <a:lnSpc>
                <a:spcPct val="100000"/>
              </a:lnSpc>
            </a:pP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ИНФОР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АЦИОНН</a:t>
            </a:r>
            <a:r>
              <a:rPr sz="1500" b="1" spc="25" dirty="0">
                <a:latin typeface="Arial" panose="020B0604020202020204" pitchFamily="34" charset="0"/>
                <a:cs typeface="Arial" panose="020B0604020202020204" pitchFamily="34" charset="0"/>
              </a:rPr>
              <a:t>О-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М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ТО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ЧЕСКА</a:t>
            </a:r>
            <a:r>
              <a:rPr sz="1500" b="1" dirty="0">
                <a:latin typeface="Arial" panose="020B0604020202020204" pitchFamily="34" charset="0"/>
                <a:cs typeface="Arial" panose="020B0604020202020204" pitchFamily="34" charset="0"/>
              </a:rPr>
              <a:t>Я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 П</a:t>
            </a:r>
            <a:r>
              <a:rPr sz="1500" b="1" spc="30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500" b="1" spc="7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500" b="1" spc="15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500" b="1" spc="55" dirty="0">
                <a:latin typeface="Arial" panose="020B0604020202020204" pitchFamily="34" charset="0"/>
                <a:cs typeface="Arial" panose="020B0604020202020204" pitchFamily="34" charset="0"/>
              </a:rPr>
              <a:t>ЖКА</a:t>
            </a:r>
            <a:endParaRPr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2700" marR="1015365">
              <a:lnSpc>
                <a:spcPts val="1300"/>
              </a:lnSpc>
              <a:spcBef>
                <a:spcPts val="505"/>
              </a:spcBef>
            </a:pP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Оказание </a:t>
            </a:r>
            <a:r>
              <a:rPr sz="1100" b="0" spc="5" dirty="0">
                <a:latin typeface="Arial" panose="020B0604020202020204" pitchFamily="34" charset="0"/>
                <a:cs typeface="Arial" panose="020B0604020202020204" pitchFamily="34" charset="0"/>
              </a:rPr>
              <a:t>Н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АРК информационно-м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дичес</a:t>
            </a:r>
            <a:r>
              <a:rPr sz="1100" b="0" spc="-15" dirty="0">
                <a:latin typeface="Arial" panose="020B0604020202020204" pitchFamily="34" charset="0"/>
                <a:cs typeface="Arial" panose="020B0604020202020204" pitchFamily="34" charset="0"/>
              </a:rPr>
              <a:t>к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ой п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100" b="0" spc="10" dirty="0"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де</a:t>
            </a:r>
            <a:r>
              <a:rPr sz="1100" b="0" spc="-10" dirty="0">
                <a:latin typeface="Arial" panose="020B0604020202020204" pitchFamily="34" charset="0"/>
                <a:cs typeface="Arial" panose="020B0604020202020204" pitchFamily="34" charset="0"/>
              </a:rPr>
              <a:t>р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жки регионов по организации дея</a:t>
            </a:r>
            <a:r>
              <a:rPr sz="1100" b="0" spc="-4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ельности региональных площадок на пос</a:t>
            </a:r>
            <a:r>
              <a:rPr sz="1100" b="0" spc="-25" dirty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100" b="0" dirty="0">
                <a:latin typeface="Arial" panose="020B0604020202020204" pitchFamily="34" charset="0"/>
                <a:cs typeface="Arial" panose="020B0604020202020204" pitchFamily="34" charset="0"/>
              </a:rPr>
              <a:t>оянной основе.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408785" y="1416343"/>
            <a:ext cx="166370" cy="361315"/>
          </a:xfrm>
          <a:custGeom>
            <a:avLst/>
            <a:gdLst/>
            <a:ahLst/>
            <a:cxnLst/>
            <a:rect l="l" t="t" r="r" b="b"/>
            <a:pathLst>
              <a:path w="166369" h="361314">
                <a:moveTo>
                  <a:pt x="166192" y="94259"/>
                </a:moveTo>
                <a:lnTo>
                  <a:pt x="82346" y="94259"/>
                </a:lnTo>
                <a:lnTo>
                  <a:pt x="82346" y="361149"/>
                </a:lnTo>
                <a:lnTo>
                  <a:pt x="166192" y="361149"/>
                </a:lnTo>
                <a:lnTo>
                  <a:pt x="166192" y="94259"/>
                </a:lnTo>
                <a:close/>
              </a:path>
              <a:path w="166369" h="361314">
                <a:moveTo>
                  <a:pt x="166192" y="0"/>
                </a:moveTo>
                <a:lnTo>
                  <a:pt x="158508" y="0"/>
                </a:lnTo>
                <a:lnTo>
                  <a:pt x="0" y="54813"/>
                </a:lnTo>
                <a:lnTo>
                  <a:pt x="0" y="118313"/>
                </a:lnTo>
                <a:lnTo>
                  <a:pt x="82346" y="94259"/>
                </a:lnTo>
                <a:lnTo>
                  <a:pt x="166192" y="94259"/>
                </a:lnTo>
                <a:lnTo>
                  <a:pt x="166192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382242" y="3288343"/>
            <a:ext cx="265430" cy="361315"/>
          </a:xfrm>
          <a:custGeom>
            <a:avLst/>
            <a:gdLst/>
            <a:ahLst/>
            <a:cxnLst/>
            <a:rect l="l" t="t" r="r" b="b"/>
            <a:pathLst>
              <a:path w="265430" h="361314">
                <a:moveTo>
                  <a:pt x="228206" y="284505"/>
                </a:moveTo>
                <a:lnTo>
                  <a:pt x="144614" y="284505"/>
                </a:lnTo>
                <a:lnTo>
                  <a:pt x="144614" y="361149"/>
                </a:lnTo>
                <a:lnTo>
                  <a:pt x="228206" y="361149"/>
                </a:lnTo>
                <a:lnTo>
                  <a:pt x="228206" y="284505"/>
                </a:lnTo>
                <a:close/>
              </a:path>
              <a:path w="265430" h="361314">
                <a:moveTo>
                  <a:pt x="228206" y="0"/>
                </a:moveTo>
                <a:lnTo>
                  <a:pt x="144614" y="0"/>
                </a:lnTo>
                <a:lnTo>
                  <a:pt x="144614" y="749"/>
                </a:lnTo>
                <a:lnTo>
                  <a:pt x="0" y="233413"/>
                </a:lnTo>
                <a:lnTo>
                  <a:pt x="4965" y="284505"/>
                </a:lnTo>
                <a:lnTo>
                  <a:pt x="264922" y="284505"/>
                </a:lnTo>
                <a:lnTo>
                  <a:pt x="264922" y="220014"/>
                </a:lnTo>
                <a:lnTo>
                  <a:pt x="79629" y="220014"/>
                </a:lnTo>
                <a:lnTo>
                  <a:pt x="139407" y="117322"/>
                </a:lnTo>
                <a:lnTo>
                  <a:pt x="144614" y="108889"/>
                </a:lnTo>
                <a:lnTo>
                  <a:pt x="228206" y="108889"/>
                </a:lnTo>
                <a:lnTo>
                  <a:pt x="228206" y="0"/>
                </a:lnTo>
                <a:close/>
              </a:path>
              <a:path w="265430" h="361314">
                <a:moveTo>
                  <a:pt x="228206" y="108889"/>
                </a:moveTo>
                <a:lnTo>
                  <a:pt x="144614" y="108889"/>
                </a:lnTo>
                <a:lnTo>
                  <a:pt x="144614" y="220014"/>
                </a:lnTo>
                <a:lnTo>
                  <a:pt x="228206" y="220014"/>
                </a:lnTo>
                <a:lnTo>
                  <a:pt x="228206" y="108889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382380" y="2035149"/>
            <a:ext cx="259715" cy="366395"/>
          </a:xfrm>
          <a:custGeom>
            <a:avLst/>
            <a:gdLst/>
            <a:ahLst/>
            <a:cxnLst/>
            <a:rect l="l" t="t" r="r" b="b"/>
            <a:pathLst>
              <a:path w="259714" h="366394">
                <a:moveTo>
                  <a:pt x="243768" y="64485"/>
                </a:moveTo>
                <a:lnTo>
                  <a:pt x="126174" y="64485"/>
                </a:lnTo>
                <a:lnTo>
                  <a:pt x="140298" y="66358"/>
                </a:lnTo>
                <a:lnTo>
                  <a:pt x="151345" y="71983"/>
                </a:lnTo>
                <a:lnTo>
                  <a:pt x="159606" y="83208"/>
                </a:lnTo>
                <a:lnTo>
                  <a:pt x="164300" y="94668"/>
                </a:lnTo>
                <a:lnTo>
                  <a:pt x="166176" y="107094"/>
                </a:lnTo>
                <a:lnTo>
                  <a:pt x="165425" y="117091"/>
                </a:lnTo>
                <a:lnTo>
                  <a:pt x="146372" y="160486"/>
                </a:lnTo>
                <a:lnTo>
                  <a:pt x="7303" y="311777"/>
                </a:lnTo>
                <a:lnTo>
                  <a:pt x="7303" y="366349"/>
                </a:lnTo>
                <a:lnTo>
                  <a:pt x="259321" y="366349"/>
                </a:lnTo>
                <a:lnTo>
                  <a:pt x="259321" y="301858"/>
                </a:lnTo>
                <a:lnTo>
                  <a:pt x="117196" y="301858"/>
                </a:lnTo>
                <a:lnTo>
                  <a:pt x="163817" y="248036"/>
                </a:lnTo>
                <a:lnTo>
                  <a:pt x="194541" y="216090"/>
                </a:lnTo>
                <a:lnTo>
                  <a:pt x="224684" y="178872"/>
                </a:lnTo>
                <a:lnTo>
                  <a:pt x="246309" y="134543"/>
                </a:lnTo>
                <a:lnTo>
                  <a:pt x="250281" y="109708"/>
                </a:lnTo>
                <a:lnTo>
                  <a:pt x="249673" y="93805"/>
                </a:lnTo>
                <a:lnTo>
                  <a:pt x="247752" y="79406"/>
                </a:lnTo>
                <a:lnTo>
                  <a:pt x="244497" y="66358"/>
                </a:lnTo>
                <a:lnTo>
                  <a:pt x="243768" y="64485"/>
                </a:lnTo>
                <a:close/>
              </a:path>
              <a:path w="259714" h="366394">
                <a:moveTo>
                  <a:pt x="131774" y="0"/>
                </a:moveTo>
                <a:lnTo>
                  <a:pt x="91759" y="4560"/>
                </a:lnTo>
                <a:lnTo>
                  <a:pt x="55871" y="20232"/>
                </a:lnTo>
                <a:lnTo>
                  <a:pt x="26927" y="45031"/>
                </a:lnTo>
                <a:lnTo>
                  <a:pt x="7476" y="79628"/>
                </a:lnTo>
                <a:lnTo>
                  <a:pt x="0" y="115291"/>
                </a:lnTo>
                <a:lnTo>
                  <a:pt x="83706" y="121277"/>
                </a:lnTo>
                <a:lnTo>
                  <a:pt x="84780" y="107396"/>
                </a:lnTo>
                <a:lnTo>
                  <a:pt x="88003" y="94973"/>
                </a:lnTo>
                <a:lnTo>
                  <a:pt x="93377" y="84004"/>
                </a:lnTo>
                <a:lnTo>
                  <a:pt x="103560" y="72773"/>
                </a:lnTo>
                <a:lnTo>
                  <a:pt x="114333" y="66502"/>
                </a:lnTo>
                <a:lnTo>
                  <a:pt x="126174" y="64485"/>
                </a:lnTo>
                <a:lnTo>
                  <a:pt x="243768" y="64485"/>
                </a:lnTo>
                <a:lnTo>
                  <a:pt x="239982" y="54758"/>
                </a:lnTo>
                <a:lnTo>
                  <a:pt x="205354" y="18948"/>
                </a:lnTo>
                <a:lnTo>
                  <a:pt x="158459" y="2117"/>
                </a:lnTo>
                <a:lnTo>
                  <a:pt x="145460" y="605"/>
                </a:lnTo>
                <a:lnTo>
                  <a:pt x="131774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387704" y="3912346"/>
            <a:ext cx="252729" cy="366395"/>
          </a:xfrm>
          <a:custGeom>
            <a:avLst/>
            <a:gdLst/>
            <a:ahLst/>
            <a:cxnLst/>
            <a:rect l="l" t="t" r="r" b="b"/>
            <a:pathLst>
              <a:path w="252730" h="366395">
                <a:moveTo>
                  <a:pt x="0" y="258546"/>
                </a:moveTo>
                <a:lnTo>
                  <a:pt x="7134" y="296388"/>
                </a:lnTo>
                <a:lnTo>
                  <a:pt x="30317" y="329254"/>
                </a:lnTo>
                <a:lnTo>
                  <a:pt x="72667" y="355965"/>
                </a:lnTo>
                <a:lnTo>
                  <a:pt x="121855" y="366033"/>
                </a:lnTo>
                <a:lnTo>
                  <a:pt x="137087" y="365611"/>
                </a:lnTo>
                <a:lnTo>
                  <a:pt x="175106" y="358783"/>
                </a:lnTo>
                <a:lnTo>
                  <a:pt x="210184" y="339081"/>
                </a:lnTo>
                <a:lnTo>
                  <a:pt x="239878" y="300822"/>
                </a:lnTo>
                <a:lnTo>
                  <a:pt x="135433" y="300822"/>
                </a:lnTo>
                <a:lnTo>
                  <a:pt x="118563" y="300240"/>
                </a:lnTo>
                <a:lnTo>
                  <a:pt x="106645" y="297094"/>
                </a:lnTo>
                <a:lnTo>
                  <a:pt x="98074" y="291525"/>
                </a:lnTo>
                <a:lnTo>
                  <a:pt x="90115" y="281156"/>
                </a:lnTo>
                <a:lnTo>
                  <a:pt x="85470" y="269489"/>
                </a:lnTo>
                <a:lnTo>
                  <a:pt x="0" y="258546"/>
                </a:lnTo>
                <a:close/>
              </a:path>
              <a:path w="252730" h="366395">
                <a:moveTo>
                  <a:pt x="240556" y="182312"/>
                </a:moveTo>
                <a:lnTo>
                  <a:pt x="106039" y="182312"/>
                </a:lnTo>
                <a:lnTo>
                  <a:pt x="124424" y="183298"/>
                </a:lnTo>
                <a:lnTo>
                  <a:pt x="139300" y="186903"/>
                </a:lnTo>
                <a:lnTo>
                  <a:pt x="150882" y="193114"/>
                </a:lnTo>
                <a:lnTo>
                  <a:pt x="159387" y="201915"/>
                </a:lnTo>
                <a:lnTo>
                  <a:pt x="165029" y="213292"/>
                </a:lnTo>
                <a:lnTo>
                  <a:pt x="168026" y="227230"/>
                </a:lnTo>
                <a:lnTo>
                  <a:pt x="167348" y="248909"/>
                </a:lnTo>
                <a:lnTo>
                  <a:pt x="153853" y="290418"/>
                </a:lnTo>
                <a:lnTo>
                  <a:pt x="135433" y="300822"/>
                </a:lnTo>
                <a:lnTo>
                  <a:pt x="239878" y="300822"/>
                </a:lnTo>
                <a:lnTo>
                  <a:pt x="251044" y="263421"/>
                </a:lnTo>
                <a:lnTo>
                  <a:pt x="252126" y="251151"/>
                </a:lnTo>
                <a:lnTo>
                  <a:pt x="251705" y="234841"/>
                </a:lnTo>
                <a:lnTo>
                  <a:pt x="250341" y="219890"/>
                </a:lnTo>
                <a:lnTo>
                  <a:pt x="248036" y="206222"/>
                </a:lnTo>
                <a:lnTo>
                  <a:pt x="244793" y="193760"/>
                </a:lnTo>
                <a:lnTo>
                  <a:pt x="240613" y="182426"/>
                </a:lnTo>
                <a:close/>
              </a:path>
              <a:path w="252730" h="366395">
                <a:moveTo>
                  <a:pt x="240106" y="0"/>
                </a:moveTo>
                <a:lnTo>
                  <a:pt x="29019" y="0"/>
                </a:lnTo>
                <a:lnTo>
                  <a:pt x="6946" y="184734"/>
                </a:lnTo>
                <a:lnTo>
                  <a:pt x="73418" y="200380"/>
                </a:lnTo>
                <a:lnTo>
                  <a:pt x="82166" y="191670"/>
                </a:lnTo>
                <a:lnTo>
                  <a:pt x="93039" y="185648"/>
                </a:lnTo>
                <a:lnTo>
                  <a:pt x="106039" y="182312"/>
                </a:lnTo>
                <a:lnTo>
                  <a:pt x="240556" y="182312"/>
                </a:lnTo>
                <a:lnTo>
                  <a:pt x="235497" y="172142"/>
                </a:lnTo>
                <a:lnTo>
                  <a:pt x="208994" y="143900"/>
                </a:lnTo>
                <a:lnTo>
                  <a:pt x="191841" y="133910"/>
                </a:lnTo>
                <a:lnTo>
                  <a:pt x="94308" y="133910"/>
                </a:lnTo>
                <a:lnTo>
                  <a:pt x="96977" y="64490"/>
                </a:lnTo>
                <a:lnTo>
                  <a:pt x="240106" y="64490"/>
                </a:lnTo>
                <a:lnTo>
                  <a:pt x="240106" y="0"/>
                </a:lnTo>
                <a:close/>
              </a:path>
              <a:path w="252730" h="366395">
                <a:moveTo>
                  <a:pt x="149576" y="123753"/>
                </a:moveTo>
                <a:lnTo>
                  <a:pt x="133771" y="124044"/>
                </a:lnTo>
                <a:lnTo>
                  <a:pt x="121878" y="125352"/>
                </a:lnTo>
                <a:lnTo>
                  <a:pt x="104930" y="130013"/>
                </a:lnTo>
                <a:lnTo>
                  <a:pt x="94308" y="133910"/>
                </a:lnTo>
                <a:lnTo>
                  <a:pt x="191841" y="133910"/>
                </a:lnTo>
                <a:lnTo>
                  <a:pt x="186972" y="131579"/>
                </a:lnTo>
                <a:lnTo>
                  <a:pt x="175170" y="127649"/>
                </a:lnTo>
                <a:lnTo>
                  <a:pt x="162732" y="125074"/>
                </a:lnTo>
                <a:lnTo>
                  <a:pt x="149576" y="123753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380512" y="5289343"/>
            <a:ext cx="260350" cy="361315"/>
          </a:xfrm>
          <a:custGeom>
            <a:avLst/>
            <a:gdLst/>
            <a:ahLst/>
            <a:cxnLst/>
            <a:rect l="l" t="t" r="r" b="b"/>
            <a:pathLst>
              <a:path w="260350" h="361314">
                <a:moveTo>
                  <a:pt x="260197" y="0"/>
                </a:moveTo>
                <a:lnTo>
                  <a:pt x="0" y="0"/>
                </a:lnTo>
                <a:lnTo>
                  <a:pt x="0" y="64490"/>
                </a:lnTo>
                <a:lnTo>
                  <a:pt x="172135" y="64490"/>
                </a:lnTo>
                <a:lnTo>
                  <a:pt x="36957" y="361149"/>
                </a:lnTo>
                <a:lnTo>
                  <a:pt x="125260" y="361149"/>
                </a:lnTo>
                <a:lnTo>
                  <a:pt x="260197" y="44653"/>
                </a:lnTo>
                <a:lnTo>
                  <a:pt x="260197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1379268" y="2659279"/>
            <a:ext cx="262890" cy="371475"/>
          </a:xfrm>
          <a:custGeom>
            <a:avLst/>
            <a:gdLst/>
            <a:ahLst/>
            <a:cxnLst/>
            <a:rect l="l" t="t" r="r" b="b"/>
            <a:pathLst>
              <a:path w="262889" h="371475">
                <a:moveTo>
                  <a:pt x="0" y="265759"/>
                </a:moveTo>
                <a:lnTo>
                  <a:pt x="7070" y="303830"/>
                </a:lnTo>
                <a:lnTo>
                  <a:pt x="29432" y="336221"/>
                </a:lnTo>
                <a:lnTo>
                  <a:pt x="72360" y="361883"/>
                </a:lnTo>
                <a:lnTo>
                  <a:pt x="122235" y="371106"/>
                </a:lnTo>
                <a:lnTo>
                  <a:pt x="137930" y="370721"/>
                </a:lnTo>
                <a:lnTo>
                  <a:pt x="178936" y="364630"/>
                </a:lnTo>
                <a:lnTo>
                  <a:pt x="221394" y="345025"/>
                </a:lnTo>
                <a:lnTo>
                  <a:pt x="249297" y="314718"/>
                </a:lnTo>
                <a:lnTo>
                  <a:pt x="254097" y="305357"/>
                </a:lnTo>
                <a:lnTo>
                  <a:pt x="144009" y="305357"/>
                </a:lnTo>
                <a:lnTo>
                  <a:pt x="126061" y="305320"/>
                </a:lnTo>
                <a:lnTo>
                  <a:pt x="91993" y="287478"/>
                </a:lnTo>
                <a:lnTo>
                  <a:pt x="84089" y="266266"/>
                </a:lnTo>
                <a:lnTo>
                  <a:pt x="0" y="265759"/>
                </a:lnTo>
                <a:close/>
              </a:path>
              <a:path w="262889" h="371475">
                <a:moveTo>
                  <a:pt x="249605" y="64793"/>
                </a:moveTo>
                <a:lnTo>
                  <a:pt x="123629" y="64793"/>
                </a:lnTo>
                <a:lnTo>
                  <a:pt x="140252" y="65622"/>
                </a:lnTo>
                <a:lnTo>
                  <a:pt x="152221" y="68896"/>
                </a:lnTo>
                <a:lnTo>
                  <a:pt x="160839" y="74531"/>
                </a:lnTo>
                <a:lnTo>
                  <a:pt x="168712" y="85157"/>
                </a:lnTo>
                <a:lnTo>
                  <a:pt x="172576" y="97159"/>
                </a:lnTo>
                <a:lnTo>
                  <a:pt x="171347" y="115389"/>
                </a:lnTo>
                <a:lnTo>
                  <a:pt x="149467" y="146633"/>
                </a:lnTo>
                <a:lnTo>
                  <a:pt x="86817" y="150671"/>
                </a:lnTo>
                <a:lnTo>
                  <a:pt x="86817" y="212927"/>
                </a:lnTo>
                <a:lnTo>
                  <a:pt x="127495" y="212927"/>
                </a:lnTo>
                <a:lnTo>
                  <a:pt x="141927" y="214114"/>
                </a:lnTo>
                <a:lnTo>
                  <a:pt x="176649" y="243877"/>
                </a:lnTo>
                <a:lnTo>
                  <a:pt x="178721" y="258064"/>
                </a:lnTo>
                <a:lnTo>
                  <a:pt x="177388" y="273329"/>
                </a:lnTo>
                <a:lnTo>
                  <a:pt x="173171" y="284966"/>
                </a:lnTo>
                <a:lnTo>
                  <a:pt x="166094" y="294033"/>
                </a:lnTo>
                <a:lnTo>
                  <a:pt x="155970" y="301168"/>
                </a:lnTo>
                <a:lnTo>
                  <a:pt x="144009" y="305357"/>
                </a:lnTo>
                <a:lnTo>
                  <a:pt x="254097" y="305357"/>
                </a:lnTo>
                <a:lnTo>
                  <a:pt x="255029" y="303539"/>
                </a:lnTo>
                <a:lnTo>
                  <a:pt x="259085" y="291741"/>
                </a:lnTo>
                <a:lnTo>
                  <a:pt x="261529" y="279276"/>
                </a:lnTo>
                <a:lnTo>
                  <a:pt x="262414" y="266266"/>
                </a:lnTo>
                <a:lnTo>
                  <a:pt x="262406" y="265759"/>
                </a:lnTo>
                <a:lnTo>
                  <a:pt x="254914" y="227066"/>
                </a:lnTo>
                <a:lnTo>
                  <a:pt x="230562" y="197092"/>
                </a:lnTo>
                <a:lnTo>
                  <a:pt x="209469" y="184150"/>
                </a:lnTo>
                <a:lnTo>
                  <a:pt x="217552" y="175000"/>
                </a:lnTo>
                <a:lnTo>
                  <a:pt x="244657" y="142157"/>
                </a:lnTo>
                <a:lnTo>
                  <a:pt x="256528" y="108421"/>
                </a:lnTo>
                <a:lnTo>
                  <a:pt x="255887" y="92976"/>
                </a:lnTo>
                <a:lnTo>
                  <a:pt x="253793" y="78959"/>
                </a:lnTo>
                <a:lnTo>
                  <a:pt x="250250" y="66273"/>
                </a:lnTo>
                <a:lnTo>
                  <a:pt x="249605" y="64793"/>
                </a:lnTo>
                <a:close/>
              </a:path>
              <a:path w="262889" h="371475">
                <a:moveTo>
                  <a:pt x="135908" y="0"/>
                </a:moveTo>
                <a:lnTo>
                  <a:pt x="93951" y="3437"/>
                </a:lnTo>
                <a:lnTo>
                  <a:pt x="57932" y="16520"/>
                </a:lnTo>
                <a:lnTo>
                  <a:pt x="19172" y="52291"/>
                </a:lnTo>
                <a:lnTo>
                  <a:pt x="6358" y="87105"/>
                </a:lnTo>
                <a:lnTo>
                  <a:pt x="89293" y="98080"/>
                </a:lnTo>
                <a:lnTo>
                  <a:pt x="92010" y="85596"/>
                </a:lnTo>
                <a:lnTo>
                  <a:pt x="100148" y="75191"/>
                </a:lnTo>
                <a:lnTo>
                  <a:pt x="111617" y="68159"/>
                </a:lnTo>
                <a:lnTo>
                  <a:pt x="123629" y="64793"/>
                </a:lnTo>
                <a:lnTo>
                  <a:pt x="249605" y="64793"/>
                </a:lnTo>
                <a:lnTo>
                  <a:pt x="245261" y="54823"/>
                </a:lnTo>
                <a:lnTo>
                  <a:pt x="208779" y="19634"/>
                </a:lnTo>
                <a:lnTo>
                  <a:pt x="161909" y="2606"/>
                </a:lnTo>
                <a:lnTo>
                  <a:pt x="149191" y="872"/>
                </a:lnTo>
                <a:lnTo>
                  <a:pt x="135908" y="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388192" y="4660134"/>
            <a:ext cx="259715" cy="371475"/>
          </a:xfrm>
          <a:custGeom>
            <a:avLst/>
            <a:gdLst/>
            <a:ahLst/>
            <a:cxnLst/>
            <a:rect l="l" t="t" r="r" b="b"/>
            <a:pathLst>
              <a:path w="259714" h="371475">
                <a:moveTo>
                  <a:pt x="203403" y="0"/>
                </a:moveTo>
                <a:lnTo>
                  <a:pt x="190753" y="0"/>
                </a:lnTo>
                <a:lnTo>
                  <a:pt x="177394" y="394"/>
                </a:lnTo>
                <a:lnTo>
                  <a:pt x="139132" y="6315"/>
                </a:lnTo>
                <a:lnTo>
                  <a:pt x="92342" y="25261"/>
                </a:lnTo>
                <a:lnTo>
                  <a:pt x="60796" y="47927"/>
                </a:lnTo>
                <a:lnTo>
                  <a:pt x="28453" y="87200"/>
                </a:lnTo>
                <a:lnTo>
                  <a:pt x="11716" y="124470"/>
                </a:lnTo>
                <a:lnTo>
                  <a:pt x="1054" y="172897"/>
                </a:lnTo>
                <a:lnTo>
                  <a:pt x="0" y="228942"/>
                </a:lnTo>
                <a:lnTo>
                  <a:pt x="610" y="242683"/>
                </a:lnTo>
                <a:lnTo>
                  <a:pt x="7802" y="280654"/>
                </a:lnTo>
                <a:lnTo>
                  <a:pt x="31446" y="325500"/>
                </a:lnTo>
                <a:lnTo>
                  <a:pt x="71868" y="357387"/>
                </a:lnTo>
                <a:lnTo>
                  <a:pt x="108095" y="369231"/>
                </a:lnTo>
                <a:lnTo>
                  <a:pt x="132890" y="371322"/>
                </a:lnTo>
                <a:lnTo>
                  <a:pt x="146271" y="370738"/>
                </a:lnTo>
                <a:lnTo>
                  <a:pt x="183396" y="361969"/>
                </a:lnTo>
                <a:lnTo>
                  <a:pt x="217279" y="341405"/>
                </a:lnTo>
                <a:lnTo>
                  <a:pt x="245549" y="305075"/>
                </a:lnTo>
                <a:lnTo>
                  <a:pt x="142508" y="305075"/>
                </a:lnTo>
                <a:lnTo>
                  <a:pt x="126092" y="304395"/>
                </a:lnTo>
                <a:lnTo>
                  <a:pt x="88345" y="273907"/>
                </a:lnTo>
                <a:lnTo>
                  <a:pt x="83591" y="213702"/>
                </a:lnTo>
                <a:lnTo>
                  <a:pt x="87236" y="206298"/>
                </a:lnTo>
                <a:lnTo>
                  <a:pt x="92773" y="200037"/>
                </a:lnTo>
                <a:lnTo>
                  <a:pt x="100215" y="194932"/>
                </a:lnTo>
                <a:lnTo>
                  <a:pt x="111111" y="189670"/>
                </a:lnTo>
                <a:lnTo>
                  <a:pt x="124130" y="187382"/>
                </a:lnTo>
                <a:lnTo>
                  <a:pt x="249046" y="187382"/>
                </a:lnTo>
                <a:lnTo>
                  <a:pt x="248051" y="184601"/>
                </a:lnTo>
                <a:lnTo>
                  <a:pt x="243036" y="174032"/>
                </a:lnTo>
                <a:lnTo>
                  <a:pt x="237106" y="164285"/>
                </a:lnTo>
                <a:lnTo>
                  <a:pt x="226919" y="152663"/>
                </a:lnTo>
                <a:lnTo>
                  <a:pt x="223309" y="149355"/>
                </a:lnTo>
                <a:lnTo>
                  <a:pt x="86830" y="149355"/>
                </a:lnTo>
                <a:lnTo>
                  <a:pt x="89503" y="136150"/>
                </a:lnTo>
                <a:lnTo>
                  <a:pt x="107470" y="102288"/>
                </a:lnTo>
                <a:lnTo>
                  <a:pt x="139434" y="78773"/>
                </a:lnTo>
                <a:lnTo>
                  <a:pt x="187901" y="66115"/>
                </a:lnTo>
                <a:lnTo>
                  <a:pt x="203403" y="65735"/>
                </a:lnTo>
                <a:lnTo>
                  <a:pt x="203403" y="0"/>
                </a:lnTo>
                <a:close/>
              </a:path>
              <a:path w="259714" h="371475">
                <a:moveTo>
                  <a:pt x="249046" y="187382"/>
                </a:moveTo>
                <a:lnTo>
                  <a:pt x="124130" y="187382"/>
                </a:lnTo>
                <a:lnTo>
                  <a:pt x="138961" y="188838"/>
                </a:lnTo>
                <a:lnTo>
                  <a:pt x="150746" y="193390"/>
                </a:lnTo>
                <a:lnTo>
                  <a:pt x="173152" y="225864"/>
                </a:lnTo>
                <a:lnTo>
                  <a:pt x="175319" y="239150"/>
                </a:lnTo>
                <a:lnTo>
                  <a:pt x="174739" y="255591"/>
                </a:lnTo>
                <a:lnTo>
                  <a:pt x="153608" y="299147"/>
                </a:lnTo>
                <a:lnTo>
                  <a:pt x="142508" y="305075"/>
                </a:lnTo>
                <a:lnTo>
                  <a:pt x="245549" y="305075"/>
                </a:lnTo>
                <a:lnTo>
                  <a:pt x="258315" y="264528"/>
                </a:lnTo>
                <a:lnTo>
                  <a:pt x="259363" y="252104"/>
                </a:lnTo>
                <a:lnTo>
                  <a:pt x="258940" y="236426"/>
                </a:lnTo>
                <a:lnTo>
                  <a:pt x="257596" y="221903"/>
                </a:lnTo>
                <a:lnTo>
                  <a:pt x="255332" y="208469"/>
                </a:lnTo>
                <a:lnTo>
                  <a:pt x="252150" y="196057"/>
                </a:lnTo>
                <a:lnTo>
                  <a:pt x="249046" y="187382"/>
                </a:lnTo>
                <a:close/>
              </a:path>
              <a:path w="259714" h="371475">
                <a:moveTo>
                  <a:pt x="158369" y="122790"/>
                </a:moveTo>
                <a:lnTo>
                  <a:pt x="118543" y="129427"/>
                </a:lnTo>
                <a:lnTo>
                  <a:pt x="86830" y="149355"/>
                </a:lnTo>
                <a:lnTo>
                  <a:pt x="223309" y="149355"/>
                </a:lnTo>
                <a:lnTo>
                  <a:pt x="183242" y="125970"/>
                </a:lnTo>
                <a:lnTo>
                  <a:pt x="158369" y="122790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1388600" y="6067155"/>
            <a:ext cx="251460" cy="371475"/>
          </a:xfrm>
          <a:custGeom>
            <a:avLst/>
            <a:gdLst/>
            <a:ahLst/>
            <a:cxnLst/>
            <a:rect l="l" t="t" r="r" b="b"/>
            <a:pathLst>
              <a:path w="251460" h="371475">
                <a:moveTo>
                  <a:pt x="128373" y="0"/>
                </a:moveTo>
                <a:lnTo>
                  <a:pt x="85583" y="4572"/>
                </a:lnTo>
                <a:lnTo>
                  <a:pt x="42356" y="24944"/>
                </a:lnTo>
                <a:lnTo>
                  <a:pt x="17601" y="55616"/>
                </a:lnTo>
                <a:lnTo>
                  <a:pt x="7834" y="92840"/>
                </a:lnTo>
                <a:lnTo>
                  <a:pt x="8334" y="108982"/>
                </a:lnTo>
                <a:lnTo>
                  <a:pt x="26330" y="155250"/>
                </a:lnTo>
                <a:lnTo>
                  <a:pt x="54690" y="179121"/>
                </a:lnTo>
                <a:lnTo>
                  <a:pt x="43772" y="186358"/>
                </a:lnTo>
                <a:lnTo>
                  <a:pt x="9651" y="224659"/>
                </a:lnTo>
                <a:lnTo>
                  <a:pt x="0" y="261080"/>
                </a:lnTo>
                <a:lnTo>
                  <a:pt x="634" y="276549"/>
                </a:lnTo>
                <a:lnTo>
                  <a:pt x="10950" y="314887"/>
                </a:lnTo>
                <a:lnTo>
                  <a:pt x="43150" y="350039"/>
                </a:lnTo>
                <a:lnTo>
                  <a:pt x="88978" y="367954"/>
                </a:lnTo>
                <a:lnTo>
                  <a:pt x="116996" y="371113"/>
                </a:lnTo>
                <a:lnTo>
                  <a:pt x="133812" y="370768"/>
                </a:lnTo>
                <a:lnTo>
                  <a:pt x="175863" y="364762"/>
                </a:lnTo>
                <a:lnTo>
                  <a:pt x="216089" y="345240"/>
                </a:lnTo>
                <a:lnTo>
                  <a:pt x="241065" y="314846"/>
                </a:lnTo>
                <a:lnTo>
                  <a:pt x="244801" y="306228"/>
                </a:lnTo>
                <a:lnTo>
                  <a:pt x="134362" y="306228"/>
                </a:lnTo>
                <a:lnTo>
                  <a:pt x="117956" y="305411"/>
                </a:lnTo>
                <a:lnTo>
                  <a:pt x="85303" y="273649"/>
                </a:lnTo>
                <a:lnTo>
                  <a:pt x="83930" y="260225"/>
                </a:lnTo>
                <a:lnTo>
                  <a:pt x="85356" y="245838"/>
                </a:lnTo>
                <a:lnTo>
                  <a:pt x="89632" y="233990"/>
                </a:lnTo>
                <a:lnTo>
                  <a:pt x="101358" y="222358"/>
                </a:lnTo>
                <a:lnTo>
                  <a:pt x="112113" y="216123"/>
                </a:lnTo>
                <a:lnTo>
                  <a:pt x="122909" y="213896"/>
                </a:lnTo>
                <a:lnTo>
                  <a:pt x="235861" y="213896"/>
                </a:lnTo>
                <a:lnTo>
                  <a:pt x="229380" y="205591"/>
                </a:lnTo>
                <a:lnTo>
                  <a:pt x="220433" y="196632"/>
                </a:lnTo>
                <a:lnTo>
                  <a:pt x="210435" y="188830"/>
                </a:lnTo>
                <a:lnTo>
                  <a:pt x="199342" y="182118"/>
                </a:lnTo>
                <a:lnTo>
                  <a:pt x="208811" y="173853"/>
                </a:lnTo>
                <a:lnTo>
                  <a:pt x="217978" y="165004"/>
                </a:lnTo>
                <a:lnTo>
                  <a:pt x="226421" y="155358"/>
                </a:lnTo>
                <a:lnTo>
                  <a:pt x="230207" y="149085"/>
                </a:lnTo>
                <a:lnTo>
                  <a:pt x="131013" y="149085"/>
                </a:lnTo>
                <a:lnTo>
                  <a:pt x="115514" y="147489"/>
                </a:lnTo>
                <a:lnTo>
                  <a:pt x="104924" y="142255"/>
                </a:lnTo>
                <a:lnTo>
                  <a:pt x="96788" y="130217"/>
                </a:lnTo>
                <a:lnTo>
                  <a:pt x="92599" y="118685"/>
                </a:lnTo>
                <a:lnTo>
                  <a:pt x="91373" y="106615"/>
                </a:lnTo>
                <a:lnTo>
                  <a:pt x="92731" y="92171"/>
                </a:lnTo>
                <a:lnTo>
                  <a:pt x="96811" y="80638"/>
                </a:lnTo>
                <a:lnTo>
                  <a:pt x="107291" y="69900"/>
                </a:lnTo>
                <a:lnTo>
                  <a:pt x="118301" y="65157"/>
                </a:lnTo>
                <a:lnTo>
                  <a:pt x="238479" y="65157"/>
                </a:lnTo>
                <a:lnTo>
                  <a:pt x="238375" y="64777"/>
                </a:lnTo>
                <a:lnTo>
                  <a:pt x="212670" y="27265"/>
                </a:lnTo>
                <a:lnTo>
                  <a:pt x="169834" y="5309"/>
                </a:lnTo>
                <a:lnTo>
                  <a:pt x="143084" y="707"/>
                </a:lnTo>
                <a:lnTo>
                  <a:pt x="128373" y="0"/>
                </a:lnTo>
                <a:close/>
              </a:path>
              <a:path w="251460" h="371475">
                <a:moveTo>
                  <a:pt x="235861" y="213896"/>
                </a:moveTo>
                <a:lnTo>
                  <a:pt x="122909" y="213896"/>
                </a:lnTo>
                <a:lnTo>
                  <a:pt x="137735" y="215348"/>
                </a:lnTo>
                <a:lnTo>
                  <a:pt x="149148" y="219890"/>
                </a:lnTo>
                <a:lnTo>
                  <a:pt x="159456" y="231366"/>
                </a:lnTo>
                <a:lnTo>
                  <a:pt x="165316" y="242447"/>
                </a:lnTo>
                <a:lnTo>
                  <a:pt x="167757" y="253962"/>
                </a:lnTo>
                <a:lnTo>
                  <a:pt x="166891" y="270378"/>
                </a:lnTo>
                <a:lnTo>
                  <a:pt x="134362" y="306228"/>
                </a:lnTo>
                <a:lnTo>
                  <a:pt x="244801" y="306228"/>
                </a:lnTo>
                <a:lnTo>
                  <a:pt x="246078" y="303280"/>
                </a:lnTo>
                <a:lnTo>
                  <a:pt x="249512" y="290935"/>
                </a:lnTo>
                <a:lnTo>
                  <a:pt x="251414" y="277774"/>
                </a:lnTo>
                <a:lnTo>
                  <a:pt x="251048" y="261080"/>
                </a:lnTo>
                <a:lnTo>
                  <a:pt x="249435" y="247026"/>
                </a:lnTo>
                <a:lnTo>
                  <a:pt x="246597" y="235118"/>
                </a:lnTo>
                <a:lnTo>
                  <a:pt x="242552" y="224864"/>
                </a:lnTo>
                <a:lnTo>
                  <a:pt x="237323" y="215770"/>
                </a:lnTo>
                <a:lnTo>
                  <a:pt x="235861" y="213896"/>
                </a:lnTo>
                <a:close/>
              </a:path>
              <a:path w="251460" h="371475">
                <a:moveTo>
                  <a:pt x="238479" y="65157"/>
                </a:moveTo>
                <a:lnTo>
                  <a:pt x="118301" y="65157"/>
                </a:lnTo>
                <a:lnTo>
                  <a:pt x="135083" y="66067"/>
                </a:lnTo>
                <a:lnTo>
                  <a:pt x="146024" y="70129"/>
                </a:lnTo>
                <a:lnTo>
                  <a:pt x="152027" y="75639"/>
                </a:lnTo>
                <a:lnTo>
                  <a:pt x="157660" y="85876"/>
                </a:lnTo>
                <a:lnTo>
                  <a:pt x="160476" y="98732"/>
                </a:lnTo>
                <a:lnTo>
                  <a:pt x="159840" y="115439"/>
                </a:lnTo>
                <a:lnTo>
                  <a:pt x="157303" y="127521"/>
                </a:lnTo>
                <a:lnTo>
                  <a:pt x="152937" y="136438"/>
                </a:lnTo>
                <a:lnTo>
                  <a:pt x="143368" y="145305"/>
                </a:lnTo>
                <a:lnTo>
                  <a:pt x="131013" y="149085"/>
                </a:lnTo>
                <a:lnTo>
                  <a:pt x="230207" y="149085"/>
                </a:lnTo>
                <a:lnTo>
                  <a:pt x="234386" y="142162"/>
                </a:lnTo>
                <a:lnTo>
                  <a:pt x="239824" y="130047"/>
                </a:lnTo>
                <a:lnTo>
                  <a:pt x="243087" y="118522"/>
                </a:lnTo>
                <a:lnTo>
                  <a:pt x="244527" y="107092"/>
                </a:lnTo>
                <a:lnTo>
                  <a:pt x="243886" y="91556"/>
                </a:lnTo>
                <a:lnTo>
                  <a:pt x="241834" y="77485"/>
                </a:lnTo>
                <a:lnTo>
                  <a:pt x="238479" y="65157"/>
                </a:lnTo>
                <a:close/>
              </a:path>
            </a:pathLst>
          </a:custGeom>
          <a:solidFill>
            <a:srgbClr val="ED1D2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1813975" y="1460999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1813975" y="3332999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813975" y="2085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813975" y="3957002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813975" y="5334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813975" y="2709000"/>
            <a:ext cx="0" cy="381000"/>
          </a:xfrm>
          <a:custGeom>
            <a:avLst/>
            <a:gdLst/>
            <a:ahLst/>
            <a:cxnLst/>
            <a:rect l="l" t="t" r="r" b="b"/>
            <a:pathLst>
              <a:path h="381000">
                <a:moveTo>
                  <a:pt x="0" y="0"/>
                </a:moveTo>
                <a:lnTo>
                  <a:pt x="0" y="381000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813975" y="4580997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09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813975" y="5988000"/>
            <a:ext cx="0" cy="510540"/>
          </a:xfrm>
          <a:custGeom>
            <a:avLst/>
            <a:gdLst/>
            <a:ahLst/>
            <a:cxnLst/>
            <a:rect l="l" t="t" r="r" b="b"/>
            <a:pathLst>
              <a:path h="510539">
                <a:moveTo>
                  <a:pt x="0" y="0"/>
                </a:moveTo>
                <a:lnTo>
                  <a:pt x="0" y="509993"/>
                </a:lnTo>
              </a:path>
            </a:pathLst>
          </a:custGeom>
          <a:ln w="6350">
            <a:solidFill>
              <a:srgbClr val="585A5A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627</Words>
  <Application>Microsoft Office PowerPoint</Application>
  <PresentationFormat>Широкоэкранный</PresentationFormat>
  <Paragraphs>107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Юргелас Мария Владимировна</dc:creator>
  <cp:lastModifiedBy>Алексеева Мария Игоревна</cp:lastModifiedBy>
  <cp:revision>42</cp:revision>
  <cp:lastPrinted>2016-07-11T12:34:32Z</cp:lastPrinted>
  <dcterms:created xsi:type="dcterms:W3CDTF">2016-06-27T14:26:32Z</dcterms:created>
  <dcterms:modified xsi:type="dcterms:W3CDTF">2016-09-20T17:58:48Z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2016-06-27T00:00:00Z</vt:filetime>
  </property>
  <property fmtid="{D5CDD505-2E9C-101B-9397-08002B2CF9AE}" pid="3" name="LastSaved">
    <vt:filetime>2016-06-27T00:00:00Z</vt:filetime>
  </property>
</Properties>
</file>