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100" d="100"/>
          <a:sy n="100" d="100"/>
        </p:scale>
        <p:origin x="-732" y="-402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06.08.2019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инновационного решения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94295"/>
              </p:ext>
            </p:extLst>
          </p:nvPr>
        </p:nvGraphicFramePr>
        <p:xfrm>
          <a:off x="200024" y="647700"/>
          <a:ext cx="8172451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6819900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12026</TotalTime>
  <Words>297</Words>
  <Application>Microsoft Office PowerPoint</Application>
  <PresentationFormat>Экран (16:9)</PresentationFormat>
  <Paragraphs>68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dpem_BelokryltsevaLS</cp:lastModifiedBy>
  <cp:revision>761</cp:revision>
  <cp:lastPrinted>2018-07-13T09:22:19Z</cp:lastPrinted>
  <dcterms:created xsi:type="dcterms:W3CDTF">2017-10-02T15:24:46Z</dcterms:created>
  <dcterms:modified xsi:type="dcterms:W3CDTF">2019-08-06T15:39:48Z</dcterms:modified>
</cp:coreProperties>
</file>