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Default Extension="jpg" ContentType="image/jpg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E0043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D9D9D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E0043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E0043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124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6529" y="16205"/>
            <a:ext cx="11438940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E0043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5538" y="2838704"/>
            <a:ext cx="5894070" cy="1732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D9D9D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2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3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4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5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6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7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8.png"/><Relationship Id="rId3" Type="http://schemas.openxmlformats.org/officeDocument/2006/relationships/image" Target="../media/image129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9" Type="http://schemas.openxmlformats.org/officeDocument/2006/relationships/image" Target="../media/image28.png"/><Relationship Id="rId20" Type="http://schemas.openxmlformats.org/officeDocument/2006/relationships/image" Target="../media/image29.png"/><Relationship Id="rId21" Type="http://schemas.openxmlformats.org/officeDocument/2006/relationships/image" Target="../media/image30.png"/><Relationship Id="rId22" Type="http://schemas.openxmlformats.org/officeDocument/2006/relationships/image" Target="../media/image31.png"/><Relationship Id="rId23" Type="http://schemas.openxmlformats.org/officeDocument/2006/relationships/image" Target="../media/image32.png"/><Relationship Id="rId24" Type="http://schemas.openxmlformats.org/officeDocument/2006/relationships/image" Target="../media/image33.png"/><Relationship Id="rId25" Type="http://schemas.openxmlformats.org/officeDocument/2006/relationships/image" Target="../media/image34.png"/><Relationship Id="rId26" Type="http://schemas.openxmlformats.org/officeDocument/2006/relationships/image" Target="../media/image35.png"/><Relationship Id="rId27" Type="http://schemas.openxmlformats.org/officeDocument/2006/relationships/image" Target="../media/image36.png"/><Relationship Id="rId28" Type="http://schemas.openxmlformats.org/officeDocument/2006/relationships/image" Target="../media/image37.png"/><Relationship Id="rId29" Type="http://schemas.openxmlformats.org/officeDocument/2006/relationships/image" Target="../media/image38.png"/><Relationship Id="rId30" Type="http://schemas.openxmlformats.org/officeDocument/2006/relationships/image" Target="../media/image39.png"/><Relationship Id="rId31" Type="http://schemas.openxmlformats.org/officeDocument/2006/relationships/image" Target="../media/image40.png"/><Relationship Id="rId32" Type="http://schemas.openxmlformats.org/officeDocument/2006/relationships/image" Target="../media/image41.png"/><Relationship Id="rId33" Type="http://schemas.openxmlformats.org/officeDocument/2006/relationships/image" Target="../media/image42.png"/><Relationship Id="rId34" Type="http://schemas.openxmlformats.org/officeDocument/2006/relationships/image" Target="../media/image43.png"/><Relationship Id="rId35" Type="http://schemas.openxmlformats.org/officeDocument/2006/relationships/image" Target="../media/image44.png"/><Relationship Id="rId36" Type="http://schemas.openxmlformats.org/officeDocument/2006/relationships/image" Target="../media/image45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0.png"/><Relationship Id="rId3" Type="http://schemas.openxmlformats.org/officeDocument/2006/relationships/image" Target="../media/image131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2.png"/><Relationship Id="rId3" Type="http://schemas.openxmlformats.org/officeDocument/2006/relationships/image" Target="../media/image133.png"/><Relationship Id="rId4" Type="http://schemas.openxmlformats.org/officeDocument/2006/relationships/image" Target="../media/image134.png"/><Relationship Id="rId5" Type="http://schemas.openxmlformats.org/officeDocument/2006/relationships/image" Target="../media/image135.png"/><Relationship Id="rId6" Type="http://schemas.openxmlformats.org/officeDocument/2006/relationships/image" Target="../media/image136.png"/><Relationship Id="rId7" Type="http://schemas.openxmlformats.org/officeDocument/2006/relationships/image" Target="../media/image137.png"/><Relationship Id="rId8" Type="http://schemas.openxmlformats.org/officeDocument/2006/relationships/image" Target="../media/image138.png"/><Relationship Id="rId9" Type="http://schemas.openxmlformats.org/officeDocument/2006/relationships/image" Target="../media/image139.png"/><Relationship Id="rId10" Type="http://schemas.openxmlformats.org/officeDocument/2006/relationships/image" Target="../media/image140.png"/><Relationship Id="rId11" Type="http://schemas.openxmlformats.org/officeDocument/2006/relationships/image" Target="../media/image141.png"/><Relationship Id="rId12" Type="http://schemas.openxmlformats.org/officeDocument/2006/relationships/image" Target="../media/image142.png"/><Relationship Id="rId13" Type="http://schemas.openxmlformats.org/officeDocument/2006/relationships/image" Target="../media/image143.png"/><Relationship Id="rId14" Type="http://schemas.openxmlformats.org/officeDocument/2006/relationships/image" Target="../media/image144.png"/><Relationship Id="rId15" Type="http://schemas.openxmlformats.org/officeDocument/2006/relationships/image" Target="../media/image108.png"/><Relationship Id="rId16" Type="http://schemas.openxmlformats.org/officeDocument/2006/relationships/image" Target="../media/image117.png"/><Relationship Id="rId17" Type="http://schemas.openxmlformats.org/officeDocument/2006/relationships/image" Target="../media/image145.png"/><Relationship Id="rId18" Type="http://schemas.openxmlformats.org/officeDocument/2006/relationships/image" Target="../media/image146.png"/><Relationship Id="rId19" Type="http://schemas.openxmlformats.org/officeDocument/2006/relationships/image" Target="../media/image147.png"/><Relationship Id="rId20" Type="http://schemas.openxmlformats.org/officeDocument/2006/relationships/image" Target="../media/image148.png"/><Relationship Id="rId21" Type="http://schemas.openxmlformats.org/officeDocument/2006/relationships/image" Target="../media/image149.png"/><Relationship Id="rId22" Type="http://schemas.openxmlformats.org/officeDocument/2006/relationships/image" Target="../media/image150.png"/><Relationship Id="rId23" Type="http://schemas.openxmlformats.org/officeDocument/2006/relationships/image" Target="../media/image151.png"/><Relationship Id="rId24" Type="http://schemas.openxmlformats.org/officeDocument/2006/relationships/image" Target="../media/image152.png"/><Relationship Id="rId25" Type="http://schemas.openxmlformats.org/officeDocument/2006/relationships/image" Target="../media/image153.png"/><Relationship Id="rId26" Type="http://schemas.openxmlformats.org/officeDocument/2006/relationships/image" Target="../media/image154.png"/><Relationship Id="rId27" Type="http://schemas.openxmlformats.org/officeDocument/2006/relationships/image" Target="../media/image155.png"/><Relationship Id="rId28" Type="http://schemas.openxmlformats.org/officeDocument/2006/relationships/image" Target="../media/image156.png"/><Relationship Id="rId29" Type="http://schemas.openxmlformats.org/officeDocument/2006/relationships/image" Target="../media/image157.png"/><Relationship Id="rId30" Type="http://schemas.openxmlformats.org/officeDocument/2006/relationships/image" Target="../media/image158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0" Type="http://schemas.openxmlformats.org/officeDocument/2006/relationships/image" Target="../media/image56.png"/><Relationship Id="rId11" Type="http://schemas.openxmlformats.org/officeDocument/2006/relationships/image" Target="../media/image57.png"/><Relationship Id="rId12" Type="http://schemas.openxmlformats.org/officeDocument/2006/relationships/image" Target="../media/image58.png"/><Relationship Id="rId13" Type="http://schemas.openxmlformats.org/officeDocument/2006/relationships/image" Target="../media/image59.png"/><Relationship Id="rId14" Type="http://schemas.openxmlformats.org/officeDocument/2006/relationships/image" Target="../media/image60.png"/><Relationship Id="rId15" Type="http://schemas.openxmlformats.org/officeDocument/2006/relationships/image" Target="../media/image61.png"/><Relationship Id="rId16" Type="http://schemas.openxmlformats.org/officeDocument/2006/relationships/image" Target="../media/image62.png"/><Relationship Id="rId17" Type="http://schemas.openxmlformats.org/officeDocument/2006/relationships/image" Target="../media/image63.png"/><Relationship Id="rId18" Type="http://schemas.openxmlformats.org/officeDocument/2006/relationships/image" Target="../media/image64.png"/><Relationship Id="rId19" Type="http://schemas.openxmlformats.org/officeDocument/2006/relationships/image" Target="../media/image65.png"/><Relationship Id="rId20" Type="http://schemas.openxmlformats.org/officeDocument/2006/relationships/image" Target="../media/image66.png"/><Relationship Id="rId21" Type="http://schemas.openxmlformats.org/officeDocument/2006/relationships/image" Target="../media/image67.png"/><Relationship Id="rId22" Type="http://schemas.openxmlformats.org/officeDocument/2006/relationships/image" Target="../media/image68.png"/><Relationship Id="rId23" Type="http://schemas.openxmlformats.org/officeDocument/2006/relationships/image" Target="../media/image69.png"/><Relationship Id="rId24" Type="http://schemas.openxmlformats.org/officeDocument/2006/relationships/image" Target="../media/image70.png"/><Relationship Id="rId25" Type="http://schemas.openxmlformats.org/officeDocument/2006/relationships/image" Target="../media/image71.png"/><Relationship Id="rId26" Type="http://schemas.openxmlformats.org/officeDocument/2006/relationships/image" Target="../media/image72.png"/><Relationship Id="rId27" Type="http://schemas.openxmlformats.org/officeDocument/2006/relationships/image" Target="../media/image73.png"/><Relationship Id="rId28" Type="http://schemas.openxmlformats.org/officeDocument/2006/relationships/image" Target="../media/image74.png"/><Relationship Id="rId29" Type="http://schemas.openxmlformats.org/officeDocument/2006/relationships/image" Target="../media/image75.png"/><Relationship Id="rId30" Type="http://schemas.openxmlformats.org/officeDocument/2006/relationships/image" Target="../media/image76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7" Type="http://schemas.openxmlformats.org/officeDocument/2006/relationships/image" Target="../media/image82.png"/><Relationship Id="rId8" Type="http://schemas.openxmlformats.org/officeDocument/2006/relationships/image" Target="../media/image83.png"/><Relationship Id="rId9" Type="http://schemas.openxmlformats.org/officeDocument/2006/relationships/image" Target="../media/image84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89.png"/><Relationship Id="rId7" Type="http://schemas.openxmlformats.org/officeDocument/2006/relationships/image" Target="../media/image90.png"/><Relationship Id="rId8" Type="http://schemas.openxmlformats.org/officeDocument/2006/relationships/image" Target="../media/image91.png"/><Relationship Id="rId9" Type="http://schemas.openxmlformats.org/officeDocument/2006/relationships/image" Target="../media/image92.png"/><Relationship Id="rId10" Type="http://schemas.openxmlformats.org/officeDocument/2006/relationships/image" Target="../media/image93.png"/><Relationship Id="rId11" Type="http://schemas.openxmlformats.org/officeDocument/2006/relationships/image" Target="../media/image94.png"/><Relationship Id="rId12" Type="http://schemas.openxmlformats.org/officeDocument/2006/relationships/image" Target="../media/image95.png"/><Relationship Id="rId13" Type="http://schemas.openxmlformats.org/officeDocument/2006/relationships/image" Target="../media/image96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png"/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6" Type="http://schemas.openxmlformats.org/officeDocument/2006/relationships/image" Target="../media/image101.png"/><Relationship Id="rId7" Type="http://schemas.openxmlformats.org/officeDocument/2006/relationships/image" Target="../media/image102.png"/><Relationship Id="rId8" Type="http://schemas.openxmlformats.org/officeDocument/2006/relationships/image" Target="../media/image103.png"/><Relationship Id="rId9" Type="http://schemas.openxmlformats.org/officeDocument/2006/relationships/image" Target="../media/image104.png"/><Relationship Id="rId10" Type="http://schemas.openxmlformats.org/officeDocument/2006/relationships/image" Target="../media/image105.png"/><Relationship Id="rId11" Type="http://schemas.openxmlformats.org/officeDocument/2006/relationships/image" Target="../media/image106.png"/><Relationship Id="rId12" Type="http://schemas.openxmlformats.org/officeDocument/2006/relationships/image" Target="../media/image107.png"/><Relationship Id="rId13" Type="http://schemas.openxmlformats.org/officeDocument/2006/relationships/image" Target="../media/image108.png"/><Relationship Id="rId14" Type="http://schemas.openxmlformats.org/officeDocument/2006/relationships/image" Target="../media/image109.png"/><Relationship Id="rId15" Type="http://schemas.openxmlformats.org/officeDocument/2006/relationships/image" Target="../media/image110.png"/><Relationship Id="rId16" Type="http://schemas.openxmlformats.org/officeDocument/2006/relationships/image" Target="../media/image111.png"/><Relationship Id="rId17" Type="http://schemas.openxmlformats.org/officeDocument/2006/relationships/image" Target="../media/image112.png"/><Relationship Id="rId18" Type="http://schemas.openxmlformats.org/officeDocument/2006/relationships/image" Target="../media/image113.png"/><Relationship Id="rId19" Type="http://schemas.openxmlformats.org/officeDocument/2006/relationships/image" Target="../media/image114.png"/><Relationship Id="rId20" Type="http://schemas.openxmlformats.org/officeDocument/2006/relationships/image" Target="../media/image115.png"/><Relationship Id="rId21" Type="http://schemas.openxmlformats.org/officeDocument/2006/relationships/image" Target="../media/image116.png"/><Relationship Id="rId22" Type="http://schemas.openxmlformats.org/officeDocument/2006/relationships/image" Target="../media/image117.png"/><Relationship Id="rId23" Type="http://schemas.openxmlformats.org/officeDocument/2006/relationships/image" Target="../media/image118.png"/><Relationship Id="rId24" Type="http://schemas.openxmlformats.org/officeDocument/2006/relationships/image" Target="../media/image119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0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9781" y="4448302"/>
            <a:ext cx="1893570" cy="1893570"/>
          </a:xfrm>
          <a:custGeom>
            <a:avLst/>
            <a:gdLst/>
            <a:ahLst/>
            <a:cxnLst/>
            <a:rect l="l" t="t" r="r" b="b"/>
            <a:pathLst>
              <a:path w="1893570" h="1893570">
                <a:moveTo>
                  <a:pt x="946705" y="0"/>
                </a:moveTo>
                <a:lnTo>
                  <a:pt x="899472" y="4524"/>
                </a:lnTo>
                <a:lnTo>
                  <a:pt x="853652" y="18097"/>
                </a:lnTo>
                <a:lnTo>
                  <a:pt x="810650" y="40719"/>
                </a:lnTo>
                <a:lnTo>
                  <a:pt x="771874" y="72390"/>
                </a:lnTo>
                <a:lnTo>
                  <a:pt x="72485" y="771779"/>
                </a:lnTo>
                <a:lnTo>
                  <a:pt x="40772" y="810597"/>
                </a:lnTo>
                <a:lnTo>
                  <a:pt x="18121" y="853628"/>
                </a:lnTo>
                <a:lnTo>
                  <a:pt x="4530" y="899466"/>
                </a:lnTo>
                <a:lnTo>
                  <a:pt x="0" y="946705"/>
                </a:lnTo>
                <a:lnTo>
                  <a:pt x="4530" y="993938"/>
                </a:lnTo>
                <a:lnTo>
                  <a:pt x="18121" y="1039758"/>
                </a:lnTo>
                <a:lnTo>
                  <a:pt x="40772" y="1082760"/>
                </a:lnTo>
                <a:lnTo>
                  <a:pt x="72485" y="1121537"/>
                </a:lnTo>
                <a:lnTo>
                  <a:pt x="771874" y="1820900"/>
                </a:lnTo>
                <a:lnTo>
                  <a:pt x="810650" y="1852587"/>
                </a:lnTo>
                <a:lnTo>
                  <a:pt x="853650" y="1875221"/>
                </a:lnTo>
                <a:lnTo>
                  <a:pt x="899466" y="1888801"/>
                </a:lnTo>
                <a:lnTo>
                  <a:pt x="946689" y="1893328"/>
                </a:lnTo>
                <a:lnTo>
                  <a:pt x="993913" y="1888801"/>
                </a:lnTo>
                <a:lnTo>
                  <a:pt x="1039729" y="1875221"/>
                </a:lnTo>
                <a:lnTo>
                  <a:pt x="1082729" y="1852587"/>
                </a:lnTo>
                <a:lnTo>
                  <a:pt x="1121505" y="1820900"/>
                </a:lnTo>
                <a:lnTo>
                  <a:pt x="1820894" y="1121410"/>
                </a:lnTo>
                <a:lnTo>
                  <a:pt x="1852606" y="1082633"/>
                </a:lnTo>
                <a:lnTo>
                  <a:pt x="1875258" y="1039633"/>
                </a:lnTo>
                <a:lnTo>
                  <a:pt x="1888849" y="993818"/>
                </a:lnTo>
                <a:lnTo>
                  <a:pt x="1893379" y="946594"/>
                </a:lnTo>
                <a:lnTo>
                  <a:pt x="1888849" y="899370"/>
                </a:lnTo>
                <a:lnTo>
                  <a:pt x="1875258" y="853555"/>
                </a:lnTo>
                <a:lnTo>
                  <a:pt x="1852606" y="810555"/>
                </a:lnTo>
                <a:lnTo>
                  <a:pt x="1820894" y="771779"/>
                </a:lnTo>
                <a:lnTo>
                  <a:pt x="1121632" y="72390"/>
                </a:lnTo>
                <a:lnTo>
                  <a:pt x="1082814" y="40719"/>
                </a:lnTo>
                <a:lnTo>
                  <a:pt x="1039782" y="18097"/>
                </a:lnTo>
                <a:lnTo>
                  <a:pt x="993944" y="4524"/>
                </a:lnTo>
                <a:lnTo>
                  <a:pt x="946705" y="0"/>
                </a:lnTo>
                <a:close/>
              </a:path>
            </a:pathLst>
          </a:custGeom>
          <a:solidFill>
            <a:srgbClr val="D042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681723" y="1964182"/>
            <a:ext cx="1893570" cy="1893570"/>
          </a:xfrm>
          <a:custGeom>
            <a:avLst/>
            <a:gdLst/>
            <a:ahLst/>
            <a:cxnLst/>
            <a:rect l="l" t="t" r="r" b="b"/>
            <a:pathLst>
              <a:path w="1893570" h="1893570">
                <a:moveTo>
                  <a:pt x="946721" y="0"/>
                </a:moveTo>
                <a:lnTo>
                  <a:pt x="899497" y="4524"/>
                </a:lnTo>
                <a:lnTo>
                  <a:pt x="853682" y="18097"/>
                </a:lnTo>
                <a:lnTo>
                  <a:pt x="810682" y="40719"/>
                </a:lnTo>
                <a:lnTo>
                  <a:pt x="771905" y="72390"/>
                </a:lnTo>
                <a:lnTo>
                  <a:pt x="72390" y="771779"/>
                </a:lnTo>
                <a:lnTo>
                  <a:pt x="40719" y="810597"/>
                </a:lnTo>
                <a:lnTo>
                  <a:pt x="18097" y="853628"/>
                </a:lnTo>
                <a:lnTo>
                  <a:pt x="4524" y="899466"/>
                </a:lnTo>
                <a:lnTo>
                  <a:pt x="0" y="946705"/>
                </a:lnTo>
                <a:lnTo>
                  <a:pt x="4524" y="993938"/>
                </a:lnTo>
                <a:lnTo>
                  <a:pt x="18097" y="1039758"/>
                </a:lnTo>
                <a:lnTo>
                  <a:pt x="40719" y="1082760"/>
                </a:lnTo>
                <a:lnTo>
                  <a:pt x="72390" y="1121537"/>
                </a:lnTo>
                <a:lnTo>
                  <a:pt x="771778" y="1820926"/>
                </a:lnTo>
                <a:lnTo>
                  <a:pt x="810591" y="1852596"/>
                </a:lnTo>
                <a:lnTo>
                  <a:pt x="853610" y="1875218"/>
                </a:lnTo>
                <a:lnTo>
                  <a:pt x="899433" y="1888791"/>
                </a:lnTo>
                <a:lnTo>
                  <a:pt x="946658" y="1893316"/>
                </a:lnTo>
                <a:lnTo>
                  <a:pt x="993882" y="1888791"/>
                </a:lnTo>
                <a:lnTo>
                  <a:pt x="1039705" y="1875218"/>
                </a:lnTo>
                <a:lnTo>
                  <a:pt x="1082724" y="1852596"/>
                </a:lnTo>
                <a:lnTo>
                  <a:pt x="1121536" y="1820926"/>
                </a:lnTo>
                <a:lnTo>
                  <a:pt x="1820926" y="1121410"/>
                </a:lnTo>
                <a:lnTo>
                  <a:pt x="1852596" y="1082633"/>
                </a:lnTo>
                <a:lnTo>
                  <a:pt x="1875218" y="1039633"/>
                </a:lnTo>
                <a:lnTo>
                  <a:pt x="1888791" y="993818"/>
                </a:lnTo>
                <a:lnTo>
                  <a:pt x="1893316" y="946594"/>
                </a:lnTo>
                <a:lnTo>
                  <a:pt x="1888791" y="899370"/>
                </a:lnTo>
                <a:lnTo>
                  <a:pt x="1875218" y="853555"/>
                </a:lnTo>
                <a:lnTo>
                  <a:pt x="1852596" y="810555"/>
                </a:lnTo>
                <a:lnTo>
                  <a:pt x="1820926" y="771779"/>
                </a:lnTo>
                <a:lnTo>
                  <a:pt x="1121536" y="72390"/>
                </a:lnTo>
                <a:lnTo>
                  <a:pt x="1082760" y="40719"/>
                </a:lnTo>
                <a:lnTo>
                  <a:pt x="1039760" y="18097"/>
                </a:lnTo>
                <a:lnTo>
                  <a:pt x="993945" y="4524"/>
                </a:lnTo>
                <a:lnTo>
                  <a:pt x="946721" y="0"/>
                </a:lnTo>
                <a:close/>
              </a:path>
            </a:pathLst>
          </a:custGeom>
          <a:solidFill>
            <a:srgbClr val="30CCD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213222" y="4448302"/>
            <a:ext cx="1893570" cy="1893570"/>
          </a:xfrm>
          <a:custGeom>
            <a:avLst/>
            <a:gdLst/>
            <a:ahLst/>
            <a:cxnLst/>
            <a:rect l="l" t="t" r="r" b="b"/>
            <a:pathLst>
              <a:path w="1893570" h="1893570">
                <a:moveTo>
                  <a:pt x="946721" y="0"/>
                </a:moveTo>
                <a:lnTo>
                  <a:pt x="899497" y="4524"/>
                </a:lnTo>
                <a:lnTo>
                  <a:pt x="853682" y="18097"/>
                </a:lnTo>
                <a:lnTo>
                  <a:pt x="810682" y="40719"/>
                </a:lnTo>
                <a:lnTo>
                  <a:pt x="771906" y="72390"/>
                </a:lnTo>
                <a:lnTo>
                  <a:pt x="72390" y="771779"/>
                </a:lnTo>
                <a:lnTo>
                  <a:pt x="40719" y="810597"/>
                </a:lnTo>
                <a:lnTo>
                  <a:pt x="18097" y="853628"/>
                </a:lnTo>
                <a:lnTo>
                  <a:pt x="4524" y="899466"/>
                </a:lnTo>
                <a:lnTo>
                  <a:pt x="0" y="946705"/>
                </a:lnTo>
                <a:lnTo>
                  <a:pt x="4524" y="993938"/>
                </a:lnTo>
                <a:lnTo>
                  <a:pt x="18097" y="1039758"/>
                </a:lnTo>
                <a:lnTo>
                  <a:pt x="40719" y="1082760"/>
                </a:lnTo>
                <a:lnTo>
                  <a:pt x="72390" y="1121537"/>
                </a:lnTo>
                <a:lnTo>
                  <a:pt x="771779" y="1820900"/>
                </a:lnTo>
                <a:lnTo>
                  <a:pt x="810591" y="1852587"/>
                </a:lnTo>
                <a:lnTo>
                  <a:pt x="853610" y="1875221"/>
                </a:lnTo>
                <a:lnTo>
                  <a:pt x="899433" y="1888801"/>
                </a:lnTo>
                <a:lnTo>
                  <a:pt x="946658" y="1893328"/>
                </a:lnTo>
                <a:lnTo>
                  <a:pt x="993882" y="1888801"/>
                </a:lnTo>
                <a:lnTo>
                  <a:pt x="1039705" y="1875221"/>
                </a:lnTo>
                <a:lnTo>
                  <a:pt x="1082724" y="1852587"/>
                </a:lnTo>
                <a:lnTo>
                  <a:pt x="1121537" y="1820900"/>
                </a:lnTo>
                <a:lnTo>
                  <a:pt x="1820926" y="1121410"/>
                </a:lnTo>
                <a:lnTo>
                  <a:pt x="1852596" y="1082633"/>
                </a:lnTo>
                <a:lnTo>
                  <a:pt x="1875218" y="1039633"/>
                </a:lnTo>
                <a:lnTo>
                  <a:pt x="1888791" y="993818"/>
                </a:lnTo>
                <a:lnTo>
                  <a:pt x="1893316" y="946594"/>
                </a:lnTo>
                <a:lnTo>
                  <a:pt x="1888791" y="899370"/>
                </a:lnTo>
                <a:lnTo>
                  <a:pt x="1875218" y="853555"/>
                </a:lnTo>
                <a:lnTo>
                  <a:pt x="1852596" y="810555"/>
                </a:lnTo>
                <a:lnTo>
                  <a:pt x="1820926" y="771779"/>
                </a:lnTo>
                <a:lnTo>
                  <a:pt x="1121537" y="72390"/>
                </a:lnTo>
                <a:lnTo>
                  <a:pt x="1082760" y="40719"/>
                </a:lnTo>
                <a:lnTo>
                  <a:pt x="1039760" y="18097"/>
                </a:lnTo>
                <a:lnTo>
                  <a:pt x="993945" y="4524"/>
                </a:lnTo>
                <a:lnTo>
                  <a:pt x="946721" y="0"/>
                </a:lnTo>
                <a:close/>
              </a:path>
            </a:pathLst>
          </a:custGeom>
          <a:solidFill>
            <a:srgbClr val="00B9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737133" y="1964182"/>
            <a:ext cx="1893570" cy="1893570"/>
          </a:xfrm>
          <a:custGeom>
            <a:avLst/>
            <a:gdLst/>
            <a:ahLst/>
            <a:cxnLst/>
            <a:rect l="l" t="t" r="r" b="b"/>
            <a:pathLst>
              <a:path w="1893570" h="1893570">
                <a:moveTo>
                  <a:pt x="946753" y="0"/>
                </a:moveTo>
                <a:lnTo>
                  <a:pt x="899528" y="4524"/>
                </a:lnTo>
                <a:lnTo>
                  <a:pt x="853705" y="18097"/>
                </a:lnTo>
                <a:lnTo>
                  <a:pt x="810687" y="40719"/>
                </a:lnTo>
                <a:lnTo>
                  <a:pt x="771874" y="72390"/>
                </a:lnTo>
                <a:lnTo>
                  <a:pt x="72485" y="771779"/>
                </a:lnTo>
                <a:lnTo>
                  <a:pt x="40772" y="810597"/>
                </a:lnTo>
                <a:lnTo>
                  <a:pt x="18121" y="853628"/>
                </a:lnTo>
                <a:lnTo>
                  <a:pt x="4530" y="899466"/>
                </a:lnTo>
                <a:lnTo>
                  <a:pt x="0" y="946705"/>
                </a:lnTo>
                <a:lnTo>
                  <a:pt x="4530" y="993938"/>
                </a:lnTo>
                <a:lnTo>
                  <a:pt x="18121" y="1039758"/>
                </a:lnTo>
                <a:lnTo>
                  <a:pt x="40772" y="1082760"/>
                </a:lnTo>
                <a:lnTo>
                  <a:pt x="72485" y="1121537"/>
                </a:lnTo>
                <a:lnTo>
                  <a:pt x="771874" y="1820926"/>
                </a:lnTo>
                <a:lnTo>
                  <a:pt x="810650" y="1852596"/>
                </a:lnTo>
                <a:lnTo>
                  <a:pt x="853650" y="1875218"/>
                </a:lnTo>
                <a:lnTo>
                  <a:pt x="899466" y="1888791"/>
                </a:lnTo>
                <a:lnTo>
                  <a:pt x="946689" y="1893316"/>
                </a:lnTo>
                <a:lnTo>
                  <a:pt x="993913" y="1888791"/>
                </a:lnTo>
                <a:lnTo>
                  <a:pt x="1039729" y="1875218"/>
                </a:lnTo>
                <a:lnTo>
                  <a:pt x="1082729" y="1852596"/>
                </a:lnTo>
                <a:lnTo>
                  <a:pt x="1121505" y="1820926"/>
                </a:lnTo>
                <a:lnTo>
                  <a:pt x="1821021" y="1121410"/>
                </a:lnTo>
                <a:lnTo>
                  <a:pt x="1852691" y="1082633"/>
                </a:lnTo>
                <a:lnTo>
                  <a:pt x="1875313" y="1039633"/>
                </a:lnTo>
                <a:lnTo>
                  <a:pt x="1888886" y="993818"/>
                </a:lnTo>
                <a:lnTo>
                  <a:pt x="1893411" y="946594"/>
                </a:lnTo>
                <a:lnTo>
                  <a:pt x="1888886" y="899370"/>
                </a:lnTo>
                <a:lnTo>
                  <a:pt x="1875313" y="853555"/>
                </a:lnTo>
                <a:lnTo>
                  <a:pt x="1852691" y="810555"/>
                </a:lnTo>
                <a:lnTo>
                  <a:pt x="1821021" y="771779"/>
                </a:lnTo>
                <a:lnTo>
                  <a:pt x="1121632" y="72390"/>
                </a:lnTo>
                <a:lnTo>
                  <a:pt x="1082819" y="40719"/>
                </a:lnTo>
                <a:lnTo>
                  <a:pt x="1039800" y="18097"/>
                </a:lnTo>
                <a:lnTo>
                  <a:pt x="993977" y="4524"/>
                </a:lnTo>
                <a:lnTo>
                  <a:pt x="946753" y="0"/>
                </a:lnTo>
                <a:close/>
              </a:path>
            </a:pathLst>
          </a:custGeom>
          <a:solidFill>
            <a:srgbClr val="FCC10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514480" y="2203622"/>
            <a:ext cx="3924300" cy="4138295"/>
            <a:chOff x="514480" y="2203622"/>
            <a:chExt cx="3924300" cy="4138295"/>
          </a:xfrm>
        </p:grpSpPr>
        <p:sp>
          <p:nvSpPr>
            <p:cNvPr id="7" name="object 7"/>
            <p:cNvSpPr/>
            <p:nvPr/>
          </p:nvSpPr>
          <p:spPr>
            <a:xfrm>
              <a:off x="2266568" y="4448301"/>
              <a:ext cx="1893570" cy="1893570"/>
            </a:xfrm>
            <a:custGeom>
              <a:avLst/>
              <a:gdLst/>
              <a:ahLst/>
              <a:cxnLst/>
              <a:rect l="l" t="t" r="r" b="b"/>
              <a:pathLst>
                <a:path w="1893570" h="1893570">
                  <a:moveTo>
                    <a:pt x="946705" y="0"/>
                  </a:moveTo>
                  <a:lnTo>
                    <a:pt x="899466" y="4524"/>
                  </a:lnTo>
                  <a:lnTo>
                    <a:pt x="853628" y="18097"/>
                  </a:lnTo>
                  <a:lnTo>
                    <a:pt x="810597" y="40719"/>
                  </a:lnTo>
                  <a:lnTo>
                    <a:pt x="771779" y="72390"/>
                  </a:lnTo>
                  <a:lnTo>
                    <a:pt x="72389" y="771906"/>
                  </a:lnTo>
                  <a:lnTo>
                    <a:pt x="40719" y="810682"/>
                  </a:lnTo>
                  <a:lnTo>
                    <a:pt x="18097" y="853682"/>
                  </a:lnTo>
                  <a:lnTo>
                    <a:pt x="4524" y="899497"/>
                  </a:lnTo>
                  <a:lnTo>
                    <a:pt x="0" y="946721"/>
                  </a:lnTo>
                  <a:lnTo>
                    <a:pt x="4524" y="993945"/>
                  </a:lnTo>
                  <a:lnTo>
                    <a:pt x="18097" y="1039760"/>
                  </a:lnTo>
                  <a:lnTo>
                    <a:pt x="40719" y="1082760"/>
                  </a:lnTo>
                  <a:lnTo>
                    <a:pt x="72389" y="1121537"/>
                  </a:lnTo>
                  <a:lnTo>
                    <a:pt x="771779" y="1820913"/>
                  </a:lnTo>
                  <a:lnTo>
                    <a:pt x="810555" y="1852596"/>
                  </a:lnTo>
                  <a:lnTo>
                    <a:pt x="853555" y="1875227"/>
                  </a:lnTo>
                  <a:lnTo>
                    <a:pt x="899370" y="1888805"/>
                  </a:lnTo>
                  <a:lnTo>
                    <a:pt x="946594" y="1893331"/>
                  </a:lnTo>
                  <a:lnTo>
                    <a:pt x="993818" y="1888805"/>
                  </a:lnTo>
                  <a:lnTo>
                    <a:pt x="1039633" y="1875227"/>
                  </a:lnTo>
                  <a:lnTo>
                    <a:pt x="1082633" y="1852596"/>
                  </a:lnTo>
                  <a:lnTo>
                    <a:pt x="1121409" y="1820913"/>
                  </a:lnTo>
                  <a:lnTo>
                    <a:pt x="1820926" y="1121410"/>
                  </a:lnTo>
                  <a:lnTo>
                    <a:pt x="1852596" y="1082633"/>
                  </a:lnTo>
                  <a:lnTo>
                    <a:pt x="1875218" y="1039633"/>
                  </a:lnTo>
                  <a:lnTo>
                    <a:pt x="1888791" y="993818"/>
                  </a:lnTo>
                  <a:lnTo>
                    <a:pt x="1893316" y="946594"/>
                  </a:lnTo>
                  <a:lnTo>
                    <a:pt x="1888791" y="899370"/>
                  </a:lnTo>
                  <a:lnTo>
                    <a:pt x="1875218" y="853555"/>
                  </a:lnTo>
                  <a:lnTo>
                    <a:pt x="1852596" y="810555"/>
                  </a:lnTo>
                  <a:lnTo>
                    <a:pt x="1820926" y="771779"/>
                  </a:lnTo>
                  <a:lnTo>
                    <a:pt x="1121536" y="72390"/>
                  </a:lnTo>
                  <a:lnTo>
                    <a:pt x="1082760" y="40719"/>
                  </a:lnTo>
                  <a:lnTo>
                    <a:pt x="1039758" y="18097"/>
                  </a:lnTo>
                  <a:lnTo>
                    <a:pt x="993938" y="4524"/>
                  </a:lnTo>
                  <a:lnTo>
                    <a:pt x="946705" y="0"/>
                  </a:lnTo>
                  <a:close/>
                </a:path>
              </a:pathLst>
            </a:custGeom>
            <a:solidFill>
              <a:srgbClr val="F15E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14480" y="2203622"/>
              <a:ext cx="2451100" cy="2451100"/>
            </a:xfrm>
            <a:custGeom>
              <a:avLst/>
              <a:gdLst/>
              <a:ahLst/>
              <a:cxnLst/>
              <a:rect l="l" t="t" r="r" b="b"/>
              <a:pathLst>
                <a:path w="2451100" h="2451100">
                  <a:moveTo>
                    <a:pt x="1247825" y="0"/>
                  </a:moveTo>
                  <a:lnTo>
                    <a:pt x="1203139" y="0"/>
                  </a:lnTo>
                  <a:lnTo>
                    <a:pt x="1158803" y="6203"/>
                  </a:lnTo>
                  <a:lnTo>
                    <a:pt x="1115518" y="18609"/>
                  </a:lnTo>
                  <a:lnTo>
                    <a:pt x="1073985" y="37218"/>
                  </a:lnTo>
                  <a:lnTo>
                    <a:pt x="1034905" y="62030"/>
                  </a:lnTo>
                  <a:lnTo>
                    <a:pt x="998978" y="93045"/>
                  </a:lnTo>
                  <a:lnTo>
                    <a:pt x="93036" y="998936"/>
                  </a:lnTo>
                  <a:lnTo>
                    <a:pt x="62024" y="1034863"/>
                  </a:lnTo>
                  <a:lnTo>
                    <a:pt x="37214" y="1073944"/>
                  </a:lnTo>
                  <a:lnTo>
                    <a:pt x="18607" y="1115477"/>
                  </a:lnTo>
                  <a:lnTo>
                    <a:pt x="6202" y="1158762"/>
                  </a:lnTo>
                  <a:lnTo>
                    <a:pt x="0" y="1203098"/>
                  </a:lnTo>
                  <a:lnTo>
                    <a:pt x="0" y="1247784"/>
                  </a:lnTo>
                  <a:lnTo>
                    <a:pt x="6202" y="1292120"/>
                  </a:lnTo>
                  <a:lnTo>
                    <a:pt x="18607" y="1335405"/>
                  </a:lnTo>
                  <a:lnTo>
                    <a:pt x="37214" y="1376938"/>
                  </a:lnTo>
                  <a:lnTo>
                    <a:pt x="62024" y="1416018"/>
                  </a:lnTo>
                  <a:lnTo>
                    <a:pt x="93036" y="1451945"/>
                  </a:lnTo>
                  <a:lnTo>
                    <a:pt x="998851" y="2357709"/>
                  </a:lnTo>
                  <a:lnTo>
                    <a:pt x="1034778" y="2388725"/>
                  </a:lnTo>
                  <a:lnTo>
                    <a:pt x="1073858" y="2413537"/>
                  </a:lnTo>
                  <a:lnTo>
                    <a:pt x="1115391" y="2432146"/>
                  </a:lnTo>
                  <a:lnTo>
                    <a:pt x="1158676" y="2444552"/>
                  </a:lnTo>
                  <a:lnTo>
                    <a:pt x="1203012" y="2450755"/>
                  </a:lnTo>
                  <a:lnTo>
                    <a:pt x="1247698" y="2450755"/>
                  </a:lnTo>
                  <a:lnTo>
                    <a:pt x="1292034" y="2444552"/>
                  </a:lnTo>
                  <a:lnTo>
                    <a:pt x="1335319" y="2432146"/>
                  </a:lnTo>
                  <a:lnTo>
                    <a:pt x="1376852" y="2413537"/>
                  </a:lnTo>
                  <a:lnTo>
                    <a:pt x="1415933" y="2388725"/>
                  </a:lnTo>
                  <a:lnTo>
                    <a:pt x="1451860" y="2357709"/>
                  </a:lnTo>
                  <a:lnTo>
                    <a:pt x="2357751" y="1451818"/>
                  </a:lnTo>
                  <a:lnTo>
                    <a:pt x="2388766" y="1415891"/>
                  </a:lnTo>
                  <a:lnTo>
                    <a:pt x="2413578" y="1376811"/>
                  </a:lnTo>
                  <a:lnTo>
                    <a:pt x="2432187" y="1335278"/>
                  </a:lnTo>
                  <a:lnTo>
                    <a:pt x="2444594" y="1291993"/>
                  </a:lnTo>
                  <a:lnTo>
                    <a:pt x="2450797" y="1247657"/>
                  </a:lnTo>
                  <a:lnTo>
                    <a:pt x="2450797" y="1202971"/>
                  </a:lnTo>
                  <a:lnTo>
                    <a:pt x="2444594" y="1158635"/>
                  </a:lnTo>
                  <a:lnTo>
                    <a:pt x="2432187" y="1115350"/>
                  </a:lnTo>
                  <a:lnTo>
                    <a:pt x="2413578" y="1073817"/>
                  </a:lnTo>
                  <a:lnTo>
                    <a:pt x="2388766" y="1034736"/>
                  </a:lnTo>
                  <a:lnTo>
                    <a:pt x="2357751" y="998809"/>
                  </a:lnTo>
                  <a:lnTo>
                    <a:pt x="1451987" y="93045"/>
                  </a:lnTo>
                  <a:lnTo>
                    <a:pt x="1416060" y="62030"/>
                  </a:lnTo>
                  <a:lnTo>
                    <a:pt x="1376979" y="37218"/>
                  </a:lnTo>
                  <a:lnTo>
                    <a:pt x="1335446" y="18609"/>
                  </a:lnTo>
                  <a:lnTo>
                    <a:pt x="1292161" y="6203"/>
                  </a:lnTo>
                  <a:lnTo>
                    <a:pt x="1247825" y="0"/>
                  </a:lnTo>
                  <a:close/>
                </a:path>
              </a:pathLst>
            </a:custGeom>
            <a:solidFill>
              <a:srgbClr val="BEBEBE">
                <a:alpha val="4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7816" y="4116577"/>
              <a:ext cx="2450788" cy="1985631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7703" y="2202814"/>
            <a:ext cx="2450882" cy="225615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61143" y="2202814"/>
            <a:ext cx="2450788" cy="196189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81029" y="4202772"/>
            <a:ext cx="2450882" cy="191209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34375" y="4190110"/>
            <a:ext cx="2450882" cy="1912098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9354356" y="2203622"/>
            <a:ext cx="2451100" cy="2451100"/>
          </a:xfrm>
          <a:custGeom>
            <a:avLst/>
            <a:gdLst/>
            <a:ahLst/>
            <a:cxnLst/>
            <a:rect l="l" t="t" r="r" b="b"/>
            <a:pathLst>
              <a:path w="2451100" h="2451100">
                <a:moveTo>
                  <a:pt x="1247796" y="0"/>
                </a:moveTo>
                <a:lnTo>
                  <a:pt x="1203118" y="0"/>
                </a:lnTo>
                <a:lnTo>
                  <a:pt x="1158794" y="6203"/>
                </a:lnTo>
                <a:lnTo>
                  <a:pt x="1115526" y="18609"/>
                </a:lnTo>
                <a:lnTo>
                  <a:pt x="1074013" y="37218"/>
                </a:lnTo>
                <a:lnTo>
                  <a:pt x="1034959" y="62030"/>
                </a:lnTo>
                <a:lnTo>
                  <a:pt x="999063" y="93045"/>
                </a:lnTo>
                <a:lnTo>
                  <a:pt x="93045" y="998936"/>
                </a:lnTo>
                <a:lnTo>
                  <a:pt x="62030" y="1034863"/>
                </a:lnTo>
                <a:lnTo>
                  <a:pt x="37218" y="1073944"/>
                </a:lnTo>
                <a:lnTo>
                  <a:pt x="18609" y="1115477"/>
                </a:lnTo>
                <a:lnTo>
                  <a:pt x="6203" y="1158762"/>
                </a:lnTo>
                <a:lnTo>
                  <a:pt x="0" y="1203098"/>
                </a:lnTo>
                <a:lnTo>
                  <a:pt x="0" y="1247784"/>
                </a:lnTo>
                <a:lnTo>
                  <a:pt x="6203" y="1292120"/>
                </a:lnTo>
                <a:lnTo>
                  <a:pt x="18609" y="1335405"/>
                </a:lnTo>
                <a:lnTo>
                  <a:pt x="37218" y="1376938"/>
                </a:lnTo>
                <a:lnTo>
                  <a:pt x="62030" y="1416018"/>
                </a:lnTo>
                <a:lnTo>
                  <a:pt x="93045" y="1451945"/>
                </a:lnTo>
                <a:lnTo>
                  <a:pt x="998936" y="2357709"/>
                </a:lnTo>
                <a:lnTo>
                  <a:pt x="1034860" y="2388725"/>
                </a:lnTo>
                <a:lnTo>
                  <a:pt x="1073933" y="2413537"/>
                </a:lnTo>
                <a:lnTo>
                  <a:pt x="1115454" y="2432146"/>
                </a:lnTo>
                <a:lnTo>
                  <a:pt x="1158724" y="2444552"/>
                </a:lnTo>
                <a:lnTo>
                  <a:pt x="1203043" y="2450755"/>
                </a:lnTo>
                <a:lnTo>
                  <a:pt x="1247712" y="2450755"/>
                </a:lnTo>
                <a:lnTo>
                  <a:pt x="1292031" y="2444552"/>
                </a:lnTo>
                <a:lnTo>
                  <a:pt x="1335301" y="2432146"/>
                </a:lnTo>
                <a:lnTo>
                  <a:pt x="1376822" y="2413537"/>
                </a:lnTo>
                <a:lnTo>
                  <a:pt x="1415894" y="2388725"/>
                </a:lnTo>
                <a:lnTo>
                  <a:pt x="1451818" y="2357709"/>
                </a:lnTo>
                <a:lnTo>
                  <a:pt x="2357836" y="1451818"/>
                </a:lnTo>
                <a:lnTo>
                  <a:pt x="2388852" y="1415891"/>
                </a:lnTo>
                <a:lnTo>
                  <a:pt x="2413664" y="1376811"/>
                </a:lnTo>
                <a:lnTo>
                  <a:pt x="2432273" y="1335278"/>
                </a:lnTo>
                <a:lnTo>
                  <a:pt x="2444679" y="1291993"/>
                </a:lnTo>
                <a:lnTo>
                  <a:pt x="2450882" y="1247657"/>
                </a:lnTo>
                <a:lnTo>
                  <a:pt x="2450882" y="1202971"/>
                </a:lnTo>
                <a:lnTo>
                  <a:pt x="2444679" y="1158635"/>
                </a:lnTo>
                <a:lnTo>
                  <a:pt x="2432273" y="1115350"/>
                </a:lnTo>
                <a:lnTo>
                  <a:pt x="2413664" y="1073817"/>
                </a:lnTo>
                <a:lnTo>
                  <a:pt x="2388852" y="1034736"/>
                </a:lnTo>
                <a:lnTo>
                  <a:pt x="2357836" y="998809"/>
                </a:lnTo>
                <a:lnTo>
                  <a:pt x="1451945" y="93045"/>
                </a:lnTo>
                <a:lnTo>
                  <a:pt x="1416018" y="62030"/>
                </a:lnTo>
                <a:lnTo>
                  <a:pt x="1376939" y="37218"/>
                </a:lnTo>
                <a:lnTo>
                  <a:pt x="1335407" y="18609"/>
                </a:lnTo>
                <a:lnTo>
                  <a:pt x="1292126" y="6203"/>
                </a:lnTo>
                <a:lnTo>
                  <a:pt x="1247796" y="0"/>
                </a:lnTo>
                <a:close/>
              </a:path>
            </a:pathLst>
          </a:custGeom>
          <a:solidFill>
            <a:srgbClr val="BEBEBE">
              <a:alpha val="4509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067636" y="3602786"/>
            <a:ext cx="1131570" cy="1131570"/>
          </a:xfrm>
          <a:custGeom>
            <a:avLst/>
            <a:gdLst/>
            <a:ahLst/>
            <a:cxnLst/>
            <a:rect l="l" t="t" r="r" b="b"/>
            <a:pathLst>
              <a:path w="1131570" h="1131570">
                <a:moveTo>
                  <a:pt x="588209" y="0"/>
                </a:moveTo>
                <a:lnTo>
                  <a:pt x="542842" y="0"/>
                </a:lnTo>
                <a:lnTo>
                  <a:pt x="499219" y="13868"/>
                </a:lnTo>
                <a:lnTo>
                  <a:pt x="460796" y="41605"/>
                </a:lnTo>
                <a:lnTo>
                  <a:pt x="41696" y="460832"/>
                </a:lnTo>
                <a:lnTo>
                  <a:pt x="13898" y="499255"/>
                </a:lnTo>
                <a:lnTo>
                  <a:pt x="0" y="542878"/>
                </a:lnTo>
                <a:lnTo>
                  <a:pt x="0" y="588244"/>
                </a:lnTo>
                <a:lnTo>
                  <a:pt x="13898" y="631898"/>
                </a:lnTo>
                <a:lnTo>
                  <a:pt x="41696" y="670382"/>
                </a:lnTo>
                <a:lnTo>
                  <a:pt x="460669" y="1089482"/>
                </a:lnTo>
                <a:lnTo>
                  <a:pt x="499153" y="1117218"/>
                </a:lnTo>
                <a:lnTo>
                  <a:pt x="542807" y="1131087"/>
                </a:lnTo>
                <a:lnTo>
                  <a:pt x="588173" y="1131087"/>
                </a:lnTo>
                <a:lnTo>
                  <a:pt x="631796" y="1117218"/>
                </a:lnTo>
                <a:lnTo>
                  <a:pt x="670219" y="1089482"/>
                </a:lnTo>
                <a:lnTo>
                  <a:pt x="1089446" y="670255"/>
                </a:lnTo>
                <a:lnTo>
                  <a:pt x="1117183" y="631832"/>
                </a:lnTo>
                <a:lnTo>
                  <a:pt x="1131051" y="588209"/>
                </a:lnTo>
                <a:lnTo>
                  <a:pt x="1131051" y="542842"/>
                </a:lnTo>
                <a:lnTo>
                  <a:pt x="1117183" y="499189"/>
                </a:lnTo>
                <a:lnTo>
                  <a:pt x="1089446" y="460705"/>
                </a:lnTo>
                <a:lnTo>
                  <a:pt x="670346" y="41605"/>
                </a:lnTo>
                <a:lnTo>
                  <a:pt x="631862" y="13868"/>
                </a:lnTo>
                <a:lnTo>
                  <a:pt x="588209" y="0"/>
                </a:lnTo>
                <a:close/>
              </a:path>
            </a:pathLst>
          </a:custGeom>
          <a:solidFill>
            <a:srgbClr val="30CCD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548801" y="3583518"/>
            <a:ext cx="1131570" cy="1131570"/>
          </a:xfrm>
          <a:custGeom>
            <a:avLst/>
            <a:gdLst/>
            <a:ahLst/>
            <a:cxnLst/>
            <a:rect l="l" t="t" r="r" b="b"/>
            <a:pathLst>
              <a:path w="1131570" h="1131570">
                <a:moveTo>
                  <a:pt x="588244" y="0"/>
                </a:moveTo>
                <a:lnTo>
                  <a:pt x="542878" y="0"/>
                </a:lnTo>
                <a:lnTo>
                  <a:pt x="499255" y="13898"/>
                </a:lnTo>
                <a:lnTo>
                  <a:pt x="460832" y="41696"/>
                </a:lnTo>
                <a:lnTo>
                  <a:pt x="41605" y="460796"/>
                </a:lnTo>
                <a:lnTo>
                  <a:pt x="13868" y="499268"/>
                </a:lnTo>
                <a:lnTo>
                  <a:pt x="0" y="542897"/>
                </a:lnTo>
                <a:lnTo>
                  <a:pt x="0" y="588245"/>
                </a:lnTo>
                <a:lnTo>
                  <a:pt x="13868" y="631874"/>
                </a:lnTo>
                <a:lnTo>
                  <a:pt x="41605" y="670346"/>
                </a:lnTo>
                <a:lnTo>
                  <a:pt x="460705" y="1089446"/>
                </a:lnTo>
                <a:lnTo>
                  <a:pt x="499189" y="1117244"/>
                </a:lnTo>
                <a:lnTo>
                  <a:pt x="542842" y="1131143"/>
                </a:lnTo>
                <a:lnTo>
                  <a:pt x="588209" y="1131143"/>
                </a:lnTo>
                <a:lnTo>
                  <a:pt x="631832" y="1117244"/>
                </a:lnTo>
                <a:lnTo>
                  <a:pt x="670255" y="1089446"/>
                </a:lnTo>
                <a:lnTo>
                  <a:pt x="1089482" y="670346"/>
                </a:lnTo>
                <a:lnTo>
                  <a:pt x="1117219" y="631862"/>
                </a:lnTo>
                <a:lnTo>
                  <a:pt x="1131087" y="588209"/>
                </a:lnTo>
                <a:lnTo>
                  <a:pt x="1131087" y="542842"/>
                </a:lnTo>
                <a:lnTo>
                  <a:pt x="1117219" y="499219"/>
                </a:lnTo>
                <a:lnTo>
                  <a:pt x="1089482" y="460796"/>
                </a:lnTo>
                <a:lnTo>
                  <a:pt x="670382" y="41696"/>
                </a:lnTo>
                <a:lnTo>
                  <a:pt x="631898" y="13898"/>
                </a:lnTo>
                <a:lnTo>
                  <a:pt x="588244" y="0"/>
                </a:lnTo>
                <a:close/>
              </a:path>
            </a:pathLst>
          </a:custGeom>
          <a:solidFill>
            <a:srgbClr val="D141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590590" y="3581069"/>
            <a:ext cx="1131570" cy="1131570"/>
          </a:xfrm>
          <a:custGeom>
            <a:avLst/>
            <a:gdLst/>
            <a:ahLst/>
            <a:cxnLst/>
            <a:rect l="l" t="t" r="r" b="b"/>
            <a:pathLst>
              <a:path w="1131570" h="1131570">
                <a:moveTo>
                  <a:pt x="588244" y="0"/>
                </a:moveTo>
                <a:lnTo>
                  <a:pt x="542878" y="0"/>
                </a:lnTo>
                <a:lnTo>
                  <a:pt x="499255" y="13868"/>
                </a:lnTo>
                <a:lnTo>
                  <a:pt x="460832" y="41605"/>
                </a:lnTo>
                <a:lnTo>
                  <a:pt x="41605" y="460832"/>
                </a:lnTo>
                <a:lnTo>
                  <a:pt x="13868" y="499255"/>
                </a:lnTo>
                <a:lnTo>
                  <a:pt x="0" y="542878"/>
                </a:lnTo>
                <a:lnTo>
                  <a:pt x="0" y="588244"/>
                </a:lnTo>
                <a:lnTo>
                  <a:pt x="13868" y="631898"/>
                </a:lnTo>
                <a:lnTo>
                  <a:pt x="41605" y="670382"/>
                </a:lnTo>
                <a:lnTo>
                  <a:pt x="460705" y="1089482"/>
                </a:lnTo>
                <a:lnTo>
                  <a:pt x="499189" y="1117219"/>
                </a:lnTo>
                <a:lnTo>
                  <a:pt x="542842" y="1131087"/>
                </a:lnTo>
                <a:lnTo>
                  <a:pt x="588209" y="1131087"/>
                </a:lnTo>
                <a:lnTo>
                  <a:pt x="631832" y="1117219"/>
                </a:lnTo>
                <a:lnTo>
                  <a:pt x="670255" y="1089482"/>
                </a:lnTo>
                <a:lnTo>
                  <a:pt x="1089482" y="670255"/>
                </a:lnTo>
                <a:lnTo>
                  <a:pt x="1117218" y="631832"/>
                </a:lnTo>
                <a:lnTo>
                  <a:pt x="1131087" y="588209"/>
                </a:lnTo>
                <a:lnTo>
                  <a:pt x="1131087" y="542842"/>
                </a:lnTo>
                <a:lnTo>
                  <a:pt x="1117218" y="499189"/>
                </a:lnTo>
                <a:lnTo>
                  <a:pt x="1089482" y="460705"/>
                </a:lnTo>
                <a:lnTo>
                  <a:pt x="670382" y="41605"/>
                </a:lnTo>
                <a:lnTo>
                  <a:pt x="631898" y="13868"/>
                </a:lnTo>
                <a:lnTo>
                  <a:pt x="588244" y="0"/>
                </a:lnTo>
                <a:close/>
              </a:path>
            </a:pathLst>
          </a:custGeom>
          <a:solidFill>
            <a:srgbClr val="00C2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23522" y="3595166"/>
            <a:ext cx="1131570" cy="1131570"/>
          </a:xfrm>
          <a:custGeom>
            <a:avLst/>
            <a:gdLst/>
            <a:ahLst/>
            <a:cxnLst/>
            <a:rect l="l" t="t" r="r" b="b"/>
            <a:pathLst>
              <a:path w="1131570" h="1131570">
                <a:moveTo>
                  <a:pt x="588245" y="0"/>
                </a:moveTo>
                <a:lnTo>
                  <a:pt x="542897" y="0"/>
                </a:lnTo>
                <a:lnTo>
                  <a:pt x="499268" y="13868"/>
                </a:lnTo>
                <a:lnTo>
                  <a:pt x="460796" y="41605"/>
                </a:lnTo>
                <a:lnTo>
                  <a:pt x="41696" y="460832"/>
                </a:lnTo>
                <a:lnTo>
                  <a:pt x="13898" y="499255"/>
                </a:lnTo>
                <a:lnTo>
                  <a:pt x="0" y="542878"/>
                </a:lnTo>
                <a:lnTo>
                  <a:pt x="0" y="588244"/>
                </a:lnTo>
                <a:lnTo>
                  <a:pt x="13898" y="631898"/>
                </a:lnTo>
                <a:lnTo>
                  <a:pt x="41696" y="670382"/>
                </a:lnTo>
                <a:lnTo>
                  <a:pt x="460796" y="1089482"/>
                </a:lnTo>
                <a:lnTo>
                  <a:pt x="499219" y="1117219"/>
                </a:lnTo>
                <a:lnTo>
                  <a:pt x="542842" y="1131087"/>
                </a:lnTo>
                <a:lnTo>
                  <a:pt x="588209" y="1131087"/>
                </a:lnTo>
                <a:lnTo>
                  <a:pt x="631862" y="1117219"/>
                </a:lnTo>
                <a:lnTo>
                  <a:pt x="670346" y="1089482"/>
                </a:lnTo>
                <a:lnTo>
                  <a:pt x="1089446" y="670255"/>
                </a:lnTo>
                <a:lnTo>
                  <a:pt x="1117244" y="631832"/>
                </a:lnTo>
                <a:lnTo>
                  <a:pt x="1131143" y="588209"/>
                </a:lnTo>
                <a:lnTo>
                  <a:pt x="1131143" y="542842"/>
                </a:lnTo>
                <a:lnTo>
                  <a:pt x="1117244" y="499189"/>
                </a:lnTo>
                <a:lnTo>
                  <a:pt x="1089446" y="460705"/>
                </a:lnTo>
                <a:lnTo>
                  <a:pt x="670346" y="41605"/>
                </a:lnTo>
                <a:lnTo>
                  <a:pt x="631874" y="13868"/>
                </a:lnTo>
                <a:lnTo>
                  <a:pt x="588245" y="0"/>
                </a:lnTo>
                <a:close/>
              </a:path>
            </a:pathLst>
          </a:custGeom>
          <a:solidFill>
            <a:srgbClr val="FCC10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9" name="object 19"/>
          <p:cNvGrpSpPr/>
          <p:nvPr/>
        </p:nvGrpSpPr>
        <p:grpSpPr>
          <a:xfrm>
            <a:off x="2644988" y="3543132"/>
            <a:ext cx="1131570" cy="1131570"/>
            <a:chOff x="2644988" y="3543132"/>
            <a:chExt cx="1131570" cy="1131570"/>
          </a:xfrm>
        </p:grpSpPr>
        <p:sp>
          <p:nvSpPr>
            <p:cNvPr id="20" name="object 20"/>
            <p:cNvSpPr/>
            <p:nvPr/>
          </p:nvSpPr>
          <p:spPr>
            <a:xfrm>
              <a:off x="2644988" y="3543132"/>
              <a:ext cx="1131570" cy="1131570"/>
            </a:xfrm>
            <a:custGeom>
              <a:avLst/>
              <a:gdLst/>
              <a:ahLst/>
              <a:cxnLst/>
              <a:rect l="l" t="t" r="r" b="b"/>
              <a:pathLst>
                <a:path w="1131570" h="1131570">
                  <a:moveTo>
                    <a:pt x="588300" y="0"/>
                  </a:moveTo>
                  <a:lnTo>
                    <a:pt x="542934" y="0"/>
                  </a:lnTo>
                  <a:lnTo>
                    <a:pt x="499280" y="13898"/>
                  </a:lnTo>
                  <a:lnTo>
                    <a:pt x="460796" y="41696"/>
                  </a:lnTo>
                  <a:lnTo>
                    <a:pt x="41696" y="460796"/>
                  </a:lnTo>
                  <a:lnTo>
                    <a:pt x="13898" y="499280"/>
                  </a:lnTo>
                  <a:lnTo>
                    <a:pt x="0" y="542934"/>
                  </a:lnTo>
                  <a:lnTo>
                    <a:pt x="0" y="588300"/>
                  </a:lnTo>
                  <a:lnTo>
                    <a:pt x="13898" y="631923"/>
                  </a:lnTo>
                  <a:lnTo>
                    <a:pt x="41696" y="670346"/>
                  </a:lnTo>
                  <a:lnTo>
                    <a:pt x="460796" y="1089446"/>
                  </a:lnTo>
                  <a:lnTo>
                    <a:pt x="499268" y="1117244"/>
                  </a:lnTo>
                  <a:lnTo>
                    <a:pt x="542897" y="1131143"/>
                  </a:lnTo>
                  <a:lnTo>
                    <a:pt x="588245" y="1131143"/>
                  </a:lnTo>
                  <a:lnTo>
                    <a:pt x="631874" y="1117244"/>
                  </a:lnTo>
                  <a:lnTo>
                    <a:pt x="670346" y="1089446"/>
                  </a:lnTo>
                  <a:lnTo>
                    <a:pt x="1089446" y="670346"/>
                  </a:lnTo>
                  <a:lnTo>
                    <a:pt x="1117244" y="631874"/>
                  </a:lnTo>
                  <a:lnTo>
                    <a:pt x="1131143" y="588245"/>
                  </a:lnTo>
                  <a:lnTo>
                    <a:pt x="1131143" y="542897"/>
                  </a:lnTo>
                  <a:lnTo>
                    <a:pt x="1117244" y="499268"/>
                  </a:lnTo>
                  <a:lnTo>
                    <a:pt x="1089446" y="460796"/>
                  </a:lnTo>
                  <a:lnTo>
                    <a:pt x="670346" y="41696"/>
                  </a:lnTo>
                  <a:lnTo>
                    <a:pt x="631923" y="13898"/>
                  </a:lnTo>
                  <a:lnTo>
                    <a:pt x="588300" y="0"/>
                  </a:lnTo>
                  <a:close/>
                </a:path>
              </a:pathLst>
            </a:custGeom>
            <a:solidFill>
              <a:srgbClr val="F15E2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09950" y="3803230"/>
              <a:ext cx="699427" cy="699427"/>
            </a:xfrm>
            <a:prstGeom prst="rect">
              <a:avLst/>
            </a:prstGeom>
          </p:spPr>
        </p:pic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084580" y="163779"/>
            <a:ext cx="965581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0">
                <a:solidFill>
                  <a:srgbClr val="BEBEBE"/>
                </a:solidFill>
                <a:latin typeface="Microsoft Sans Serif"/>
                <a:cs typeface="Microsoft Sans Serif"/>
              </a:rPr>
              <a:t>ПРОМЫШЛЕННАЯ</a:t>
            </a:r>
            <a:r>
              <a:rPr dirty="0" spc="-50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pc="-55" b="0">
                <a:solidFill>
                  <a:srgbClr val="BEBEBE"/>
                </a:solidFill>
                <a:latin typeface="Microsoft Sans Serif"/>
                <a:cs typeface="Microsoft Sans Serif"/>
              </a:rPr>
              <a:t>РЕВОЛЮЦИЯ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77383" y="895603"/>
            <a:ext cx="87312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5">
                <a:solidFill>
                  <a:srgbClr val="BEBEBE"/>
                </a:solidFill>
                <a:latin typeface="Microsoft Sans Serif"/>
                <a:cs typeface="Microsoft Sans Serif"/>
              </a:rPr>
              <a:t>4.0</a:t>
            </a:r>
            <a:endParaRPr sz="4800">
              <a:latin typeface="Microsoft Sans Serif"/>
              <a:cs typeface="Microsoft Sans Serif"/>
            </a:endParaRPr>
          </a:p>
        </p:txBody>
      </p:sp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61764" y="3822941"/>
            <a:ext cx="659904" cy="659904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13297" y="3803180"/>
            <a:ext cx="679665" cy="679665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308468" y="3832187"/>
            <a:ext cx="657136" cy="657136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776969" y="3803116"/>
            <a:ext cx="677951" cy="677951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5483478" y="6303060"/>
            <a:ext cx="133604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508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BEBEBE"/>
                </a:solidFill>
                <a:latin typeface="Microsoft Sans Serif"/>
                <a:cs typeface="Microsoft Sans Serif"/>
              </a:rPr>
              <a:t>loT</a:t>
            </a:r>
            <a:endParaRPr sz="16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dirty="0" sz="1600" spc="-50">
                <a:solidFill>
                  <a:srgbClr val="BEBEBE"/>
                </a:solidFill>
                <a:latin typeface="Microsoft Sans Serif"/>
                <a:cs typeface="Microsoft Sans Serif"/>
              </a:rPr>
              <a:t>ПЛАТФОРМЫ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51658" y="6309156"/>
            <a:ext cx="160972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7475" marR="5080" indent="-105410">
              <a:lnSpc>
                <a:spcPct val="100000"/>
              </a:lnSpc>
              <a:spcBef>
                <a:spcPts val="95"/>
              </a:spcBef>
            </a:pPr>
            <a:r>
              <a:rPr dirty="0" sz="1600" spc="-90">
                <a:solidFill>
                  <a:srgbClr val="BEBEBE"/>
                </a:solidFill>
                <a:latin typeface="Microsoft Sans Serif"/>
                <a:cs typeface="Microsoft Sans Serif"/>
              </a:rPr>
              <a:t>Д</a:t>
            </a:r>
            <a:r>
              <a:rPr dirty="0" sz="1600" spc="-95">
                <a:solidFill>
                  <a:srgbClr val="BEBEBE"/>
                </a:solidFill>
                <a:latin typeface="Microsoft Sans Serif"/>
                <a:cs typeface="Microsoft Sans Serif"/>
              </a:rPr>
              <a:t>О</a:t>
            </a:r>
            <a:r>
              <a:rPr dirty="0" sz="1600" spc="-10">
                <a:solidFill>
                  <a:srgbClr val="BEBEBE"/>
                </a:solidFill>
                <a:latin typeface="Microsoft Sans Serif"/>
                <a:cs typeface="Microsoft Sans Serif"/>
              </a:rPr>
              <a:t>П</a:t>
            </a:r>
            <a:r>
              <a:rPr dirty="0" sz="1600" spc="-25">
                <a:solidFill>
                  <a:srgbClr val="BEBEBE"/>
                </a:solidFill>
                <a:latin typeface="Microsoft Sans Serif"/>
                <a:cs typeface="Microsoft Sans Serif"/>
              </a:rPr>
              <a:t>О</a:t>
            </a:r>
            <a:r>
              <a:rPr dirty="0" sz="1600" spc="-20">
                <a:solidFill>
                  <a:srgbClr val="BEBEBE"/>
                </a:solidFill>
                <a:latin typeface="Microsoft Sans Serif"/>
                <a:cs typeface="Microsoft Sans Serif"/>
              </a:rPr>
              <a:t>ЛНЕННАЯ  </a:t>
            </a:r>
            <a:r>
              <a:rPr dirty="0" sz="1600" spc="-15">
                <a:solidFill>
                  <a:srgbClr val="BEBEBE"/>
                </a:solidFill>
                <a:latin typeface="Microsoft Sans Serif"/>
                <a:cs typeface="Microsoft Sans Serif"/>
              </a:rPr>
              <a:t>РЕАЛЬНОСТЬ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14013" y="1627758"/>
            <a:ext cx="15722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40">
                <a:solidFill>
                  <a:srgbClr val="BEBEBE"/>
                </a:solidFill>
                <a:latin typeface="Microsoft Sans Serif"/>
                <a:cs typeface="Microsoft Sans Serif"/>
              </a:rPr>
              <a:t>Р</a:t>
            </a:r>
            <a:r>
              <a:rPr dirty="0" sz="1600" spc="-5">
                <a:solidFill>
                  <a:srgbClr val="BEBEBE"/>
                </a:solidFill>
                <a:latin typeface="Microsoft Sans Serif"/>
                <a:cs typeface="Microsoft Sans Serif"/>
              </a:rPr>
              <a:t>О</a:t>
            </a:r>
            <a:r>
              <a:rPr dirty="0" sz="1600" spc="-25">
                <a:solidFill>
                  <a:srgbClr val="BEBEBE"/>
                </a:solidFill>
                <a:latin typeface="Microsoft Sans Serif"/>
                <a:cs typeface="Microsoft Sans Serif"/>
              </a:rPr>
              <a:t>Б</a:t>
            </a:r>
            <a:r>
              <a:rPr dirty="0" sz="1600" spc="-5">
                <a:solidFill>
                  <a:srgbClr val="BEBEBE"/>
                </a:solidFill>
                <a:latin typeface="Microsoft Sans Serif"/>
                <a:cs typeface="Microsoft Sans Serif"/>
              </a:rPr>
              <a:t>О</a:t>
            </a:r>
            <a:r>
              <a:rPr dirty="0" sz="1600" spc="-15">
                <a:solidFill>
                  <a:srgbClr val="BEBEBE"/>
                </a:solidFill>
                <a:latin typeface="Microsoft Sans Serif"/>
                <a:cs typeface="Microsoft Sans Serif"/>
              </a:rPr>
              <a:t>Т</a:t>
            </a:r>
            <a:r>
              <a:rPr dirty="0" sz="1600" spc="-5">
                <a:solidFill>
                  <a:srgbClr val="BEBEBE"/>
                </a:solidFill>
                <a:latin typeface="Microsoft Sans Serif"/>
                <a:cs typeface="Microsoft Sans Serif"/>
              </a:rPr>
              <a:t>И</a:t>
            </a:r>
            <a:r>
              <a:rPr dirty="0" sz="1600" spc="-20">
                <a:solidFill>
                  <a:srgbClr val="BEBEBE"/>
                </a:solidFill>
                <a:latin typeface="Microsoft Sans Serif"/>
                <a:cs typeface="Microsoft Sans Serif"/>
              </a:rPr>
              <a:t>ЗАЦИЯ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643619" y="6396939"/>
            <a:ext cx="94424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BEBEBE"/>
                </a:solidFill>
                <a:latin typeface="Microsoft Sans Serif"/>
                <a:cs typeface="Microsoft Sans Serif"/>
              </a:rPr>
              <a:t>BIG</a:t>
            </a:r>
            <a:r>
              <a:rPr dirty="0" sz="1600" spc="-35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65">
                <a:solidFill>
                  <a:srgbClr val="BEBEBE"/>
                </a:solidFill>
                <a:latin typeface="Microsoft Sans Serif"/>
                <a:cs typeface="Microsoft Sans Serif"/>
              </a:rPr>
              <a:t>DATA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705092" y="1451863"/>
            <a:ext cx="186436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35280" marR="5080" indent="-323215">
              <a:lnSpc>
                <a:spcPct val="100000"/>
              </a:lnSpc>
              <a:spcBef>
                <a:spcPts val="95"/>
              </a:spcBef>
            </a:pPr>
            <a:r>
              <a:rPr dirty="0" sz="1600" spc="-55">
                <a:solidFill>
                  <a:srgbClr val="BEBEBE"/>
                </a:solidFill>
                <a:latin typeface="Microsoft Sans Serif"/>
                <a:cs typeface="Microsoft Sans Serif"/>
              </a:rPr>
              <a:t>ИС</a:t>
            </a:r>
            <a:r>
              <a:rPr dirty="0" sz="1600" spc="-45">
                <a:solidFill>
                  <a:srgbClr val="BEBEBE"/>
                </a:solidFill>
                <a:latin typeface="Microsoft Sans Serif"/>
                <a:cs typeface="Microsoft Sans Serif"/>
              </a:rPr>
              <a:t>К</a:t>
            </a:r>
            <a:r>
              <a:rPr dirty="0" sz="1600" spc="-25">
                <a:solidFill>
                  <a:srgbClr val="BEBEBE"/>
                </a:solidFill>
                <a:latin typeface="Microsoft Sans Serif"/>
                <a:cs typeface="Microsoft Sans Serif"/>
              </a:rPr>
              <a:t>У</a:t>
            </a:r>
            <a:r>
              <a:rPr dirty="0" sz="1600" spc="-10">
                <a:solidFill>
                  <a:srgbClr val="BEBEBE"/>
                </a:solidFill>
                <a:latin typeface="Microsoft Sans Serif"/>
                <a:cs typeface="Microsoft Sans Serif"/>
              </a:rPr>
              <a:t>С</a:t>
            </a:r>
            <a:r>
              <a:rPr dirty="0" sz="1600" spc="-55">
                <a:solidFill>
                  <a:srgbClr val="BEBEBE"/>
                </a:solidFill>
                <a:latin typeface="Microsoft Sans Serif"/>
                <a:cs typeface="Microsoft Sans Serif"/>
              </a:rPr>
              <a:t>С</a:t>
            </a:r>
            <a:r>
              <a:rPr dirty="0" sz="1600" spc="-5">
                <a:solidFill>
                  <a:srgbClr val="BEBEBE"/>
                </a:solidFill>
                <a:latin typeface="Microsoft Sans Serif"/>
                <a:cs typeface="Microsoft Sans Serif"/>
              </a:rPr>
              <a:t>ТВЕНН</a:t>
            </a:r>
            <a:r>
              <a:rPr dirty="0" sz="1600">
                <a:solidFill>
                  <a:srgbClr val="BEBEBE"/>
                </a:solidFill>
                <a:latin typeface="Microsoft Sans Serif"/>
                <a:cs typeface="Microsoft Sans Serif"/>
              </a:rPr>
              <a:t>Ы</a:t>
            </a:r>
            <a:r>
              <a:rPr dirty="0" sz="1600" spc="-5">
                <a:solidFill>
                  <a:srgbClr val="BEBEBE"/>
                </a:solidFill>
                <a:latin typeface="Microsoft Sans Serif"/>
                <a:cs typeface="Microsoft Sans Serif"/>
              </a:rPr>
              <a:t>Й  </a:t>
            </a:r>
            <a:r>
              <a:rPr dirty="0" sz="1600" spc="-40">
                <a:solidFill>
                  <a:srgbClr val="BEBEBE"/>
                </a:solidFill>
                <a:latin typeface="Microsoft Sans Serif"/>
                <a:cs typeface="Microsoft Sans Serif"/>
              </a:rPr>
              <a:t>ИНТЕЛЛЕКТ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1300" y="1939044"/>
            <a:ext cx="9410699" cy="49189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0225" y="308813"/>
            <a:ext cx="7610475" cy="1489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295"/>
              <a:t>Н</a:t>
            </a:r>
            <a:r>
              <a:rPr dirty="0" spc="175"/>
              <a:t>АС</a:t>
            </a:r>
            <a:r>
              <a:rPr dirty="0" spc="285"/>
              <a:t>Т</a:t>
            </a:r>
            <a:r>
              <a:rPr dirty="0" spc="240"/>
              <a:t>Р</a:t>
            </a:r>
            <a:r>
              <a:rPr dirty="0" spc="290"/>
              <a:t>О</a:t>
            </a:r>
            <a:r>
              <a:rPr dirty="0" spc="300"/>
              <a:t>Й</a:t>
            </a:r>
            <a:r>
              <a:rPr dirty="0" spc="290"/>
              <a:t>К</a:t>
            </a:r>
            <a:r>
              <a:rPr dirty="0" spc="295"/>
              <a:t>А</a:t>
            </a:r>
            <a:r>
              <a:rPr dirty="0" spc="290"/>
              <a:t>/</a:t>
            </a:r>
            <a:r>
              <a:rPr dirty="0" spc="295"/>
              <a:t>Н</a:t>
            </a:r>
            <a:r>
              <a:rPr dirty="0" spc="355"/>
              <a:t>А</a:t>
            </a:r>
            <a:r>
              <a:rPr dirty="0" spc="295"/>
              <a:t>Л</a:t>
            </a:r>
            <a:r>
              <a:rPr dirty="0" spc="465"/>
              <a:t>А</a:t>
            </a:r>
            <a:r>
              <a:rPr dirty="0" spc="295"/>
              <a:t>Д</a:t>
            </a:r>
            <a:r>
              <a:rPr dirty="0" spc="290"/>
              <a:t>К</a:t>
            </a:r>
            <a:r>
              <a:rPr dirty="0"/>
              <a:t>А  </a:t>
            </a:r>
            <a:r>
              <a:rPr dirty="0" spc="225"/>
              <a:t>ОБОРУДОВАНИЯ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959" y="2082673"/>
            <a:ext cx="11430" cy="3820160"/>
          </a:xfrm>
          <a:custGeom>
            <a:avLst/>
            <a:gdLst/>
            <a:ahLst/>
            <a:cxnLst/>
            <a:rect l="l" t="t" r="r" b="b"/>
            <a:pathLst>
              <a:path w="11429" h="3820160">
                <a:moveTo>
                  <a:pt x="0" y="0"/>
                </a:moveTo>
                <a:lnTo>
                  <a:pt x="11264" y="3820134"/>
                </a:lnTo>
              </a:path>
            </a:pathLst>
          </a:custGeom>
          <a:ln w="50800">
            <a:solidFill>
              <a:srgbClr val="8418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270"/>
              <a:t>НАСТРОЙКА/НАЛАДКА </a:t>
            </a:r>
            <a:r>
              <a:rPr dirty="0" spc="-1320"/>
              <a:t> </a:t>
            </a:r>
            <a:r>
              <a:rPr dirty="0" spc="225"/>
              <a:t>ОБОРУДОВАНИЯ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6148" y="1930654"/>
            <a:ext cx="8735695" cy="38823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141220" algn="l"/>
                <a:tab pos="2538095" algn="l"/>
                <a:tab pos="4227195" algn="l"/>
                <a:tab pos="5730240" algn="l"/>
                <a:tab pos="6824345" algn="l"/>
                <a:tab pos="7988934" algn="l"/>
              </a:tabLst>
            </a:pPr>
            <a:r>
              <a:rPr dirty="0" sz="2800" spc="285" b="1">
                <a:solidFill>
                  <a:srgbClr val="1E4A9E"/>
                </a:solidFill>
                <a:latin typeface="Arial"/>
                <a:cs typeface="Arial"/>
              </a:rPr>
              <a:t>П</a:t>
            </a:r>
            <a:r>
              <a:rPr dirty="0" sz="2800" spc="250" b="1">
                <a:solidFill>
                  <a:srgbClr val="1E4A9E"/>
                </a:solidFill>
                <a:latin typeface="Arial"/>
                <a:cs typeface="Arial"/>
              </a:rPr>
              <a:t>о</a:t>
            </a:r>
            <a:r>
              <a:rPr dirty="0" sz="2800" spc="295" b="1">
                <a:solidFill>
                  <a:srgbClr val="1E4A9E"/>
                </a:solidFill>
                <a:latin typeface="Arial"/>
                <a:cs typeface="Arial"/>
              </a:rPr>
              <a:t>с</a:t>
            </a:r>
            <a:r>
              <a:rPr dirty="0" sz="2800" spc="254" b="1">
                <a:solidFill>
                  <a:srgbClr val="1E4A9E"/>
                </a:solidFill>
                <a:latin typeface="Arial"/>
                <a:cs typeface="Arial"/>
              </a:rPr>
              <a:t>л</a:t>
            </a:r>
            <a:r>
              <a:rPr dirty="0" sz="2800" spc="295" b="1">
                <a:solidFill>
                  <a:srgbClr val="1E4A9E"/>
                </a:solidFill>
                <a:latin typeface="Arial"/>
                <a:cs typeface="Arial"/>
              </a:rPr>
              <a:t>е</a:t>
            </a:r>
            <a:r>
              <a:rPr dirty="0" sz="2800" spc="290" b="1">
                <a:solidFill>
                  <a:srgbClr val="1E4A9E"/>
                </a:solidFill>
                <a:latin typeface="Arial"/>
                <a:cs typeface="Arial"/>
              </a:rPr>
              <a:t>д</a:t>
            </a:r>
            <a:r>
              <a:rPr dirty="0" sz="2800" spc="285" b="1">
                <a:solidFill>
                  <a:srgbClr val="1E4A9E"/>
                </a:solidFill>
                <a:latin typeface="Arial"/>
                <a:cs typeface="Arial"/>
              </a:rPr>
              <a:t>о</a:t>
            </a:r>
            <a:r>
              <a:rPr dirty="0" sz="2800" spc="250" b="1">
                <a:solidFill>
                  <a:srgbClr val="1E4A9E"/>
                </a:solidFill>
                <a:latin typeface="Arial"/>
                <a:cs typeface="Arial"/>
              </a:rPr>
              <a:t>в</a:t>
            </a:r>
            <a:r>
              <a:rPr dirty="0" sz="2800" spc="310" b="1">
                <a:solidFill>
                  <a:srgbClr val="1E4A9E"/>
                </a:solidFill>
                <a:latin typeface="Arial"/>
                <a:cs typeface="Arial"/>
              </a:rPr>
              <a:t>а</a:t>
            </a:r>
            <a:r>
              <a:rPr dirty="0" sz="2800" spc="265" b="1">
                <a:solidFill>
                  <a:srgbClr val="1E4A9E"/>
                </a:solidFill>
                <a:latin typeface="Arial"/>
                <a:cs typeface="Arial"/>
              </a:rPr>
              <a:t>т</a:t>
            </a:r>
            <a:r>
              <a:rPr dirty="0" sz="2800" spc="295" b="1">
                <a:solidFill>
                  <a:srgbClr val="1E4A9E"/>
                </a:solidFill>
                <a:latin typeface="Arial"/>
                <a:cs typeface="Arial"/>
              </a:rPr>
              <a:t>е</a:t>
            </a:r>
            <a:r>
              <a:rPr dirty="0" sz="2800" spc="300" b="1">
                <a:solidFill>
                  <a:srgbClr val="1E4A9E"/>
                </a:solidFill>
                <a:latin typeface="Arial"/>
                <a:cs typeface="Arial"/>
              </a:rPr>
              <a:t>л</a:t>
            </a:r>
            <a:r>
              <a:rPr dirty="0" sz="2800" spc="285" b="1">
                <a:solidFill>
                  <a:srgbClr val="1E4A9E"/>
                </a:solidFill>
                <a:latin typeface="Arial"/>
                <a:cs typeface="Arial"/>
              </a:rPr>
              <a:t>ь</a:t>
            </a:r>
            <a:r>
              <a:rPr dirty="0" sz="2800" spc="290" b="1">
                <a:solidFill>
                  <a:srgbClr val="1E4A9E"/>
                </a:solidFill>
                <a:latin typeface="Arial"/>
                <a:cs typeface="Arial"/>
              </a:rPr>
              <a:t>ны</a:t>
            </a:r>
            <a:r>
              <a:rPr dirty="0" sz="2800" spc="-5" b="1">
                <a:solidFill>
                  <a:srgbClr val="1E4A9E"/>
                </a:solidFill>
                <a:latin typeface="Arial"/>
                <a:cs typeface="Arial"/>
              </a:rPr>
              <a:t>е</a:t>
            </a:r>
            <a:r>
              <a:rPr dirty="0" sz="2800" b="1">
                <a:solidFill>
                  <a:srgbClr val="1E4A9E"/>
                </a:solidFill>
                <a:latin typeface="Arial"/>
                <a:cs typeface="Arial"/>
              </a:rPr>
              <a:t>	</a:t>
            </a:r>
            <a:r>
              <a:rPr dirty="0" sz="2800" spc="260" b="1">
                <a:solidFill>
                  <a:srgbClr val="1E4A9E"/>
                </a:solidFill>
                <a:latin typeface="Arial"/>
                <a:cs typeface="Arial"/>
              </a:rPr>
              <a:t>к</a:t>
            </a:r>
            <a:r>
              <a:rPr dirty="0" sz="2800" spc="285" b="1">
                <a:solidFill>
                  <a:srgbClr val="1E4A9E"/>
                </a:solidFill>
                <a:latin typeface="Arial"/>
                <a:cs typeface="Arial"/>
              </a:rPr>
              <a:t>о</a:t>
            </a:r>
            <a:r>
              <a:rPr dirty="0" sz="2800" spc="290" b="1">
                <a:solidFill>
                  <a:srgbClr val="1E4A9E"/>
                </a:solidFill>
                <a:latin typeface="Arial"/>
                <a:cs typeface="Arial"/>
              </a:rPr>
              <a:t>н</a:t>
            </a:r>
            <a:r>
              <a:rPr dirty="0" sz="2800" spc="295" b="1">
                <a:solidFill>
                  <a:srgbClr val="1E4A9E"/>
                </a:solidFill>
                <a:latin typeface="Arial"/>
                <a:cs typeface="Arial"/>
              </a:rPr>
              <a:t>к</a:t>
            </a:r>
            <a:r>
              <a:rPr dirty="0" sz="2800" spc="285" b="1">
                <a:solidFill>
                  <a:srgbClr val="1E4A9E"/>
                </a:solidFill>
                <a:latin typeface="Arial"/>
                <a:cs typeface="Arial"/>
              </a:rPr>
              <a:t>р</a:t>
            </a:r>
            <a:r>
              <a:rPr dirty="0" sz="2800" spc="260" b="1">
                <a:solidFill>
                  <a:srgbClr val="1E4A9E"/>
                </a:solidFill>
                <a:latin typeface="Arial"/>
                <a:cs typeface="Arial"/>
              </a:rPr>
              <a:t>е</a:t>
            </a:r>
            <a:r>
              <a:rPr dirty="0" sz="2800" spc="240" b="1">
                <a:solidFill>
                  <a:srgbClr val="1E4A9E"/>
                </a:solidFill>
                <a:latin typeface="Arial"/>
                <a:cs typeface="Arial"/>
              </a:rPr>
              <a:t>т</a:t>
            </a:r>
            <a:r>
              <a:rPr dirty="0" sz="2800" spc="290" b="1">
                <a:solidFill>
                  <a:srgbClr val="1E4A9E"/>
                </a:solidFill>
                <a:latin typeface="Arial"/>
                <a:cs typeface="Arial"/>
              </a:rPr>
              <a:t>ны</a:t>
            </a:r>
            <a:r>
              <a:rPr dirty="0" sz="2800" spc="-5" b="1">
                <a:solidFill>
                  <a:srgbClr val="1E4A9E"/>
                </a:solidFill>
                <a:latin typeface="Arial"/>
                <a:cs typeface="Arial"/>
              </a:rPr>
              <a:t>е</a:t>
            </a:r>
            <a:r>
              <a:rPr dirty="0" sz="2800" b="1">
                <a:solidFill>
                  <a:srgbClr val="1E4A9E"/>
                </a:solidFill>
                <a:latin typeface="Arial"/>
                <a:cs typeface="Arial"/>
              </a:rPr>
              <a:t>	</a:t>
            </a:r>
            <a:r>
              <a:rPr dirty="0" sz="2800" spc="290" b="1">
                <a:solidFill>
                  <a:srgbClr val="1E4A9E"/>
                </a:solidFill>
                <a:latin typeface="Arial"/>
                <a:cs typeface="Arial"/>
              </a:rPr>
              <a:t>ш</a:t>
            </a:r>
            <a:r>
              <a:rPr dirty="0" sz="2800" spc="295" b="1">
                <a:solidFill>
                  <a:srgbClr val="1E4A9E"/>
                </a:solidFill>
                <a:latin typeface="Arial"/>
                <a:cs typeface="Arial"/>
              </a:rPr>
              <a:t>а</a:t>
            </a:r>
            <a:r>
              <a:rPr dirty="0" sz="2800" spc="290" b="1">
                <a:solidFill>
                  <a:srgbClr val="1E4A9E"/>
                </a:solidFill>
                <a:latin typeface="Arial"/>
                <a:cs typeface="Arial"/>
              </a:rPr>
              <a:t>г</a:t>
            </a:r>
            <a:r>
              <a:rPr dirty="0" sz="2800" spc="-5" b="1">
                <a:solidFill>
                  <a:srgbClr val="1E4A9E"/>
                </a:solidFill>
                <a:latin typeface="Arial"/>
                <a:cs typeface="Arial"/>
              </a:rPr>
              <a:t>и</a:t>
            </a:r>
            <a:r>
              <a:rPr dirty="0" sz="2800" b="1">
                <a:solidFill>
                  <a:srgbClr val="1E4A9E"/>
                </a:solidFill>
                <a:latin typeface="Arial"/>
                <a:cs typeface="Arial"/>
              </a:rPr>
              <a:t>	</a:t>
            </a:r>
            <a:r>
              <a:rPr dirty="0" sz="2800" spc="290" b="1">
                <a:solidFill>
                  <a:srgbClr val="1E4A9E"/>
                </a:solidFill>
                <a:latin typeface="Arial"/>
                <a:cs typeface="Arial"/>
              </a:rPr>
              <a:t>дл</a:t>
            </a:r>
            <a:r>
              <a:rPr dirty="0" sz="2800" spc="-5" b="1">
                <a:solidFill>
                  <a:srgbClr val="1E4A9E"/>
                </a:solidFill>
                <a:latin typeface="Arial"/>
                <a:cs typeface="Arial"/>
              </a:rPr>
              <a:t>я  </a:t>
            </a:r>
            <a:r>
              <a:rPr dirty="0" sz="2800" spc="245" b="1">
                <a:solidFill>
                  <a:srgbClr val="1E4A9E"/>
                </a:solidFill>
                <a:latin typeface="Arial"/>
                <a:cs typeface="Arial"/>
              </a:rPr>
              <a:t>быстрого	</a:t>
            </a:r>
            <a:r>
              <a:rPr dirty="0" sz="2800" spc="-5" b="1">
                <a:solidFill>
                  <a:srgbClr val="1E4A9E"/>
                </a:solidFill>
                <a:latin typeface="Arial"/>
                <a:cs typeface="Arial"/>
              </a:rPr>
              <a:t>и	</a:t>
            </a:r>
            <a:r>
              <a:rPr dirty="0" sz="2800" spc="250" b="1">
                <a:solidFill>
                  <a:srgbClr val="1E4A9E"/>
                </a:solidFill>
                <a:latin typeface="Arial"/>
                <a:cs typeface="Arial"/>
              </a:rPr>
              <a:t>безошибочной	</a:t>
            </a:r>
            <a:r>
              <a:rPr dirty="0" sz="2800" spc="254" b="1">
                <a:solidFill>
                  <a:srgbClr val="1E4A9E"/>
                </a:solidFill>
                <a:latin typeface="Arial"/>
                <a:cs typeface="Arial"/>
              </a:rPr>
              <a:t>настройки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800" spc="254" b="1">
                <a:solidFill>
                  <a:srgbClr val="1E4A9E"/>
                </a:solidFill>
                <a:latin typeface="Arial"/>
                <a:cs typeface="Arial"/>
              </a:rPr>
              <a:t>оборудования.</a:t>
            </a:r>
            <a:endParaRPr sz="2800">
              <a:latin typeface="Arial"/>
              <a:cs typeface="Arial"/>
            </a:endParaRPr>
          </a:p>
          <a:p>
            <a:pPr marL="12700" marR="188595">
              <a:lnSpc>
                <a:spcPct val="100000"/>
              </a:lnSpc>
              <a:spcBef>
                <a:spcPts val="130"/>
              </a:spcBef>
              <a:tabLst>
                <a:tab pos="2014855" algn="l"/>
                <a:tab pos="2751455" algn="l"/>
                <a:tab pos="4196080" algn="l"/>
                <a:tab pos="4923155" algn="l"/>
                <a:tab pos="6232525" algn="l"/>
                <a:tab pos="6308090" algn="l"/>
              </a:tabLst>
            </a:pP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Ци</a:t>
            </a:r>
            <a:r>
              <a:rPr dirty="0" sz="2400" spc="285" b="1">
                <a:solidFill>
                  <a:srgbClr val="D9D9D9"/>
                </a:solidFill>
                <a:latin typeface="Arial"/>
                <a:cs typeface="Arial"/>
              </a:rPr>
              <a:t>ф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ро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в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я	п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л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spc="270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2400" spc="245" b="1">
                <a:solidFill>
                  <a:srgbClr val="D9D9D9"/>
                </a:solidFill>
                <a:latin typeface="Arial"/>
                <a:cs typeface="Arial"/>
              </a:rPr>
              <a:t>ф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р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м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а	п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з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в</a:t>
            </a:r>
            <a:r>
              <a:rPr dirty="0" sz="2400" spc="235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л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я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т	</a:t>
            </a:r>
            <a:r>
              <a:rPr dirty="0" sz="2400" spc="270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х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ич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ки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м  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п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ци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ли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2400" spc="270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м	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в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ы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п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35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л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я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70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ь	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з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д</a:t>
            </a:r>
            <a:r>
              <a:rPr dirty="0" sz="2400" spc="229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ч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и		н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л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дки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  <a:p>
            <a:pPr marL="12700" marR="1147445">
              <a:lnSpc>
                <a:spcPct val="100000"/>
              </a:lnSpc>
              <a:tabLst>
                <a:tab pos="1221105" algn="l"/>
                <a:tab pos="2045335" algn="l"/>
                <a:tab pos="2393950" algn="l"/>
                <a:tab pos="3638550" algn="l"/>
                <a:tab pos="4152900" algn="l"/>
                <a:tab pos="4859020" algn="l"/>
              </a:tabLst>
            </a:pP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ас</a:t>
            </a:r>
            <a:r>
              <a:rPr dirty="0" sz="2400" spc="270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ройк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и	и	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р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ег</a:t>
            </a:r>
            <a:r>
              <a:rPr dirty="0" sz="2400" spc="229" b="1">
                <a:solidFill>
                  <a:srgbClr val="D9D9D9"/>
                </a:solidFill>
                <a:latin typeface="Arial"/>
                <a:cs typeface="Arial"/>
              </a:rPr>
              <a:t>у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лировк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и	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б</a:t>
            </a:r>
            <a:r>
              <a:rPr dirty="0" sz="2400" spc="-36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р</a:t>
            </a:r>
            <a:r>
              <a:rPr dirty="0" sz="2400" spc="210" b="1">
                <a:solidFill>
                  <a:srgbClr val="D9D9D9"/>
                </a:solidFill>
                <a:latin typeface="Arial"/>
                <a:cs typeface="Arial"/>
              </a:rPr>
              <a:t>у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до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в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я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,  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б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195" b="1">
                <a:solidFill>
                  <a:srgbClr val="D9D9D9"/>
                </a:solidFill>
                <a:latin typeface="Arial"/>
                <a:cs typeface="Arial"/>
              </a:rPr>
              <a:t>олее	</a:t>
            </a:r>
            <a:r>
              <a:rPr dirty="0" sz="2400" spc="220" b="1">
                <a:solidFill>
                  <a:srgbClr val="D9D9D9"/>
                </a:solidFill>
                <a:latin typeface="Arial"/>
                <a:cs typeface="Arial"/>
              </a:rPr>
              <a:t>эффек</a:t>
            </a:r>
            <a:r>
              <a:rPr dirty="0" sz="2400" spc="-35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29" b="1">
                <a:solidFill>
                  <a:srgbClr val="D9D9D9"/>
                </a:solidFill>
                <a:latin typeface="Arial"/>
                <a:cs typeface="Arial"/>
              </a:rPr>
              <a:t>тивно	</a:t>
            </a:r>
            <a:r>
              <a:rPr dirty="0" sz="2400" spc="125" b="1">
                <a:solidFill>
                  <a:srgbClr val="D9D9D9"/>
                </a:solidFill>
                <a:latin typeface="Arial"/>
                <a:cs typeface="Arial"/>
              </a:rPr>
              <a:t>за	</a:t>
            </a:r>
            <a:r>
              <a:rPr dirty="0" sz="2400" spc="195" b="1">
                <a:solidFill>
                  <a:srgbClr val="D9D9D9"/>
                </a:solidFill>
                <a:latin typeface="Arial"/>
                <a:cs typeface="Arial"/>
              </a:rPr>
              <a:t>счет</a:t>
            </a:r>
            <a:endParaRPr sz="2400">
              <a:latin typeface="Arial"/>
              <a:cs typeface="Arial"/>
            </a:endParaRPr>
          </a:p>
          <a:p>
            <a:pPr marL="12700" marR="1501775">
              <a:lnSpc>
                <a:spcPct val="100000"/>
              </a:lnSpc>
              <a:spcBef>
                <a:spcPts val="5"/>
              </a:spcBef>
              <a:tabLst>
                <a:tab pos="1722755" algn="l"/>
                <a:tab pos="1832610" algn="l"/>
                <a:tab pos="3681729" algn="l"/>
                <a:tab pos="3830320" algn="l"/>
                <a:tab pos="4330065" algn="l"/>
                <a:tab pos="5537835" algn="l"/>
                <a:tab pos="5831840" algn="l"/>
                <a:tab pos="6178550" algn="l"/>
                <a:tab pos="6830059" algn="l"/>
              </a:tabLst>
            </a:pP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п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оследовательн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ы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х	</a:t>
            </a:r>
            <a:r>
              <a:rPr dirty="0" sz="2400" spc="250" b="1">
                <a:solidFill>
                  <a:srgbClr val="D9D9D9"/>
                </a:solidFill>
                <a:latin typeface="Arial"/>
                <a:cs typeface="Arial"/>
              </a:rPr>
              <a:t>действий	</a:t>
            </a:r>
            <a:r>
              <a:rPr dirty="0" sz="2400" spc="195" b="1">
                <a:solidFill>
                  <a:srgbClr val="D9D9D9"/>
                </a:solidFill>
                <a:latin typeface="Arial"/>
                <a:cs typeface="Arial"/>
              </a:rPr>
              <a:t>раб</a:t>
            </a:r>
            <a:r>
              <a:rPr dirty="0" sz="2400" spc="-36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105" b="1">
                <a:solidFill>
                  <a:srgbClr val="D9D9D9"/>
                </a:solidFill>
                <a:latin typeface="Arial"/>
                <a:cs typeface="Arial"/>
              </a:rPr>
              <a:t>от,	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с </a:t>
            </a:r>
            <a:r>
              <a:rPr dirty="0" sz="2400" spc="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м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ь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ш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м		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к</a:t>
            </a:r>
            <a:r>
              <a:rPr dirty="0" sz="2400" spc="235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лич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2400" spc="270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в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м	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ш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б</a:t>
            </a:r>
            <a:r>
              <a:rPr dirty="0" sz="2400" spc="-36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к	и	б</a:t>
            </a:r>
            <a:r>
              <a:rPr dirty="0" sz="2400" spc="-36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35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л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е  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в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ы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к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й	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к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ор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2400" spc="270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ь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ю		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п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р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вл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я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8754" y="1129664"/>
            <a:ext cx="8183245" cy="57283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9409" y="584657"/>
            <a:ext cx="6042025" cy="2256155"/>
          </a:xfrm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ts val="6040"/>
              </a:lnSpc>
              <a:spcBef>
                <a:spcPts val="70"/>
              </a:spcBef>
            </a:pPr>
            <a:r>
              <a:rPr dirty="0" spc="295"/>
              <a:t>А</a:t>
            </a:r>
            <a:r>
              <a:rPr dirty="0" spc="114"/>
              <a:t>В</a:t>
            </a:r>
            <a:r>
              <a:rPr dirty="0" spc="170"/>
              <a:t>Т</a:t>
            </a:r>
            <a:r>
              <a:rPr dirty="0" spc="290"/>
              <a:t>ОМ</a:t>
            </a:r>
            <a:r>
              <a:rPr dirty="0" spc="55"/>
              <a:t>А</a:t>
            </a:r>
            <a:r>
              <a:rPr dirty="0" spc="290"/>
              <a:t>Т</a:t>
            </a:r>
            <a:r>
              <a:rPr dirty="0" spc="300"/>
              <a:t>ИЗ</a:t>
            </a:r>
            <a:r>
              <a:rPr dirty="0" spc="295"/>
              <a:t>АЦ</a:t>
            </a:r>
            <a:r>
              <a:rPr dirty="0" spc="300"/>
              <a:t>И</a:t>
            </a:r>
            <a:r>
              <a:rPr dirty="0"/>
              <a:t>Я  </a:t>
            </a:r>
            <a:r>
              <a:rPr dirty="0" spc="260"/>
              <a:t>РЕМОНТНЫХ</a:t>
            </a:r>
          </a:p>
          <a:p>
            <a:pPr marL="12700">
              <a:lnSpc>
                <a:spcPts val="5510"/>
              </a:lnSpc>
            </a:pPr>
            <a:r>
              <a:rPr dirty="0" spc="150"/>
              <a:t>РАБОТ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959" y="1844420"/>
            <a:ext cx="11430" cy="3820795"/>
          </a:xfrm>
          <a:custGeom>
            <a:avLst/>
            <a:gdLst/>
            <a:ahLst/>
            <a:cxnLst/>
            <a:rect l="l" t="t" r="r" b="b"/>
            <a:pathLst>
              <a:path w="11429" h="3820795">
                <a:moveTo>
                  <a:pt x="0" y="0"/>
                </a:moveTo>
                <a:lnTo>
                  <a:pt x="11264" y="3820172"/>
                </a:lnTo>
              </a:path>
            </a:pathLst>
          </a:custGeom>
          <a:ln w="50800">
            <a:solidFill>
              <a:srgbClr val="8418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6529" y="16205"/>
            <a:ext cx="6854825" cy="1489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29"/>
              <a:t>АВТОМАТИЗАЦИЯ</a:t>
            </a:r>
          </a:p>
          <a:p>
            <a:pPr marL="12700">
              <a:lnSpc>
                <a:spcPct val="100000"/>
              </a:lnSpc>
            </a:pPr>
            <a:r>
              <a:rPr dirty="0" spc="260"/>
              <a:t>РЕМОНТНЫХ</a:t>
            </a:r>
            <a:r>
              <a:rPr dirty="0" spc="530"/>
              <a:t> </a:t>
            </a:r>
            <a:r>
              <a:rPr dirty="0" spc="150"/>
              <a:t>РАБОТ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6148" y="1735963"/>
            <a:ext cx="9566275" cy="39738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16654" algn="l"/>
                <a:tab pos="6666230" algn="l"/>
                <a:tab pos="8670290" algn="l"/>
              </a:tabLst>
            </a:pPr>
            <a:r>
              <a:rPr dirty="0" sz="2400" b="1">
                <a:solidFill>
                  <a:srgbClr val="1E4A9E"/>
                </a:solidFill>
                <a:latin typeface="Arial"/>
                <a:cs typeface="Arial"/>
              </a:rPr>
              <a:t>П</a:t>
            </a:r>
            <a:r>
              <a:rPr dirty="0" sz="2400" spc="-365" b="1">
                <a:solidFill>
                  <a:srgbClr val="1E4A9E"/>
                </a:solidFill>
                <a:latin typeface="Arial"/>
                <a:cs typeface="Arial"/>
              </a:rPr>
              <a:t> </a:t>
            </a:r>
            <a:r>
              <a:rPr dirty="0" sz="2400" spc="260" b="1">
                <a:solidFill>
                  <a:srgbClr val="1E4A9E"/>
                </a:solidFill>
                <a:latin typeface="Arial"/>
                <a:cs typeface="Arial"/>
              </a:rPr>
              <a:t>оследовательн</a:t>
            </a:r>
            <a:r>
              <a:rPr dirty="0" sz="2400" spc="-370" b="1">
                <a:solidFill>
                  <a:srgbClr val="1E4A9E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1E4A9E"/>
                </a:solidFill>
                <a:latin typeface="Arial"/>
                <a:cs typeface="Arial"/>
              </a:rPr>
              <a:t>ы</a:t>
            </a:r>
            <a:r>
              <a:rPr dirty="0" sz="2400" spc="-370" b="1">
                <a:solidFill>
                  <a:srgbClr val="1E4A9E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1E4A9E"/>
                </a:solidFill>
                <a:latin typeface="Arial"/>
                <a:cs typeface="Arial"/>
              </a:rPr>
              <a:t>е	</a:t>
            </a:r>
            <a:r>
              <a:rPr dirty="0" sz="2400" spc="145" b="1">
                <a:solidFill>
                  <a:srgbClr val="1E4A9E"/>
                </a:solidFill>
                <a:latin typeface="Arial"/>
                <a:cs typeface="Arial"/>
              </a:rPr>
              <a:t>ин</a:t>
            </a:r>
            <a:r>
              <a:rPr dirty="0" sz="2400" spc="-370" b="1">
                <a:solidFill>
                  <a:srgbClr val="1E4A9E"/>
                </a:solidFill>
                <a:latin typeface="Arial"/>
                <a:cs typeface="Arial"/>
              </a:rPr>
              <a:t> </a:t>
            </a:r>
            <a:r>
              <a:rPr dirty="0" sz="2400" spc="254" b="1">
                <a:solidFill>
                  <a:srgbClr val="1E4A9E"/>
                </a:solidFill>
                <a:latin typeface="Arial"/>
                <a:cs typeface="Arial"/>
              </a:rPr>
              <a:t>терактивн</a:t>
            </a:r>
            <a:r>
              <a:rPr dirty="0" sz="2400" spc="-370" b="1">
                <a:solidFill>
                  <a:srgbClr val="1E4A9E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1E4A9E"/>
                </a:solidFill>
                <a:latin typeface="Arial"/>
                <a:cs typeface="Arial"/>
              </a:rPr>
              <a:t>ы</a:t>
            </a:r>
            <a:r>
              <a:rPr dirty="0" sz="2400" spc="-365" b="1">
                <a:solidFill>
                  <a:srgbClr val="1E4A9E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1E4A9E"/>
                </a:solidFill>
                <a:latin typeface="Arial"/>
                <a:cs typeface="Arial"/>
              </a:rPr>
              <a:t>е	п</a:t>
            </a:r>
            <a:r>
              <a:rPr dirty="0" sz="2400" spc="-370" b="1">
                <a:solidFill>
                  <a:srgbClr val="1E4A9E"/>
                </a:solidFill>
                <a:latin typeface="Arial"/>
                <a:cs typeface="Arial"/>
              </a:rPr>
              <a:t> </a:t>
            </a:r>
            <a:r>
              <a:rPr dirty="0" sz="2400" spc="220" b="1">
                <a:solidFill>
                  <a:srgbClr val="1E4A9E"/>
                </a:solidFill>
                <a:latin typeface="Arial"/>
                <a:cs typeface="Arial"/>
              </a:rPr>
              <a:t>одска</a:t>
            </a:r>
            <a:r>
              <a:rPr dirty="0" sz="2400" spc="-350" b="1">
                <a:solidFill>
                  <a:srgbClr val="1E4A9E"/>
                </a:solidFill>
                <a:latin typeface="Arial"/>
                <a:cs typeface="Arial"/>
              </a:rPr>
              <a:t> </a:t>
            </a:r>
            <a:r>
              <a:rPr dirty="0" sz="2400" spc="195" b="1">
                <a:solidFill>
                  <a:srgbClr val="1E4A9E"/>
                </a:solidFill>
                <a:latin typeface="Arial"/>
                <a:cs typeface="Arial"/>
              </a:rPr>
              <a:t>зки	</a:t>
            </a:r>
            <a:r>
              <a:rPr dirty="0" sz="2400" b="1">
                <a:solidFill>
                  <a:srgbClr val="1E4A9E"/>
                </a:solidFill>
                <a:latin typeface="Arial"/>
                <a:cs typeface="Arial"/>
              </a:rPr>
              <a:t>и</a:t>
            </a:r>
            <a:endParaRPr sz="2400">
              <a:latin typeface="Arial"/>
              <a:cs typeface="Arial"/>
            </a:endParaRPr>
          </a:p>
          <a:p>
            <a:pPr marL="12700" marR="416559">
              <a:lnSpc>
                <a:spcPct val="100000"/>
              </a:lnSpc>
              <a:tabLst>
                <a:tab pos="1663064" algn="l"/>
                <a:tab pos="2298065" algn="l"/>
                <a:tab pos="3315335" algn="l"/>
                <a:tab pos="4116070" algn="l"/>
                <a:tab pos="5987415" algn="l"/>
                <a:tab pos="6336030" algn="l"/>
              </a:tabLst>
            </a:pPr>
            <a:r>
              <a:rPr dirty="0" sz="2400" spc="260" b="1">
                <a:solidFill>
                  <a:srgbClr val="1E4A9E"/>
                </a:solidFill>
                <a:latin typeface="Arial"/>
                <a:cs typeface="Arial"/>
              </a:rPr>
              <a:t>к</a:t>
            </a:r>
            <a:r>
              <a:rPr dirty="0" sz="2400" spc="295" b="1">
                <a:solidFill>
                  <a:srgbClr val="1E4A9E"/>
                </a:solidFill>
                <a:latin typeface="Arial"/>
                <a:cs typeface="Arial"/>
              </a:rPr>
              <a:t>о</a:t>
            </a:r>
            <a:r>
              <a:rPr dirty="0" sz="2400" b="1">
                <a:solidFill>
                  <a:srgbClr val="1E4A9E"/>
                </a:solidFill>
                <a:latin typeface="Arial"/>
                <a:cs typeface="Arial"/>
              </a:rPr>
              <a:t>н</a:t>
            </a:r>
            <a:r>
              <a:rPr dirty="0" sz="2400" spc="-370" b="1">
                <a:solidFill>
                  <a:srgbClr val="1E4A9E"/>
                </a:solidFill>
                <a:latin typeface="Arial"/>
                <a:cs typeface="Arial"/>
              </a:rPr>
              <a:t> </a:t>
            </a:r>
            <a:r>
              <a:rPr dirty="0" sz="2400" spc="295" b="1">
                <a:solidFill>
                  <a:srgbClr val="1E4A9E"/>
                </a:solidFill>
                <a:latin typeface="Arial"/>
                <a:cs typeface="Arial"/>
              </a:rPr>
              <a:t>кр</a:t>
            </a:r>
            <a:r>
              <a:rPr dirty="0" sz="2400" spc="254" b="1">
                <a:solidFill>
                  <a:srgbClr val="1E4A9E"/>
                </a:solidFill>
                <a:latin typeface="Arial"/>
                <a:cs typeface="Arial"/>
              </a:rPr>
              <a:t>е</a:t>
            </a:r>
            <a:r>
              <a:rPr dirty="0" sz="2400" spc="270" b="1">
                <a:solidFill>
                  <a:srgbClr val="1E4A9E"/>
                </a:solidFill>
                <a:latin typeface="Arial"/>
                <a:cs typeface="Arial"/>
              </a:rPr>
              <a:t>т</a:t>
            </a:r>
            <a:r>
              <a:rPr dirty="0" sz="2400" b="1">
                <a:solidFill>
                  <a:srgbClr val="1E4A9E"/>
                </a:solidFill>
                <a:latin typeface="Arial"/>
                <a:cs typeface="Arial"/>
              </a:rPr>
              <a:t>н</a:t>
            </a:r>
            <a:r>
              <a:rPr dirty="0" sz="2400" spc="-370" b="1">
                <a:solidFill>
                  <a:srgbClr val="1E4A9E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1E4A9E"/>
                </a:solidFill>
                <a:latin typeface="Arial"/>
                <a:cs typeface="Arial"/>
              </a:rPr>
              <a:t>ы</a:t>
            </a:r>
            <a:r>
              <a:rPr dirty="0" sz="2400" spc="-370" b="1">
                <a:solidFill>
                  <a:srgbClr val="1E4A9E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1E4A9E"/>
                </a:solidFill>
                <a:latin typeface="Arial"/>
                <a:cs typeface="Arial"/>
              </a:rPr>
              <a:t>е	ш</a:t>
            </a:r>
            <a:r>
              <a:rPr dirty="0" sz="2400" spc="-370" b="1">
                <a:solidFill>
                  <a:srgbClr val="1E4A9E"/>
                </a:solidFill>
                <a:latin typeface="Arial"/>
                <a:cs typeface="Arial"/>
              </a:rPr>
              <a:t> </a:t>
            </a:r>
            <a:r>
              <a:rPr dirty="0" sz="2400" spc="290" b="1">
                <a:solidFill>
                  <a:srgbClr val="1E4A9E"/>
                </a:solidFill>
                <a:latin typeface="Arial"/>
                <a:cs typeface="Arial"/>
              </a:rPr>
              <a:t>аг</a:t>
            </a:r>
            <a:r>
              <a:rPr dirty="0" sz="2400" b="1">
                <a:solidFill>
                  <a:srgbClr val="1E4A9E"/>
                </a:solidFill>
                <a:latin typeface="Arial"/>
                <a:cs typeface="Arial"/>
              </a:rPr>
              <a:t>и	</a:t>
            </a:r>
            <a:r>
              <a:rPr dirty="0" sz="2400" spc="295" b="1">
                <a:solidFill>
                  <a:srgbClr val="1E4A9E"/>
                </a:solidFill>
                <a:latin typeface="Arial"/>
                <a:cs typeface="Arial"/>
              </a:rPr>
              <a:t>дл</a:t>
            </a:r>
            <a:r>
              <a:rPr dirty="0" sz="2400" b="1">
                <a:solidFill>
                  <a:srgbClr val="1E4A9E"/>
                </a:solidFill>
                <a:latin typeface="Arial"/>
                <a:cs typeface="Arial"/>
              </a:rPr>
              <a:t>я	б</a:t>
            </a:r>
            <a:r>
              <a:rPr dirty="0" sz="2400" spc="-365" b="1">
                <a:solidFill>
                  <a:srgbClr val="1E4A9E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1E4A9E"/>
                </a:solidFill>
                <a:latin typeface="Arial"/>
                <a:cs typeface="Arial"/>
              </a:rPr>
              <a:t>ы</a:t>
            </a:r>
            <a:r>
              <a:rPr dirty="0" sz="2400" spc="-370" b="1">
                <a:solidFill>
                  <a:srgbClr val="1E4A9E"/>
                </a:solidFill>
                <a:latin typeface="Arial"/>
                <a:cs typeface="Arial"/>
              </a:rPr>
              <a:t> </a:t>
            </a:r>
            <a:r>
              <a:rPr dirty="0" sz="2400" spc="290" b="1">
                <a:solidFill>
                  <a:srgbClr val="1E4A9E"/>
                </a:solidFill>
                <a:latin typeface="Arial"/>
                <a:cs typeface="Arial"/>
              </a:rPr>
              <a:t>с</a:t>
            </a:r>
            <a:r>
              <a:rPr dirty="0" sz="2400" spc="270" b="1">
                <a:solidFill>
                  <a:srgbClr val="1E4A9E"/>
                </a:solidFill>
                <a:latin typeface="Arial"/>
                <a:cs typeface="Arial"/>
              </a:rPr>
              <a:t>т</a:t>
            </a:r>
            <a:r>
              <a:rPr dirty="0" sz="2400" spc="295" b="1">
                <a:solidFill>
                  <a:srgbClr val="1E4A9E"/>
                </a:solidFill>
                <a:latin typeface="Arial"/>
                <a:cs typeface="Arial"/>
              </a:rPr>
              <a:t>ро</a:t>
            </a:r>
            <a:r>
              <a:rPr dirty="0" sz="2400" spc="254" b="1">
                <a:solidFill>
                  <a:srgbClr val="1E4A9E"/>
                </a:solidFill>
                <a:latin typeface="Arial"/>
                <a:cs typeface="Arial"/>
              </a:rPr>
              <a:t>г</a:t>
            </a:r>
            <a:r>
              <a:rPr dirty="0" sz="2400" b="1">
                <a:solidFill>
                  <a:srgbClr val="1E4A9E"/>
                </a:solidFill>
                <a:latin typeface="Arial"/>
                <a:cs typeface="Arial"/>
              </a:rPr>
              <a:t>о	и	б</a:t>
            </a:r>
            <a:r>
              <a:rPr dirty="0" sz="2400" spc="-365" b="1">
                <a:solidFill>
                  <a:srgbClr val="1E4A9E"/>
                </a:solidFill>
                <a:latin typeface="Arial"/>
                <a:cs typeface="Arial"/>
              </a:rPr>
              <a:t> </a:t>
            </a:r>
            <a:r>
              <a:rPr dirty="0" sz="2400" spc="290" b="1">
                <a:solidFill>
                  <a:srgbClr val="1E4A9E"/>
                </a:solidFill>
                <a:latin typeface="Arial"/>
                <a:cs typeface="Arial"/>
              </a:rPr>
              <a:t>е</a:t>
            </a:r>
            <a:r>
              <a:rPr dirty="0" sz="2400" spc="229" b="1">
                <a:solidFill>
                  <a:srgbClr val="1E4A9E"/>
                </a:solidFill>
                <a:latin typeface="Arial"/>
                <a:cs typeface="Arial"/>
              </a:rPr>
              <a:t>з</a:t>
            </a:r>
            <a:r>
              <a:rPr dirty="0" sz="2400" spc="295" b="1">
                <a:solidFill>
                  <a:srgbClr val="1E4A9E"/>
                </a:solidFill>
                <a:latin typeface="Arial"/>
                <a:cs typeface="Arial"/>
              </a:rPr>
              <a:t>о</a:t>
            </a:r>
            <a:r>
              <a:rPr dirty="0" sz="2400" b="1">
                <a:solidFill>
                  <a:srgbClr val="1E4A9E"/>
                </a:solidFill>
                <a:latin typeface="Arial"/>
                <a:cs typeface="Arial"/>
              </a:rPr>
              <a:t>ш</a:t>
            </a:r>
            <a:r>
              <a:rPr dirty="0" sz="2400" spc="-370" b="1">
                <a:solidFill>
                  <a:srgbClr val="1E4A9E"/>
                </a:solidFill>
                <a:latin typeface="Arial"/>
                <a:cs typeface="Arial"/>
              </a:rPr>
              <a:t> </a:t>
            </a:r>
            <a:r>
              <a:rPr dirty="0" sz="2400" spc="295" b="1">
                <a:solidFill>
                  <a:srgbClr val="1E4A9E"/>
                </a:solidFill>
                <a:latin typeface="Arial"/>
                <a:cs typeface="Arial"/>
              </a:rPr>
              <a:t>и</a:t>
            </a:r>
            <a:r>
              <a:rPr dirty="0" sz="2400" b="1">
                <a:solidFill>
                  <a:srgbClr val="1E4A9E"/>
                </a:solidFill>
                <a:latin typeface="Arial"/>
                <a:cs typeface="Arial"/>
              </a:rPr>
              <a:t>б</a:t>
            </a:r>
            <a:r>
              <a:rPr dirty="0" sz="2400" spc="-365" b="1">
                <a:solidFill>
                  <a:srgbClr val="1E4A9E"/>
                </a:solidFill>
                <a:latin typeface="Arial"/>
                <a:cs typeface="Arial"/>
              </a:rPr>
              <a:t> </a:t>
            </a:r>
            <a:r>
              <a:rPr dirty="0" sz="2400" spc="235" b="1">
                <a:solidFill>
                  <a:srgbClr val="1E4A9E"/>
                </a:solidFill>
                <a:latin typeface="Arial"/>
                <a:cs typeface="Arial"/>
              </a:rPr>
              <a:t>о</a:t>
            </a:r>
            <a:r>
              <a:rPr dirty="0" sz="2400" spc="295" b="1">
                <a:solidFill>
                  <a:srgbClr val="1E4A9E"/>
                </a:solidFill>
                <a:latin typeface="Arial"/>
                <a:cs typeface="Arial"/>
              </a:rPr>
              <a:t>ч</a:t>
            </a:r>
            <a:r>
              <a:rPr dirty="0" sz="2400" b="1">
                <a:solidFill>
                  <a:srgbClr val="1E4A9E"/>
                </a:solidFill>
                <a:latin typeface="Arial"/>
                <a:cs typeface="Arial"/>
              </a:rPr>
              <a:t>н</a:t>
            </a:r>
            <a:r>
              <a:rPr dirty="0" sz="2400" spc="-370" b="1">
                <a:solidFill>
                  <a:srgbClr val="1E4A9E"/>
                </a:solidFill>
                <a:latin typeface="Arial"/>
                <a:cs typeface="Arial"/>
              </a:rPr>
              <a:t> </a:t>
            </a:r>
            <a:r>
              <a:rPr dirty="0" sz="2400" spc="295" b="1">
                <a:solidFill>
                  <a:srgbClr val="1E4A9E"/>
                </a:solidFill>
                <a:latin typeface="Arial"/>
                <a:cs typeface="Arial"/>
              </a:rPr>
              <a:t>о</a:t>
            </a:r>
            <a:r>
              <a:rPr dirty="0" sz="2400" spc="254" b="1">
                <a:solidFill>
                  <a:srgbClr val="1E4A9E"/>
                </a:solidFill>
                <a:latin typeface="Arial"/>
                <a:cs typeface="Arial"/>
              </a:rPr>
              <a:t>г</a:t>
            </a:r>
            <a:r>
              <a:rPr dirty="0" sz="2400" b="1">
                <a:solidFill>
                  <a:srgbClr val="1E4A9E"/>
                </a:solidFill>
                <a:latin typeface="Arial"/>
                <a:cs typeface="Arial"/>
              </a:rPr>
              <a:t>о  </a:t>
            </a:r>
            <a:r>
              <a:rPr dirty="0" sz="2400" spc="220" b="1">
                <a:solidFill>
                  <a:srgbClr val="1E4A9E"/>
                </a:solidFill>
                <a:latin typeface="Arial"/>
                <a:cs typeface="Arial"/>
              </a:rPr>
              <a:t>ремон</a:t>
            </a:r>
            <a:r>
              <a:rPr dirty="0" sz="2400" spc="-370" b="1">
                <a:solidFill>
                  <a:srgbClr val="1E4A9E"/>
                </a:solidFill>
                <a:latin typeface="Arial"/>
                <a:cs typeface="Arial"/>
              </a:rPr>
              <a:t> </a:t>
            </a:r>
            <a:r>
              <a:rPr dirty="0" sz="2400" spc="135" b="1">
                <a:solidFill>
                  <a:srgbClr val="1E4A9E"/>
                </a:solidFill>
                <a:latin typeface="Arial"/>
                <a:cs typeface="Arial"/>
              </a:rPr>
              <a:t>та	</a:t>
            </a:r>
            <a:r>
              <a:rPr dirty="0" sz="2400" spc="145" b="1">
                <a:solidFill>
                  <a:srgbClr val="1E4A9E"/>
                </a:solidFill>
                <a:latin typeface="Arial"/>
                <a:cs typeface="Arial"/>
              </a:rPr>
              <a:t>об</a:t>
            </a:r>
            <a:r>
              <a:rPr dirty="0" sz="2400" spc="-365" b="1">
                <a:solidFill>
                  <a:srgbClr val="1E4A9E"/>
                </a:solidFill>
                <a:latin typeface="Arial"/>
                <a:cs typeface="Arial"/>
              </a:rPr>
              <a:t> </a:t>
            </a:r>
            <a:r>
              <a:rPr dirty="0" sz="2400" spc="235" b="1">
                <a:solidFill>
                  <a:srgbClr val="1E4A9E"/>
                </a:solidFill>
                <a:latin typeface="Arial"/>
                <a:cs typeface="Arial"/>
              </a:rPr>
              <a:t>орудован</a:t>
            </a:r>
            <a:r>
              <a:rPr dirty="0" sz="2400" spc="-375" b="1">
                <a:solidFill>
                  <a:srgbClr val="1E4A9E"/>
                </a:solidFill>
                <a:latin typeface="Arial"/>
                <a:cs typeface="Arial"/>
              </a:rPr>
              <a:t> </a:t>
            </a:r>
            <a:r>
              <a:rPr dirty="0" sz="2400" spc="145" b="1">
                <a:solidFill>
                  <a:srgbClr val="1E4A9E"/>
                </a:solidFill>
                <a:latin typeface="Arial"/>
                <a:cs typeface="Arial"/>
              </a:rPr>
              <a:t>ия</a:t>
            </a:r>
            <a:r>
              <a:rPr dirty="0" sz="2400" spc="-370" b="1">
                <a:solidFill>
                  <a:srgbClr val="1E4A9E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1E4A9E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 marR="2318385">
              <a:lnSpc>
                <a:spcPct val="100000"/>
              </a:lnSpc>
              <a:spcBef>
                <a:spcPts val="2285"/>
              </a:spcBef>
              <a:tabLst>
                <a:tab pos="2653665" algn="l"/>
                <a:tab pos="2950845" algn="l"/>
                <a:tab pos="3977640" algn="l"/>
                <a:tab pos="6127750" algn="l"/>
                <a:tab pos="6303010" algn="l"/>
              </a:tabLst>
            </a:pPr>
            <a:r>
              <a:rPr dirty="0" sz="2800" spc="260" b="1">
                <a:solidFill>
                  <a:srgbClr val="D9D9D9"/>
                </a:solidFill>
                <a:latin typeface="Arial"/>
                <a:cs typeface="Arial"/>
              </a:rPr>
              <a:t>Специалист	</a:t>
            </a:r>
            <a:r>
              <a:rPr dirty="0" sz="2800" spc="200" b="1">
                <a:solidFill>
                  <a:srgbClr val="D9D9D9"/>
                </a:solidFill>
                <a:latin typeface="Arial"/>
                <a:cs typeface="Arial"/>
              </a:rPr>
              <a:t>будет	</a:t>
            </a:r>
            <a:r>
              <a:rPr dirty="0" sz="2800" spc="245" b="1">
                <a:solidFill>
                  <a:srgbClr val="D9D9D9"/>
                </a:solidFill>
                <a:latin typeface="Arial"/>
                <a:cs typeface="Arial"/>
              </a:rPr>
              <a:t>обеспечен	</a:t>
            </a:r>
            <a:r>
              <a:rPr dirty="0" sz="2800" spc="200" b="1">
                <a:solidFill>
                  <a:srgbClr val="D9D9D9"/>
                </a:solidFill>
                <a:latin typeface="Arial"/>
                <a:cs typeface="Arial"/>
              </a:rPr>
              <a:t>всей </a:t>
            </a:r>
            <a:r>
              <a:rPr dirty="0" sz="2800" spc="204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800" spc="240" b="1">
                <a:solidFill>
                  <a:srgbClr val="D9D9D9"/>
                </a:solidFill>
                <a:latin typeface="Arial"/>
                <a:cs typeface="Arial"/>
              </a:rPr>
              <a:t>необходимой	</a:t>
            </a:r>
            <a:r>
              <a:rPr dirty="0" sz="2800" spc="254" b="1">
                <a:solidFill>
                  <a:srgbClr val="D9D9D9"/>
                </a:solidFill>
                <a:latin typeface="Arial"/>
                <a:cs typeface="Arial"/>
              </a:rPr>
              <a:t>информацией,	</a:t>
            </a:r>
            <a:r>
              <a:rPr dirty="0" sz="2800" spc="190" b="1">
                <a:solidFill>
                  <a:srgbClr val="D9D9D9"/>
                </a:solidFill>
                <a:latin typeface="Arial"/>
                <a:cs typeface="Arial"/>
              </a:rPr>
              <a:t>для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384550" algn="l"/>
                <a:tab pos="5267960" algn="l"/>
                <a:tab pos="8410575" algn="l"/>
              </a:tabLst>
            </a:pPr>
            <a:r>
              <a:rPr dirty="0" sz="2800" spc="250" b="1">
                <a:solidFill>
                  <a:srgbClr val="D9D9D9"/>
                </a:solidFill>
                <a:latin typeface="Arial"/>
                <a:cs typeface="Arial"/>
              </a:rPr>
              <a:t>безошибочного	</a:t>
            </a:r>
            <a:r>
              <a:rPr dirty="0" sz="2800" spc="229" b="1">
                <a:solidFill>
                  <a:srgbClr val="D9D9D9"/>
                </a:solidFill>
                <a:latin typeface="Arial"/>
                <a:cs typeface="Arial"/>
              </a:rPr>
              <a:t>ремонта	</a:t>
            </a:r>
            <a:r>
              <a:rPr dirty="0" sz="2800" spc="250" b="1">
                <a:solidFill>
                  <a:srgbClr val="D9D9D9"/>
                </a:solidFill>
                <a:latin typeface="Arial"/>
                <a:cs typeface="Arial"/>
              </a:rPr>
              <a:t>оборудования	</a:t>
            </a:r>
            <a:r>
              <a:rPr dirty="0" sz="2800" spc="-5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932430" algn="l"/>
                <a:tab pos="4618355" algn="l"/>
                <a:tab pos="6864984" algn="l"/>
                <a:tab pos="7707630" algn="l"/>
              </a:tabLst>
            </a:pPr>
            <a:r>
              <a:rPr dirty="0" sz="2800" spc="254" b="1">
                <a:solidFill>
                  <a:srgbClr val="D9D9D9"/>
                </a:solidFill>
                <a:latin typeface="Arial"/>
                <a:cs typeface="Arial"/>
              </a:rPr>
              <a:t>конкретными	</a:t>
            </a:r>
            <a:r>
              <a:rPr dirty="0" sz="2800" spc="240" b="1">
                <a:solidFill>
                  <a:srgbClr val="D9D9D9"/>
                </a:solidFill>
                <a:latin typeface="Arial"/>
                <a:cs typeface="Arial"/>
              </a:rPr>
              <a:t>шагами	</a:t>
            </a:r>
            <a:r>
              <a:rPr dirty="0" sz="2800" spc="254" b="1">
                <a:solidFill>
                  <a:srgbClr val="D9D9D9"/>
                </a:solidFill>
                <a:latin typeface="Arial"/>
                <a:cs typeface="Arial"/>
              </a:rPr>
              <a:t>действий,	</a:t>
            </a:r>
            <a:r>
              <a:rPr dirty="0" sz="2800" spc="195" b="1">
                <a:solidFill>
                  <a:srgbClr val="D9D9D9"/>
                </a:solidFill>
                <a:latin typeface="Arial"/>
                <a:cs typeface="Arial"/>
              </a:rPr>
              <a:t>без	</a:t>
            </a:r>
            <a:r>
              <a:rPr dirty="0" sz="2800" spc="225" b="1">
                <a:solidFill>
                  <a:srgbClr val="D9D9D9"/>
                </a:solidFill>
                <a:latin typeface="Arial"/>
                <a:cs typeface="Arial"/>
              </a:rPr>
              <a:t>потери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2073910" algn="l"/>
                <a:tab pos="3448050" algn="l"/>
                <a:tab pos="3840479" algn="l"/>
                <a:tab pos="4445000" algn="l"/>
                <a:tab pos="6045200" algn="l"/>
                <a:tab pos="6285865" algn="l"/>
                <a:tab pos="6437630" algn="l"/>
                <a:tab pos="9355455" algn="l"/>
              </a:tabLst>
            </a:pPr>
            <a:r>
              <a:rPr dirty="0" sz="2800" spc="285" b="1">
                <a:solidFill>
                  <a:srgbClr val="D9D9D9"/>
                </a:solidFill>
                <a:latin typeface="Arial"/>
                <a:cs typeface="Arial"/>
              </a:rPr>
              <a:t>вр</a:t>
            </a:r>
            <a:r>
              <a:rPr dirty="0" sz="2800" spc="26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800" spc="285" b="1">
                <a:solidFill>
                  <a:srgbClr val="D9D9D9"/>
                </a:solidFill>
                <a:latin typeface="Arial"/>
                <a:cs typeface="Arial"/>
              </a:rPr>
              <a:t>м</a:t>
            </a:r>
            <a:r>
              <a:rPr dirty="0" sz="2800" spc="295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800" spc="29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2800" spc="285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2800" spc="-5" b="1">
                <a:solidFill>
                  <a:srgbClr val="D9D9D9"/>
                </a:solidFill>
                <a:latin typeface="Arial"/>
                <a:cs typeface="Arial"/>
              </a:rPr>
              <a:t>,</a:t>
            </a:r>
            <a:r>
              <a:rPr dirty="0" sz="2800" b="1">
                <a:solidFill>
                  <a:srgbClr val="D9D9D9"/>
                </a:solidFill>
                <a:latin typeface="Arial"/>
                <a:cs typeface="Arial"/>
              </a:rPr>
              <a:t>	</a:t>
            </a:r>
            <a:r>
              <a:rPr dirty="0" sz="2800" spc="295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2800" spc="285" b="1">
                <a:solidFill>
                  <a:srgbClr val="D9D9D9"/>
                </a:solidFill>
                <a:latin typeface="Arial"/>
                <a:cs typeface="Arial"/>
              </a:rPr>
              <a:t>р</a:t>
            </a:r>
            <a:r>
              <a:rPr dirty="0" sz="2800" spc="295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800" spc="285" b="1">
                <a:solidFill>
                  <a:srgbClr val="D9D9D9"/>
                </a:solidFill>
                <a:latin typeface="Arial"/>
                <a:cs typeface="Arial"/>
              </a:rPr>
              <a:t>в</a:t>
            </a:r>
            <a:r>
              <a:rPr dirty="0" sz="2800" spc="29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2800" spc="285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2800" spc="250" b="1">
                <a:solidFill>
                  <a:srgbClr val="D9D9D9"/>
                </a:solidFill>
                <a:latin typeface="Arial"/>
                <a:cs typeface="Arial"/>
              </a:rPr>
              <a:t>в</a:t>
            </a:r>
            <a:r>
              <a:rPr dirty="0" sz="2800" spc="295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800" spc="-5" b="1">
                <a:solidFill>
                  <a:srgbClr val="D9D9D9"/>
                </a:solidFill>
                <a:latin typeface="Arial"/>
                <a:cs typeface="Arial"/>
              </a:rPr>
              <a:t>я</a:t>
            </a:r>
            <a:r>
              <a:rPr dirty="0" sz="2800" b="1">
                <a:solidFill>
                  <a:srgbClr val="D9D9D9"/>
                </a:solidFill>
                <a:latin typeface="Arial"/>
                <a:cs typeface="Arial"/>
              </a:rPr>
              <a:t>	</a:t>
            </a:r>
            <a:r>
              <a:rPr dirty="0" sz="2800" spc="290" b="1">
                <a:solidFill>
                  <a:srgbClr val="D9D9D9"/>
                </a:solidFill>
                <a:latin typeface="Arial"/>
                <a:cs typeface="Arial"/>
              </a:rPr>
              <a:t>д</a:t>
            </a:r>
            <a:r>
              <a:rPr dirty="0" sz="2800" spc="26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800" spc="240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2800" spc="295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800" spc="300" b="1">
                <a:solidFill>
                  <a:srgbClr val="D9D9D9"/>
                </a:solidFill>
                <a:latin typeface="Arial"/>
                <a:cs typeface="Arial"/>
              </a:rPr>
              <a:t>л</a:t>
            </a:r>
            <a:r>
              <a:rPr dirty="0" sz="2800" spc="-5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2800" b="1">
                <a:solidFill>
                  <a:srgbClr val="D9D9D9"/>
                </a:solidFill>
                <a:latin typeface="Arial"/>
                <a:cs typeface="Arial"/>
              </a:rPr>
              <a:t>	</a:t>
            </a:r>
            <a:r>
              <a:rPr dirty="0" sz="2800" spc="-5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2800" b="1">
                <a:solidFill>
                  <a:srgbClr val="D9D9D9"/>
                </a:solidFill>
                <a:latin typeface="Arial"/>
                <a:cs typeface="Arial"/>
              </a:rPr>
              <a:t>		</a:t>
            </a:r>
            <a:r>
              <a:rPr dirty="0" sz="2800" spc="285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2800" spc="29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2800" spc="295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2800" spc="254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2800" spc="260" b="1">
                <a:solidFill>
                  <a:srgbClr val="D9D9D9"/>
                </a:solidFill>
                <a:latin typeface="Arial"/>
                <a:cs typeface="Arial"/>
              </a:rPr>
              <a:t>ру</a:t>
            </a:r>
            <a:r>
              <a:rPr dirty="0" sz="2800" spc="285" b="1">
                <a:solidFill>
                  <a:srgbClr val="D9D9D9"/>
                </a:solidFill>
                <a:latin typeface="Arial"/>
                <a:cs typeface="Arial"/>
              </a:rPr>
              <a:t>м</a:t>
            </a:r>
            <a:r>
              <a:rPr dirty="0" sz="2800" spc="295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800" spc="305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2800" spc="275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2800" spc="-5" b="1">
                <a:solidFill>
                  <a:srgbClr val="D9D9D9"/>
                </a:solidFill>
                <a:latin typeface="Arial"/>
                <a:cs typeface="Arial"/>
              </a:rPr>
              <a:t>ы</a:t>
            </a:r>
            <a:r>
              <a:rPr dirty="0" sz="2800" b="1">
                <a:solidFill>
                  <a:srgbClr val="D9D9D9"/>
                </a:solidFill>
                <a:latin typeface="Arial"/>
                <a:cs typeface="Arial"/>
              </a:rPr>
              <a:t>	</a:t>
            </a:r>
            <a:r>
              <a:rPr dirty="0" sz="2800" spc="-5" b="1">
                <a:solidFill>
                  <a:srgbClr val="D9D9D9"/>
                </a:solidFill>
                <a:latin typeface="Arial"/>
                <a:cs typeface="Arial"/>
              </a:rPr>
              <a:t>с  </a:t>
            </a:r>
            <a:r>
              <a:rPr dirty="0" sz="2800" spc="260" b="1">
                <a:solidFill>
                  <a:srgbClr val="D9D9D9"/>
                </a:solidFill>
                <a:latin typeface="Arial"/>
                <a:cs typeface="Arial"/>
              </a:rPr>
              <a:t>изображениями	</a:t>
            </a:r>
            <a:r>
              <a:rPr dirty="0" sz="2800" spc="-5" b="1">
                <a:solidFill>
                  <a:srgbClr val="D9D9D9"/>
                </a:solidFill>
                <a:latin typeface="Arial"/>
                <a:cs typeface="Arial"/>
              </a:rPr>
              <a:t>в	</a:t>
            </a:r>
            <a:r>
              <a:rPr dirty="0" sz="2800" spc="254" b="1">
                <a:solidFill>
                  <a:srgbClr val="D9D9D9"/>
                </a:solidFill>
                <a:latin typeface="Arial"/>
                <a:cs typeface="Arial"/>
              </a:rPr>
              <a:t>различных	</a:t>
            </a:r>
            <a:r>
              <a:rPr dirty="0" sz="2800" spc="250" b="1">
                <a:solidFill>
                  <a:srgbClr val="D9D9D9"/>
                </a:solidFill>
                <a:latin typeface="Arial"/>
                <a:cs typeface="Arial"/>
              </a:rPr>
              <a:t>руководствах.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5296" y="924686"/>
            <a:ext cx="7156703" cy="593331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7944" y="1357960"/>
            <a:ext cx="6840220" cy="27698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6000" spc="290"/>
              <a:t>А</a:t>
            </a:r>
            <a:r>
              <a:rPr dirty="0" sz="6000" spc="65"/>
              <a:t>В</a:t>
            </a:r>
            <a:r>
              <a:rPr dirty="0" sz="6000" spc="145"/>
              <a:t>Т</a:t>
            </a:r>
            <a:r>
              <a:rPr dirty="0" sz="6000" spc="295"/>
              <a:t>О</a:t>
            </a:r>
            <a:r>
              <a:rPr dirty="0" sz="6000" spc="300"/>
              <a:t>М</a:t>
            </a:r>
            <a:r>
              <a:rPr dirty="0" sz="6000" spc="-5"/>
              <a:t>А</a:t>
            </a:r>
            <a:r>
              <a:rPr dirty="0" sz="6000" spc="280"/>
              <a:t>Т</a:t>
            </a:r>
            <a:r>
              <a:rPr dirty="0" sz="6000" spc="285"/>
              <a:t>И</a:t>
            </a:r>
            <a:r>
              <a:rPr dirty="0" sz="6000" spc="290"/>
              <a:t>ЗАЦ</a:t>
            </a:r>
            <a:r>
              <a:rPr dirty="0" sz="6000"/>
              <a:t>И  </a:t>
            </a:r>
            <a:r>
              <a:rPr dirty="0" sz="6000"/>
              <a:t>Я </a:t>
            </a:r>
            <a:r>
              <a:rPr dirty="0" sz="6000" spc="245"/>
              <a:t>СБОРОЧНОГО </a:t>
            </a:r>
            <a:r>
              <a:rPr dirty="0" sz="6000" spc="-1655"/>
              <a:t> </a:t>
            </a:r>
            <a:r>
              <a:rPr dirty="0" sz="6000" spc="220"/>
              <a:t>ПРОЦЕССА</a:t>
            </a:r>
            <a:endParaRPr sz="6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7964" y="2468752"/>
            <a:ext cx="11430" cy="3820160"/>
          </a:xfrm>
          <a:custGeom>
            <a:avLst/>
            <a:gdLst/>
            <a:ahLst/>
            <a:cxnLst/>
            <a:rect l="l" t="t" r="r" b="b"/>
            <a:pathLst>
              <a:path w="11429" h="3820160">
                <a:moveTo>
                  <a:pt x="0" y="0"/>
                </a:moveTo>
                <a:lnTo>
                  <a:pt x="11264" y="3820160"/>
                </a:lnTo>
              </a:path>
            </a:pathLst>
          </a:custGeom>
          <a:ln w="50800">
            <a:solidFill>
              <a:srgbClr val="8418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624" y="155575"/>
            <a:ext cx="8723630" cy="1489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25"/>
              <a:t>АВТОМАТИЗАЦИЯ</a:t>
            </a:r>
          </a:p>
          <a:p>
            <a:pPr marL="12700">
              <a:lnSpc>
                <a:spcPct val="100000"/>
              </a:lnSpc>
            </a:pPr>
            <a:r>
              <a:rPr dirty="0" spc="250"/>
              <a:t>СБОРОЧНОГО</a:t>
            </a:r>
            <a:r>
              <a:rPr dirty="0" spc="530"/>
              <a:t> </a:t>
            </a:r>
            <a:r>
              <a:rPr dirty="0" spc="235"/>
              <a:t>ПРОЦЕССА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5259" y="2660141"/>
            <a:ext cx="7900670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31800">
              <a:lnSpc>
                <a:spcPct val="100000"/>
              </a:lnSpc>
              <a:spcBef>
                <a:spcPts val="100"/>
              </a:spcBef>
              <a:tabLst>
                <a:tab pos="1729105" algn="l"/>
                <a:tab pos="2272030" algn="l"/>
                <a:tab pos="3756025" algn="l"/>
                <a:tab pos="4239895" algn="l"/>
                <a:tab pos="4753610" algn="l"/>
                <a:tab pos="5822315" algn="l"/>
              </a:tabLst>
            </a:pPr>
            <a:r>
              <a:rPr dirty="0" sz="2400" spc="229" b="1">
                <a:solidFill>
                  <a:srgbClr val="D9D9D9"/>
                </a:solidFill>
                <a:latin typeface="Arial"/>
                <a:cs typeface="Arial"/>
              </a:rPr>
              <a:t>Р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ш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е	п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з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в</a:t>
            </a:r>
            <a:r>
              <a:rPr dirty="0" sz="2400" spc="235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л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я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т	</a:t>
            </a:r>
            <a:r>
              <a:rPr dirty="0" sz="2400" spc="270" b="1">
                <a:solidFill>
                  <a:srgbClr val="D9D9D9"/>
                </a:solidFill>
                <a:latin typeface="Arial"/>
                <a:cs typeface="Arial"/>
              </a:rPr>
              <a:t>у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в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личи</a:t>
            </a:r>
            <a:r>
              <a:rPr dirty="0" sz="2400" spc="270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ь	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к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ор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2400" spc="270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ь  </a:t>
            </a:r>
            <a:r>
              <a:rPr dirty="0" sz="2400" spc="125" b="1">
                <a:solidFill>
                  <a:srgbClr val="D9D9D9"/>
                </a:solidFill>
                <a:latin typeface="Arial"/>
                <a:cs typeface="Arial"/>
              </a:rPr>
              <a:t>сб</a:t>
            </a:r>
            <a:r>
              <a:rPr dirty="0" sz="2400" spc="-36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20" b="1">
                <a:solidFill>
                  <a:srgbClr val="D9D9D9"/>
                </a:solidFill>
                <a:latin typeface="Arial"/>
                <a:cs typeface="Arial"/>
              </a:rPr>
              <a:t>орочн</a:t>
            </a:r>
            <a:r>
              <a:rPr dirty="0" sz="2400" spc="-36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180" b="1">
                <a:solidFill>
                  <a:srgbClr val="D9D9D9"/>
                </a:solidFill>
                <a:latin typeface="Arial"/>
                <a:cs typeface="Arial"/>
              </a:rPr>
              <a:t>ого	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п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35" b="1">
                <a:solidFill>
                  <a:srgbClr val="D9D9D9"/>
                </a:solidFill>
                <a:latin typeface="Arial"/>
                <a:cs typeface="Arial"/>
              </a:rPr>
              <a:t>роцесс</a:t>
            </a:r>
            <a:r>
              <a:rPr dirty="0" sz="2400" spc="-34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145" b="1">
                <a:solidFill>
                  <a:srgbClr val="D9D9D9"/>
                </a:solidFill>
                <a:latin typeface="Arial"/>
                <a:cs typeface="Arial"/>
              </a:rPr>
              <a:t>а,	</a:t>
            </a:r>
            <a:r>
              <a:rPr dirty="0" sz="2400" spc="125" b="1">
                <a:solidFill>
                  <a:srgbClr val="D9D9D9"/>
                </a:solidFill>
                <a:latin typeface="Arial"/>
                <a:cs typeface="Arial"/>
              </a:rPr>
              <a:t>за	</a:t>
            </a:r>
            <a:r>
              <a:rPr dirty="0" sz="2400" spc="195" b="1">
                <a:solidFill>
                  <a:srgbClr val="D9D9D9"/>
                </a:solidFill>
                <a:latin typeface="Arial"/>
                <a:cs typeface="Arial"/>
              </a:rPr>
              <a:t>счет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687445" algn="l"/>
                <a:tab pos="5972810" algn="l"/>
                <a:tab pos="7209790" algn="l"/>
              </a:tabLst>
            </a:pP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п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л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до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в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spc="270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ль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ы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х	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к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кр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spc="270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ы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х	ш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г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в	с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289300" algn="l"/>
                <a:tab pos="5574030" algn="l"/>
                <a:tab pos="7306945" algn="l"/>
              </a:tabLst>
            </a:pP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ви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га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ци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нным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	</a:t>
            </a:r>
            <a:r>
              <a:rPr dirty="0" sz="2400" spc="265" b="1">
                <a:solidFill>
                  <a:srgbClr val="D9D9D9"/>
                </a:solidFill>
                <a:latin typeface="Arial"/>
                <a:cs typeface="Arial"/>
              </a:rPr>
              <a:t>у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к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spc="-35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50" b="1">
                <a:solidFill>
                  <a:srgbClr val="D9D9D9"/>
                </a:solidFill>
                <a:latin typeface="Arial"/>
                <a:cs typeface="Arial"/>
              </a:rPr>
              <a:t>з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ни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я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м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	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д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spc="270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л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й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,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	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ч</a:t>
            </a:r>
            <a:r>
              <a:rPr dirty="0" sz="2400" spc="235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endParaRPr sz="2400">
              <a:latin typeface="Arial"/>
              <a:cs typeface="Arial"/>
            </a:endParaRPr>
          </a:p>
          <a:p>
            <a:pPr marL="12700" marR="733425">
              <a:lnSpc>
                <a:spcPct val="100000"/>
              </a:lnSpc>
              <a:tabLst>
                <a:tab pos="2038985" algn="l"/>
                <a:tab pos="4522470" algn="l"/>
                <a:tab pos="6125210" algn="l"/>
              </a:tabLst>
            </a:pP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п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з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в</a:t>
            </a:r>
            <a:r>
              <a:rPr dirty="0" sz="2400" spc="235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л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я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т	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п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ци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ли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2400" spc="-32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у	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з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2400" spc="270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ь	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ри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к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и  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до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п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10" b="1">
                <a:solidFill>
                  <a:srgbClr val="D9D9D9"/>
                </a:solidFill>
                <a:latin typeface="Arial"/>
                <a:cs typeface="Arial"/>
              </a:rPr>
              <a:t>у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2400" spc="270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2400" spc="-36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70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ь	</a:t>
            </a:r>
            <a:r>
              <a:rPr dirty="0" sz="2400" spc="-63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ш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б</a:t>
            </a:r>
            <a:r>
              <a:rPr dirty="0" sz="2400" spc="-36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к</a:t>
            </a:r>
            <a:r>
              <a:rPr dirty="0" sz="2400" spc="50" b="1">
                <a:solidFill>
                  <a:srgbClr val="D9D9D9"/>
                </a:solidFill>
                <a:latin typeface="Arial"/>
                <a:cs typeface="Arial"/>
              </a:rPr>
              <a:t>у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00" y="352120"/>
            <a:ext cx="743585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50"/>
              <a:t>ПОДДЕРЖКА</a:t>
            </a:r>
            <a:r>
              <a:rPr dirty="0" spc="550"/>
              <a:t> </a:t>
            </a:r>
            <a:r>
              <a:rPr dirty="0" spc="155"/>
              <a:t>3D</a:t>
            </a:r>
            <a:r>
              <a:rPr dirty="0" spc="580"/>
              <a:t> </a:t>
            </a:r>
            <a:r>
              <a:rPr dirty="0" spc="175"/>
              <a:t>СХЕМ</a:t>
            </a:r>
          </a:p>
        </p:txBody>
      </p:sp>
      <p:sp>
        <p:nvSpPr>
          <p:cNvPr id="3" name="object 3"/>
          <p:cNvSpPr/>
          <p:nvPr/>
        </p:nvSpPr>
        <p:spPr>
          <a:xfrm>
            <a:off x="289636" y="2144014"/>
            <a:ext cx="11430" cy="3820795"/>
          </a:xfrm>
          <a:custGeom>
            <a:avLst/>
            <a:gdLst/>
            <a:ahLst/>
            <a:cxnLst/>
            <a:rect l="l" t="t" r="r" b="b"/>
            <a:pathLst>
              <a:path w="11429" h="3820795">
                <a:moveTo>
                  <a:pt x="0" y="0"/>
                </a:moveTo>
                <a:lnTo>
                  <a:pt x="11264" y="3820185"/>
                </a:lnTo>
              </a:path>
            </a:pathLst>
          </a:custGeom>
          <a:ln w="50800">
            <a:solidFill>
              <a:srgbClr val="84182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1393" y="50"/>
            <a:ext cx="4340605" cy="685794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79577" y="1303400"/>
            <a:ext cx="8435340" cy="42767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61185" algn="l"/>
              </a:tabLst>
            </a:pPr>
            <a:r>
              <a:rPr dirty="0" sz="2800" spc="-5" b="1">
                <a:solidFill>
                  <a:srgbClr val="E00430"/>
                </a:solidFill>
                <a:latin typeface="Arial"/>
                <a:cs typeface="Arial"/>
              </a:rPr>
              <a:t>"</a:t>
            </a:r>
            <a:r>
              <a:rPr dirty="0" sz="2800" spc="-490" b="1">
                <a:solidFill>
                  <a:srgbClr val="E00430"/>
                </a:solidFill>
                <a:latin typeface="Arial"/>
                <a:cs typeface="Arial"/>
              </a:rPr>
              <a:t> </a:t>
            </a:r>
            <a:r>
              <a:rPr dirty="0" sz="2800" spc="220" b="1">
                <a:solidFill>
                  <a:srgbClr val="E00430"/>
                </a:solidFill>
                <a:latin typeface="Arial"/>
                <a:cs typeface="Arial"/>
              </a:rPr>
              <a:t>ВЗРЫВ	</a:t>
            </a:r>
            <a:r>
              <a:rPr dirty="0" sz="2800" spc="240" b="1">
                <a:solidFill>
                  <a:srgbClr val="E00430"/>
                </a:solidFill>
                <a:latin typeface="Arial"/>
                <a:cs typeface="Arial"/>
              </a:rPr>
              <a:t>МОДЕЛИ"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050">
              <a:latin typeface="Arial"/>
              <a:cs typeface="Arial"/>
            </a:endParaRPr>
          </a:p>
          <a:p>
            <a:pPr marL="12700" marR="782955">
              <a:lnSpc>
                <a:spcPct val="100000"/>
              </a:lnSpc>
              <a:tabLst>
                <a:tab pos="2015489" algn="l"/>
                <a:tab pos="2751455" algn="l"/>
                <a:tab pos="4318000" algn="l"/>
                <a:tab pos="4605020" algn="l"/>
                <a:tab pos="5270500" algn="l"/>
              </a:tabLst>
            </a:pP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Ци</a:t>
            </a:r>
            <a:r>
              <a:rPr dirty="0" sz="2400" spc="285" b="1">
                <a:solidFill>
                  <a:srgbClr val="D9D9D9"/>
                </a:solidFill>
                <a:latin typeface="Arial"/>
                <a:cs typeface="Arial"/>
              </a:rPr>
              <a:t>ф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ро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в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я	п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л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spc="270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2400" spc="250" b="1">
                <a:solidFill>
                  <a:srgbClr val="D9D9D9"/>
                </a:solidFill>
                <a:latin typeface="Arial"/>
                <a:cs typeface="Arial"/>
              </a:rPr>
              <a:t>ф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р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м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,	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д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т	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в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29" b="1">
                <a:solidFill>
                  <a:srgbClr val="D9D9D9"/>
                </a:solidFill>
                <a:latin typeface="Arial"/>
                <a:cs typeface="Arial"/>
              </a:rPr>
              <a:t>з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м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ж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2400" spc="270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ь  </a:t>
            </a:r>
            <a:r>
              <a:rPr dirty="0" sz="2400" spc="145" b="1">
                <a:solidFill>
                  <a:srgbClr val="D9D9D9"/>
                </a:solidFill>
                <a:latin typeface="Arial"/>
                <a:cs typeface="Arial"/>
              </a:rPr>
              <a:t>сп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ециалистам	</a:t>
            </a:r>
            <a:r>
              <a:rPr dirty="0" sz="2400" spc="240" b="1">
                <a:solidFill>
                  <a:srgbClr val="D9D9D9"/>
                </a:solidFill>
                <a:latin typeface="Arial"/>
                <a:cs typeface="Arial"/>
              </a:rPr>
              <a:t>детальн</a:t>
            </a:r>
            <a:r>
              <a:rPr dirty="0" sz="2400" spc="-36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о	</a:t>
            </a:r>
            <a:r>
              <a:rPr dirty="0" sz="2400" spc="235" b="1">
                <a:solidFill>
                  <a:srgbClr val="D9D9D9"/>
                </a:solidFill>
                <a:latin typeface="Arial"/>
                <a:cs typeface="Arial"/>
              </a:rPr>
              <a:t>изучить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766060" algn="l"/>
                <a:tab pos="3557270" algn="l"/>
                <a:tab pos="5124450" algn="l"/>
              </a:tabLst>
            </a:pPr>
            <a:r>
              <a:rPr dirty="0" sz="2400" spc="145" b="1">
                <a:solidFill>
                  <a:srgbClr val="D9D9D9"/>
                </a:solidFill>
                <a:latin typeface="Arial"/>
                <a:cs typeface="Arial"/>
              </a:rPr>
              <a:t>об</a:t>
            </a:r>
            <a:r>
              <a:rPr dirty="0" sz="2400" spc="-36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45" b="1">
                <a:solidFill>
                  <a:srgbClr val="D9D9D9"/>
                </a:solidFill>
                <a:latin typeface="Arial"/>
                <a:cs typeface="Arial"/>
              </a:rPr>
              <a:t>орудование	</a:t>
            </a:r>
            <a:r>
              <a:rPr dirty="0" sz="2400" spc="195" b="1">
                <a:solidFill>
                  <a:srgbClr val="D9D9D9"/>
                </a:solidFill>
                <a:latin typeface="Arial"/>
                <a:cs typeface="Arial"/>
              </a:rPr>
              <a:t>при	</a:t>
            </a:r>
            <a:r>
              <a:rPr dirty="0" sz="2400" spc="220" b="1">
                <a:solidFill>
                  <a:srgbClr val="D9D9D9"/>
                </a:solidFill>
                <a:latin typeface="Arial"/>
                <a:cs typeface="Arial"/>
              </a:rPr>
              <a:t>помощ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и	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трехмерной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508125" algn="l"/>
                <a:tab pos="4563110" algn="l"/>
                <a:tab pos="5115560" algn="l"/>
                <a:tab pos="7077075" algn="l"/>
              </a:tabLst>
            </a:pP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м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д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л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и	н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к</a:t>
            </a:r>
            <a:r>
              <a:rPr dirty="0" sz="2400" spc="-35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л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д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ы</a:t>
            </a:r>
            <a:r>
              <a:rPr dirty="0" sz="2400" spc="-36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в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м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й	н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а	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р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еа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ль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ы</a:t>
            </a:r>
            <a:r>
              <a:rPr dirty="0" sz="2400" spc="-36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й	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65" b="1">
                <a:solidFill>
                  <a:srgbClr val="D9D9D9"/>
                </a:solidFill>
                <a:latin typeface="Arial"/>
                <a:cs typeface="Arial"/>
              </a:rPr>
              <a:t>б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ъ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к</a:t>
            </a:r>
            <a:r>
              <a:rPr dirty="0" sz="2400" spc="55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Arial"/>
              <a:cs typeface="Arial"/>
            </a:endParaRPr>
          </a:p>
          <a:p>
            <a:pPr marL="12700" marR="999490">
              <a:lnSpc>
                <a:spcPct val="100000"/>
              </a:lnSpc>
              <a:spcBef>
                <a:spcPts val="5"/>
              </a:spcBef>
              <a:tabLst>
                <a:tab pos="1205230" algn="l"/>
                <a:tab pos="1551940" algn="l"/>
                <a:tab pos="1809114" algn="l"/>
                <a:tab pos="2137410" algn="l"/>
                <a:tab pos="2835275" algn="l"/>
                <a:tab pos="4262755" algn="l"/>
                <a:tab pos="5809615" algn="l"/>
              </a:tabLst>
            </a:pPr>
            <a:r>
              <a:rPr dirty="0" sz="2400" spc="235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к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ж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е	в	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ц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ы	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70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ег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риро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в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ы	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к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ор</a:t>
            </a:r>
            <a:r>
              <a:rPr dirty="0" sz="2400" spc="235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70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ки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е  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п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дпи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,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	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	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пи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2400" spc="-35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ни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м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	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2400" spc="229" b="1">
                <a:solidFill>
                  <a:srgbClr val="D9D9D9"/>
                </a:solidFill>
                <a:latin typeface="Arial"/>
                <a:cs typeface="Arial"/>
              </a:rPr>
              <a:t>з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б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ра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ж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нн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ы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х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379345" algn="l"/>
              </a:tabLst>
            </a:pPr>
            <a:r>
              <a:rPr dirty="0" sz="2400" spc="270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р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х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м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р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ы</a:t>
            </a:r>
            <a:r>
              <a:rPr dirty="0" sz="2400" spc="-36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х	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65" b="1">
                <a:solidFill>
                  <a:srgbClr val="D9D9D9"/>
                </a:solidFill>
                <a:latin typeface="Arial"/>
                <a:cs typeface="Arial"/>
              </a:rPr>
              <a:t>б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ъ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к</a:t>
            </a:r>
            <a:r>
              <a:rPr dirty="0" sz="2400" spc="235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ов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40296" y="5954064"/>
            <a:ext cx="2593975" cy="904240"/>
            <a:chOff x="6440296" y="5954064"/>
            <a:chExt cx="2593975" cy="904240"/>
          </a:xfrm>
        </p:grpSpPr>
        <p:sp>
          <p:nvSpPr>
            <p:cNvPr id="3" name="object 3"/>
            <p:cNvSpPr/>
            <p:nvPr/>
          </p:nvSpPr>
          <p:spPr>
            <a:xfrm>
              <a:off x="6674357" y="5954064"/>
              <a:ext cx="6350" cy="904240"/>
            </a:xfrm>
            <a:custGeom>
              <a:avLst/>
              <a:gdLst/>
              <a:ahLst/>
              <a:cxnLst/>
              <a:rect l="l" t="t" r="r" b="b"/>
              <a:pathLst>
                <a:path w="6350" h="904240">
                  <a:moveTo>
                    <a:pt x="6350" y="0"/>
                  </a:moveTo>
                  <a:lnTo>
                    <a:pt x="0" y="0"/>
                  </a:lnTo>
                  <a:lnTo>
                    <a:pt x="0" y="903933"/>
                  </a:lnTo>
                  <a:lnTo>
                    <a:pt x="6350" y="903933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443471" y="6075083"/>
              <a:ext cx="2587625" cy="622300"/>
            </a:xfrm>
            <a:custGeom>
              <a:avLst/>
              <a:gdLst/>
              <a:ahLst/>
              <a:cxnLst/>
              <a:rect l="l" t="t" r="r" b="b"/>
              <a:pathLst>
                <a:path w="2587625" h="622300">
                  <a:moveTo>
                    <a:pt x="2587498" y="621957"/>
                  </a:moveTo>
                  <a:lnTo>
                    <a:pt x="0" y="609168"/>
                  </a:lnTo>
                </a:path>
                <a:path w="2587625" h="622300">
                  <a:moveTo>
                    <a:pt x="1371346" y="6400"/>
                  </a:moveTo>
                  <a:lnTo>
                    <a:pt x="77597" y="0"/>
                  </a:lnTo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6676770" y="2623019"/>
            <a:ext cx="5467985" cy="4235450"/>
            <a:chOff x="6676770" y="2623019"/>
            <a:chExt cx="5467985" cy="4235450"/>
          </a:xfrm>
        </p:grpSpPr>
        <p:sp>
          <p:nvSpPr>
            <p:cNvPr id="6" name="object 6"/>
            <p:cNvSpPr/>
            <p:nvPr/>
          </p:nvSpPr>
          <p:spPr>
            <a:xfrm>
              <a:off x="6679945" y="3003550"/>
              <a:ext cx="2587625" cy="916305"/>
            </a:xfrm>
            <a:custGeom>
              <a:avLst/>
              <a:gdLst/>
              <a:ahLst/>
              <a:cxnLst/>
              <a:rect l="l" t="t" r="r" b="b"/>
              <a:pathLst>
                <a:path w="2587625" h="916304">
                  <a:moveTo>
                    <a:pt x="234060" y="915797"/>
                  </a:moveTo>
                  <a:lnTo>
                    <a:pt x="234060" y="0"/>
                  </a:lnTo>
                </a:path>
                <a:path w="2587625" h="916304">
                  <a:moveTo>
                    <a:pt x="2587498" y="743076"/>
                  </a:moveTo>
                  <a:lnTo>
                    <a:pt x="0" y="730250"/>
                  </a:lnTo>
                </a:path>
                <a:path w="2587625" h="916304">
                  <a:moveTo>
                    <a:pt x="1371346" y="127508"/>
                  </a:moveTo>
                  <a:lnTo>
                    <a:pt x="77597" y="121030"/>
                  </a:lnTo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11995" y="2623019"/>
              <a:ext cx="3032759" cy="4234977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441959" y="2467610"/>
            <a:ext cx="11430" cy="3820795"/>
          </a:xfrm>
          <a:custGeom>
            <a:avLst/>
            <a:gdLst/>
            <a:ahLst/>
            <a:cxnLst/>
            <a:rect l="l" t="t" r="r" b="b"/>
            <a:pathLst>
              <a:path w="11429" h="3820795">
                <a:moveTo>
                  <a:pt x="0" y="0"/>
                </a:moveTo>
                <a:lnTo>
                  <a:pt x="11264" y="3820198"/>
                </a:lnTo>
              </a:path>
            </a:pathLst>
          </a:custGeom>
          <a:ln w="50800">
            <a:solidFill>
              <a:srgbClr val="8418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76529" y="16205"/>
            <a:ext cx="9093835" cy="222123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1523365">
              <a:lnSpc>
                <a:spcPct val="100000"/>
              </a:lnSpc>
              <a:spcBef>
                <a:spcPts val="100"/>
              </a:spcBef>
            </a:pPr>
            <a:r>
              <a:rPr dirty="0" spc="300"/>
              <a:t>П</a:t>
            </a:r>
            <a:r>
              <a:rPr dirty="0" spc="290"/>
              <a:t>О</a:t>
            </a:r>
            <a:r>
              <a:rPr dirty="0" spc="300"/>
              <a:t>ЗИ</a:t>
            </a:r>
            <a:r>
              <a:rPr dirty="0" spc="295"/>
              <a:t>Ц</a:t>
            </a:r>
            <a:r>
              <a:rPr dirty="0" spc="300"/>
              <a:t>И</a:t>
            </a:r>
            <a:r>
              <a:rPr dirty="0" spc="290"/>
              <a:t>О</a:t>
            </a:r>
            <a:r>
              <a:rPr dirty="0" spc="295"/>
              <a:t>Н</a:t>
            </a:r>
            <a:r>
              <a:rPr dirty="0" spc="300"/>
              <a:t>И</a:t>
            </a:r>
            <a:r>
              <a:rPr dirty="0" spc="240"/>
              <a:t>Р</a:t>
            </a:r>
            <a:r>
              <a:rPr dirty="0" spc="290"/>
              <a:t>О</a:t>
            </a:r>
            <a:r>
              <a:rPr dirty="0" spc="55"/>
              <a:t>В</a:t>
            </a:r>
            <a:r>
              <a:rPr dirty="0" spc="295"/>
              <a:t>АН</a:t>
            </a:r>
            <a:r>
              <a:rPr dirty="0" spc="300"/>
              <a:t>И</a:t>
            </a:r>
            <a:r>
              <a:rPr dirty="0"/>
              <a:t>Е  </a:t>
            </a:r>
            <a:r>
              <a:rPr dirty="0" spc="145"/>
              <a:t>НА</a:t>
            </a:r>
            <a:r>
              <a:rPr dirty="0" spc="580"/>
              <a:t> </a:t>
            </a:r>
            <a:r>
              <a:rPr dirty="0" spc="210"/>
              <a:t>ЭЛЕМЕНТАХ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pc="254"/>
              <a:t>ОБОРУДОВАНИЯ/ИЗДЕЛИЯ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58010" algn="l"/>
              </a:tabLst>
            </a:pPr>
            <a:r>
              <a:rPr dirty="0" spc="229"/>
              <a:t>Glazz</a:t>
            </a:r>
            <a:r>
              <a:rPr dirty="0" spc="-480"/>
              <a:t> </a:t>
            </a:r>
            <a:r>
              <a:rPr dirty="0" spc="140"/>
              <a:t>AR	</a:t>
            </a:r>
            <a:r>
              <a:rPr dirty="0" spc="240"/>
              <a:t>позволяет</a:t>
            </a:r>
          </a:p>
          <a:p>
            <a:pPr marL="12700" marR="5080">
              <a:lnSpc>
                <a:spcPct val="100000"/>
              </a:lnSpc>
              <a:tabLst>
                <a:tab pos="1842770" algn="l"/>
                <a:tab pos="1990725" algn="l"/>
                <a:tab pos="3211830" algn="l"/>
                <a:tab pos="3604260" algn="l"/>
                <a:tab pos="3866515" algn="l"/>
                <a:tab pos="4993640" algn="l"/>
              </a:tabLst>
            </a:pPr>
            <a:r>
              <a:rPr dirty="0" spc="290"/>
              <a:t>п</a:t>
            </a:r>
            <a:r>
              <a:rPr dirty="0" spc="250"/>
              <a:t>о</a:t>
            </a:r>
            <a:r>
              <a:rPr dirty="0" spc="290"/>
              <a:t>з</a:t>
            </a:r>
            <a:r>
              <a:rPr dirty="0" spc="285"/>
              <a:t>ицио</a:t>
            </a:r>
            <a:r>
              <a:rPr dirty="0" spc="290"/>
              <a:t>н</a:t>
            </a:r>
            <a:r>
              <a:rPr dirty="0" spc="285"/>
              <a:t>иро</a:t>
            </a:r>
            <a:r>
              <a:rPr dirty="0" spc="260"/>
              <a:t>в</a:t>
            </a:r>
            <a:r>
              <a:rPr dirty="0" spc="305"/>
              <a:t>а</a:t>
            </a:r>
            <a:r>
              <a:rPr dirty="0" spc="285"/>
              <a:t>т</a:t>
            </a:r>
            <a:r>
              <a:rPr dirty="0" spc="-5"/>
              <a:t>ь</a:t>
            </a:r>
            <a:r>
              <a:rPr dirty="0"/>
              <a:t>	</a:t>
            </a:r>
            <a:r>
              <a:rPr dirty="0" spc="220"/>
              <a:t>э</a:t>
            </a:r>
            <a:r>
              <a:rPr dirty="0" spc="250"/>
              <a:t>л</a:t>
            </a:r>
            <a:r>
              <a:rPr dirty="0" spc="260"/>
              <a:t>е</a:t>
            </a:r>
            <a:r>
              <a:rPr dirty="0" spc="285"/>
              <a:t>м</a:t>
            </a:r>
            <a:r>
              <a:rPr dirty="0" spc="295"/>
              <a:t>е</a:t>
            </a:r>
            <a:r>
              <a:rPr dirty="0" spc="305"/>
              <a:t>н</a:t>
            </a:r>
            <a:r>
              <a:rPr dirty="0" spc="240"/>
              <a:t>т</a:t>
            </a:r>
            <a:r>
              <a:rPr dirty="0" spc="-5"/>
              <a:t>ы  </a:t>
            </a:r>
            <a:r>
              <a:rPr dirty="0" spc="235"/>
              <a:t>деталей	</a:t>
            </a:r>
            <a:r>
              <a:rPr dirty="0" spc="254"/>
              <a:t>оборудования	</a:t>
            </a:r>
            <a:r>
              <a:rPr dirty="0" spc="190"/>
              <a:t>вне </a:t>
            </a:r>
            <a:r>
              <a:rPr dirty="0" spc="195"/>
              <a:t> </a:t>
            </a:r>
            <a:r>
              <a:rPr dirty="0" spc="240"/>
              <a:t>видимой		</a:t>
            </a:r>
            <a:r>
              <a:rPr dirty="0" spc="220"/>
              <a:t>зоне,	</a:t>
            </a:r>
            <a:r>
              <a:rPr dirty="0" spc="-5"/>
              <a:t>и	</a:t>
            </a:r>
            <a:r>
              <a:rPr dirty="0" spc="254"/>
              <a:t>указывать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75538" y="4545913"/>
            <a:ext cx="6840855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797685" algn="l"/>
                <a:tab pos="2836545" algn="l"/>
                <a:tab pos="3464560" algn="l"/>
                <a:tab pos="6102350" algn="l"/>
              </a:tabLst>
            </a:pPr>
            <a:r>
              <a:rPr dirty="0" sz="2800" spc="295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2800" spc="290" b="1">
                <a:solidFill>
                  <a:srgbClr val="D9D9D9"/>
                </a:solidFill>
                <a:latin typeface="Arial"/>
                <a:cs typeface="Arial"/>
              </a:rPr>
              <a:t>п</a:t>
            </a:r>
            <a:r>
              <a:rPr dirty="0" sz="2800" spc="295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800" spc="285" b="1">
                <a:solidFill>
                  <a:srgbClr val="D9D9D9"/>
                </a:solidFill>
                <a:latin typeface="Arial"/>
                <a:cs typeface="Arial"/>
              </a:rPr>
              <a:t>ци</a:t>
            </a:r>
            <a:r>
              <a:rPr dirty="0" sz="2800" spc="295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800" spc="290" b="1">
                <a:solidFill>
                  <a:srgbClr val="D9D9D9"/>
                </a:solidFill>
                <a:latin typeface="Arial"/>
                <a:cs typeface="Arial"/>
              </a:rPr>
              <a:t>л</a:t>
            </a:r>
            <a:r>
              <a:rPr dirty="0" sz="2800" spc="285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2800" spc="305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2800" spc="335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2800" spc="-5" b="1">
                <a:solidFill>
                  <a:srgbClr val="D9D9D9"/>
                </a:solidFill>
                <a:latin typeface="Arial"/>
                <a:cs typeface="Arial"/>
              </a:rPr>
              <a:t>у</a:t>
            </a:r>
            <a:r>
              <a:rPr dirty="0" sz="2800" b="1">
                <a:solidFill>
                  <a:srgbClr val="D9D9D9"/>
                </a:solidFill>
                <a:latin typeface="Arial"/>
                <a:cs typeface="Arial"/>
              </a:rPr>
              <a:t>	</a:t>
            </a:r>
            <a:r>
              <a:rPr dirty="0" sz="2800" spc="285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2800" spc="-5" b="1">
                <a:solidFill>
                  <a:srgbClr val="D9D9D9"/>
                </a:solidFill>
                <a:latin typeface="Arial"/>
                <a:cs typeface="Arial"/>
              </a:rPr>
              <a:t>х</a:t>
            </a:r>
            <a:r>
              <a:rPr dirty="0" sz="2800" b="1">
                <a:solidFill>
                  <a:srgbClr val="D9D9D9"/>
                </a:solidFill>
                <a:latin typeface="Arial"/>
                <a:cs typeface="Arial"/>
              </a:rPr>
              <a:t>	</a:t>
            </a:r>
            <a:r>
              <a:rPr dirty="0" sz="2800" spc="29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2800" spc="295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800" spc="220" b="1">
                <a:solidFill>
                  <a:srgbClr val="D9D9D9"/>
                </a:solidFill>
                <a:latin typeface="Arial"/>
                <a:cs typeface="Arial"/>
              </a:rPr>
              <a:t>х</a:t>
            </a:r>
            <a:r>
              <a:rPr dirty="0" sz="2800" spc="250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800" spc="285" b="1">
                <a:solidFill>
                  <a:srgbClr val="D9D9D9"/>
                </a:solidFill>
                <a:latin typeface="Arial"/>
                <a:cs typeface="Arial"/>
              </a:rPr>
              <a:t>ж</a:t>
            </a:r>
            <a:r>
              <a:rPr dirty="0" sz="2800" spc="290" b="1">
                <a:solidFill>
                  <a:srgbClr val="D9D9D9"/>
                </a:solidFill>
                <a:latin typeface="Arial"/>
                <a:cs typeface="Arial"/>
              </a:rPr>
              <a:t>д</a:t>
            </a:r>
            <a:r>
              <a:rPr dirty="0" sz="2800" spc="295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800" spc="29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2800" spc="285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2800" spc="-5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800" b="1">
                <a:solidFill>
                  <a:srgbClr val="D9D9D9"/>
                </a:solidFill>
                <a:latin typeface="Arial"/>
                <a:cs typeface="Arial"/>
              </a:rPr>
              <a:t>	</a:t>
            </a:r>
            <a:r>
              <a:rPr dirty="0" sz="2800" spc="290" b="1">
                <a:solidFill>
                  <a:srgbClr val="D9D9D9"/>
                </a:solidFill>
                <a:latin typeface="Arial"/>
                <a:cs typeface="Arial"/>
              </a:rPr>
              <a:t>п</a:t>
            </a:r>
            <a:r>
              <a:rPr dirty="0" sz="2800" spc="285" b="1">
                <a:solidFill>
                  <a:srgbClr val="D9D9D9"/>
                </a:solidFill>
                <a:latin typeface="Arial"/>
                <a:cs typeface="Arial"/>
              </a:rPr>
              <a:t>р</a:t>
            </a:r>
            <a:r>
              <a:rPr dirty="0" sz="2800" spc="-5" b="1">
                <a:solidFill>
                  <a:srgbClr val="D9D9D9"/>
                </a:solidFill>
                <a:latin typeface="Arial"/>
                <a:cs typeface="Arial"/>
              </a:rPr>
              <a:t>и  </a:t>
            </a:r>
            <a:r>
              <a:rPr dirty="0" sz="2800" spc="225" b="1">
                <a:solidFill>
                  <a:srgbClr val="D9D9D9"/>
                </a:solidFill>
                <a:latin typeface="Arial"/>
                <a:cs typeface="Arial"/>
              </a:rPr>
              <a:t>помощи	</a:t>
            </a:r>
            <a:r>
              <a:rPr dirty="0" sz="2800" spc="265" b="1">
                <a:solidFill>
                  <a:srgbClr val="D9D9D9"/>
                </a:solidFill>
                <a:latin typeface="Arial"/>
                <a:cs typeface="Arial"/>
              </a:rPr>
              <a:t>навигационных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800" spc="260" b="1">
                <a:solidFill>
                  <a:srgbClr val="D9D9D9"/>
                </a:solidFill>
                <a:latin typeface="Arial"/>
                <a:cs typeface="Arial"/>
              </a:rPr>
              <a:t>указателей.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095356" y="5150358"/>
            <a:ext cx="624205" cy="624205"/>
          </a:xfrm>
          <a:custGeom>
            <a:avLst/>
            <a:gdLst/>
            <a:ahLst/>
            <a:cxnLst/>
            <a:rect l="l" t="t" r="r" b="b"/>
            <a:pathLst>
              <a:path w="624204" h="624204">
                <a:moveTo>
                  <a:pt x="311912" y="0"/>
                </a:moveTo>
                <a:lnTo>
                  <a:pt x="265831" y="3380"/>
                </a:lnTo>
                <a:lnTo>
                  <a:pt x="221846" y="13199"/>
                </a:lnTo>
                <a:lnTo>
                  <a:pt x="180440" y="28977"/>
                </a:lnTo>
                <a:lnTo>
                  <a:pt x="142095" y="50232"/>
                </a:lnTo>
                <a:lnTo>
                  <a:pt x="107296" y="76481"/>
                </a:lnTo>
                <a:lnTo>
                  <a:pt x="76524" y="107244"/>
                </a:lnTo>
                <a:lnTo>
                  <a:pt x="50264" y="142039"/>
                </a:lnTo>
                <a:lnTo>
                  <a:pt x="28998" y="180385"/>
                </a:lnTo>
                <a:lnTo>
                  <a:pt x="13210" y="221800"/>
                </a:lnTo>
                <a:lnTo>
                  <a:pt x="3383" y="265803"/>
                </a:lnTo>
                <a:lnTo>
                  <a:pt x="0" y="311912"/>
                </a:lnTo>
                <a:lnTo>
                  <a:pt x="3383" y="358003"/>
                </a:lnTo>
                <a:lnTo>
                  <a:pt x="13210" y="401995"/>
                </a:lnTo>
                <a:lnTo>
                  <a:pt x="28998" y="443405"/>
                </a:lnTo>
                <a:lnTo>
                  <a:pt x="50264" y="481750"/>
                </a:lnTo>
                <a:lnTo>
                  <a:pt x="76524" y="516548"/>
                </a:lnTo>
                <a:lnTo>
                  <a:pt x="107296" y="547316"/>
                </a:lnTo>
                <a:lnTo>
                  <a:pt x="142095" y="573572"/>
                </a:lnTo>
                <a:lnTo>
                  <a:pt x="180440" y="594833"/>
                </a:lnTo>
                <a:lnTo>
                  <a:pt x="221846" y="610617"/>
                </a:lnTo>
                <a:lnTo>
                  <a:pt x="265831" y="620442"/>
                </a:lnTo>
                <a:lnTo>
                  <a:pt x="311912" y="623824"/>
                </a:lnTo>
                <a:lnTo>
                  <a:pt x="358023" y="620442"/>
                </a:lnTo>
                <a:lnTo>
                  <a:pt x="402034" y="610617"/>
                </a:lnTo>
                <a:lnTo>
                  <a:pt x="443461" y="594833"/>
                </a:lnTo>
                <a:lnTo>
                  <a:pt x="481822" y="573572"/>
                </a:lnTo>
                <a:lnTo>
                  <a:pt x="516634" y="547316"/>
                </a:lnTo>
                <a:lnTo>
                  <a:pt x="547414" y="516548"/>
                </a:lnTo>
                <a:lnTo>
                  <a:pt x="573680" y="481750"/>
                </a:lnTo>
                <a:lnTo>
                  <a:pt x="594950" y="443405"/>
                </a:lnTo>
                <a:lnTo>
                  <a:pt x="610739" y="401995"/>
                </a:lnTo>
                <a:lnTo>
                  <a:pt x="620567" y="358003"/>
                </a:lnTo>
                <a:lnTo>
                  <a:pt x="623951" y="311912"/>
                </a:lnTo>
                <a:lnTo>
                  <a:pt x="620567" y="265803"/>
                </a:lnTo>
                <a:lnTo>
                  <a:pt x="610739" y="221800"/>
                </a:lnTo>
                <a:lnTo>
                  <a:pt x="594950" y="180385"/>
                </a:lnTo>
                <a:lnTo>
                  <a:pt x="573680" y="142039"/>
                </a:lnTo>
                <a:lnTo>
                  <a:pt x="547414" y="107244"/>
                </a:lnTo>
                <a:lnTo>
                  <a:pt x="516634" y="76481"/>
                </a:lnTo>
                <a:lnTo>
                  <a:pt x="481822" y="50232"/>
                </a:lnTo>
                <a:lnTo>
                  <a:pt x="443461" y="28977"/>
                </a:lnTo>
                <a:lnTo>
                  <a:pt x="402034" y="13199"/>
                </a:lnTo>
                <a:lnTo>
                  <a:pt x="358023" y="3380"/>
                </a:lnTo>
                <a:lnTo>
                  <a:pt x="311912" y="0"/>
                </a:lnTo>
                <a:close/>
              </a:path>
            </a:pathLst>
          </a:custGeom>
          <a:solidFill>
            <a:srgbClr val="FF0000">
              <a:alpha val="290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603519" y="3728386"/>
            <a:ext cx="761365" cy="1033780"/>
          </a:xfrm>
          <a:custGeom>
            <a:avLst/>
            <a:gdLst/>
            <a:ahLst/>
            <a:cxnLst/>
            <a:rect l="l" t="t" r="r" b="b"/>
            <a:pathLst>
              <a:path w="761365" h="1033779">
                <a:moveTo>
                  <a:pt x="696732" y="969636"/>
                </a:moveTo>
                <a:lnTo>
                  <a:pt x="690872" y="975943"/>
                </a:lnTo>
                <a:lnTo>
                  <a:pt x="685800" y="989631"/>
                </a:lnTo>
                <a:lnTo>
                  <a:pt x="686204" y="1004224"/>
                </a:lnTo>
                <a:lnTo>
                  <a:pt x="692372" y="1017984"/>
                </a:lnTo>
                <a:lnTo>
                  <a:pt x="703419" y="1028320"/>
                </a:lnTo>
                <a:lnTo>
                  <a:pt x="717121" y="1033430"/>
                </a:lnTo>
                <a:lnTo>
                  <a:pt x="731752" y="1033039"/>
                </a:lnTo>
                <a:lnTo>
                  <a:pt x="745585" y="1026874"/>
                </a:lnTo>
                <a:lnTo>
                  <a:pt x="755848" y="1015773"/>
                </a:lnTo>
                <a:lnTo>
                  <a:pt x="760920" y="1002077"/>
                </a:lnTo>
                <a:lnTo>
                  <a:pt x="760850" y="999569"/>
                </a:lnTo>
                <a:lnTo>
                  <a:pt x="718153" y="999569"/>
                </a:lnTo>
                <a:lnTo>
                  <a:pt x="696732" y="969636"/>
                </a:lnTo>
                <a:close/>
              </a:path>
              <a:path w="761365" h="1033779">
                <a:moveTo>
                  <a:pt x="707101" y="962207"/>
                </a:moveTo>
                <a:lnTo>
                  <a:pt x="701135" y="964898"/>
                </a:lnTo>
                <a:lnTo>
                  <a:pt x="696732" y="969636"/>
                </a:lnTo>
                <a:lnTo>
                  <a:pt x="718153" y="999569"/>
                </a:lnTo>
                <a:lnTo>
                  <a:pt x="728567" y="992203"/>
                </a:lnTo>
                <a:lnTo>
                  <a:pt x="707101" y="962207"/>
                </a:lnTo>
                <a:close/>
              </a:path>
              <a:path w="761365" h="1033779">
                <a:moveTo>
                  <a:pt x="729599" y="958230"/>
                </a:moveTo>
                <a:lnTo>
                  <a:pt x="714968" y="958659"/>
                </a:lnTo>
                <a:lnTo>
                  <a:pt x="707101" y="962207"/>
                </a:lnTo>
                <a:lnTo>
                  <a:pt x="728567" y="992203"/>
                </a:lnTo>
                <a:lnTo>
                  <a:pt x="718153" y="999569"/>
                </a:lnTo>
                <a:lnTo>
                  <a:pt x="760850" y="999569"/>
                </a:lnTo>
                <a:lnTo>
                  <a:pt x="760515" y="987476"/>
                </a:lnTo>
                <a:lnTo>
                  <a:pt x="754348" y="973661"/>
                </a:lnTo>
                <a:lnTo>
                  <a:pt x="743301" y="963326"/>
                </a:lnTo>
                <a:lnTo>
                  <a:pt x="729599" y="958230"/>
                </a:lnTo>
                <a:close/>
              </a:path>
              <a:path w="761365" h="1033779">
                <a:moveTo>
                  <a:pt x="64187" y="63794"/>
                </a:moveTo>
                <a:lnTo>
                  <a:pt x="59785" y="68532"/>
                </a:lnTo>
                <a:lnTo>
                  <a:pt x="53818" y="71223"/>
                </a:lnTo>
                <a:lnTo>
                  <a:pt x="696732" y="969636"/>
                </a:lnTo>
                <a:lnTo>
                  <a:pt x="701135" y="964898"/>
                </a:lnTo>
                <a:lnTo>
                  <a:pt x="707101" y="962207"/>
                </a:lnTo>
                <a:lnTo>
                  <a:pt x="64187" y="63794"/>
                </a:lnTo>
                <a:close/>
              </a:path>
              <a:path w="761365" h="1033779">
                <a:moveTo>
                  <a:pt x="43799" y="0"/>
                </a:moveTo>
                <a:lnTo>
                  <a:pt x="29168" y="390"/>
                </a:lnTo>
                <a:lnTo>
                  <a:pt x="15335" y="6556"/>
                </a:lnTo>
                <a:lnTo>
                  <a:pt x="5072" y="17656"/>
                </a:lnTo>
                <a:lnTo>
                  <a:pt x="0" y="31353"/>
                </a:lnTo>
                <a:lnTo>
                  <a:pt x="404" y="45954"/>
                </a:lnTo>
                <a:lnTo>
                  <a:pt x="6572" y="59769"/>
                </a:lnTo>
                <a:lnTo>
                  <a:pt x="17619" y="70103"/>
                </a:lnTo>
                <a:lnTo>
                  <a:pt x="31321" y="75199"/>
                </a:lnTo>
                <a:lnTo>
                  <a:pt x="45952" y="74771"/>
                </a:lnTo>
                <a:lnTo>
                  <a:pt x="53818" y="71223"/>
                </a:lnTo>
                <a:lnTo>
                  <a:pt x="32353" y="41227"/>
                </a:lnTo>
                <a:lnTo>
                  <a:pt x="42767" y="33861"/>
                </a:lnTo>
                <a:lnTo>
                  <a:pt x="74844" y="33861"/>
                </a:lnTo>
                <a:lnTo>
                  <a:pt x="74715" y="29206"/>
                </a:lnTo>
                <a:lnTo>
                  <a:pt x="68548" y="15446"/>
                </a:lnTo>
                <a:lnTo>
                  <a:pt x="57501" y="5109"/>
                </a:lnTo>
                <a:lnTo>
                  <a:pt x="43799" y="0"/>
                </a:lnTo>
                <a:close/>
              </a:path>
              <a:path w="761365" h="1033779">
                <a:moveTo>
                  <a:pt x="42767" y="33861"/>
                </a:moveTo>
                <a:lnTo>
                  <a:pt x="32353" y="41227"/>
                </a:lnTo>
                <a:lnTo>
                  <a:pt x="53818" y="71223"/>
                </a:lnTo>
                <a:lnTo>
                  <a:pt x="59785" y="68532"/>
                </a:lnTo>
                <a:lnTo>
                  <a:pt x="64187" y="63794"/>
                </a:lnTo>
                <a:lnTo>
                  <a:pt x="42767" y="33861"/>
                </a:lnTo>
                <a:close/>
              </a:path>
              <a:path w="761365" h="1033779">
                <a:moveTo>
                  <a:pt x="74844" y="33861"/>
                </a:moveTo>
                <a:lnTo>
                  <a:pt x="42767" y="33861"/>
                </a:lnTo>
                <a:lnTo>
                  <a:pt x="64187" y="63794"/>
                </a:lnTo>
                <a:lnTo>
                  <a:pt x="70048" y="57487"/>
                </a:lnTo>
                <a:lnTo>
                  <a:pt x="75120" y="43799"/>
                </a:lnTo>
                <a:lnTo>
                  <a:pt x="74844" y="33861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917181" y="3134232"/>
            <a:ext cx="2160905" cy="596900"/>
          </a:xfrm>
          <a:prstGeom prst="rect">
            <a:avLst/>
          </a:prstGeom>
          <a:solidFill>
            <a:srgbClr val="0D0D0D">
              <a:alpha val="34117"/>
            </a:srgbClr>
          </a:solidFill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5"/>
              </a:spcBef>
              <a:tabLst>
                <a:tab pos="1742439" algn="l"/>
              </a:tabLst>
            </a:pPr>
            <a:r>
              <a:rPr dirty="0" sz="1400" b="1">
                <a:solidFill>
                  <a:srgbClr val="00AFEF"/>
                </a:solidFill>
                <a:latin typeface="Arial"/>
                <a:cs typeface="Arial"/>
              </a:rPr>
              <a:t>В</a:t>
            </a:r>
            <a:r>
              <a:rPr dirty="0" sz="1400" spc="-135" b="1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AFEF"/>
                </a:solidFill>
                <a:latin typeface="Arial"/>
                <a:cs typeface="Arial"/>
              </a:rPr>
              <a:t>О</a:t>
            </a:r>
            <a:r>
              <a:rPr dirty="0" sz="1400" spc="-95" b="1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AFEF"/>
                </a:solidFill>
                <a:latin typeface="Arial"/>
                <a:cs typeface="Arial"/>
              </a:rPr>
              <a:t>З</a:t>
            </a:r>
            <a:r>
              <a:rPr dirty="0" sz="1400" spc="-95" b="1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AFEF"/>
                </a:solidFill>
                <a:latin typeface="Arial"/>
                <a:cs typeface="Arial"/>
              </a:rPr>
              <a:t>Д</a:t>
            </a:r>
            <a:r>
              <a:rPr dirty="0" sz="1400" spc="-85" b="1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AFEF"/>
                </a:solidFill>
                <a:latin typeface="Arial"/>
                <a:cs typeface="Arial"/>
              </a:rPr>
              <a:t>У</a:t>
            </a:r>
            <a:r>
              <a:rPr dirty="0" sz="1400" spc="-90" b="1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AFEF"/>
                </a:solidFill>
                <a:latin typeface="Arial"/>
                <a:cs typeface="Arial"/>
              </a:rPr>
              <a:t>Ш</a:t>
            </a:r>
            <a:r>
              <a:rPr dirty="0" sz="1400" spc="-110" b="1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AFEF"/>
                </a:solidFill>
                <a:latin typeface="Arial"/>
                <a:cs typeface="Arial"/>
              </a:rPr>
              <a:t>Н</a:t>
            </a:r>
            <a:r>
              <a:rPr dirty="0" sz="1400" spc="-100" b="1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AFEF"/>
                </a:solidFill>
                <a:latin typeface="Arial"/>
                <a:cs typeface="Arial"/>
              </a:rPr>
              <a:t>Ы</a:t>
            </a:r>
            <a:r>
              <a:rPr dirty="0" sz="1400" spc="-85" b="1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AFEF"/>
                </a:solidFill>
                <a:latin typeface="Arial"/>
                <a:cs typeface="Arial"/>
              </a:rPr>
              <a:t>Й</a:t>
            </a:r>
            <a:r>
              <a:rPr dirty="0" sz="1400" b="1">
                <a:solidFill>
                  <a:srgbClr val="00AFEF"/>
                </a:solidFill>
                <a:latin typeface="Arial"/>
                <a:cs typeface="Arial"/>
              </a:rPr>
              <a:t>	</a:t>
            </a:r>
            <a:r>
              <a:rPr dirty="0" sz="1400" b="1">
                <a:solidFill>
                  <a:srgbClr val="00AFEF"/>
                </a:solidFill>
                <a:latin typeface="Arial"/>
                <a:cs typeface="Arial"/>
              </a:rPr>
              <a:t>Ф</a:t>
            </a:r>
            <a:r>
              <a:rPr dirty="0" sz="1400" spc="-90" b="1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AFEF"/>
                </a:solidFill>
                <a:latin typeface="Arial"/>
                <a:cs typeface="Arial"/>
              </a:rPr>
              <a:t>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03651" y="3312667"/>
            <a:ext cx="6629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00AFEF"/>
                </a:solidFill>
                <a:latin typeface="Arial"/>
                <a:cs typeface="Arial"/>
              </a:rPr>
              <a:t>Л</a:t>
            </a:r>
            <a:r>
              <a:rPr dirty="0" sz="1400" spc="-95" b="1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1400" spc="150" b="1">
                <a:solidFill>
                  <a:srgbClr val="00AFEF"/>
                </a:solidFill>
                <a:latin typeface="Arial"/>
                <a:cs typeface="Arial"/>
              </a:rPr>
              <a:t>Ь</a:t>
            </a:r>
            <a:r>
              <a:rPr dirty="0" sz="1400" b="1">
                <a:solidFill>
                  <a:srgbClr val="00AFEF"/>
                </a:solidFill>
                <a:latin typeface="Arial"/>
                <a:cs typeface="Arial"/>
              </a:rPr>
              <a:t>Т</a:t>
            </a:r>
            <a:r>
              <a:rPr dirty="0" sz="1400" spc="-100" b="1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1400" spc="90" b="1">
                <a:solidFill>
                  <a:srgbClr val="00AFEF"/>
                </a:solidFill>
                <a:latin typeface="Arial"/>
                <a:cs typeface="Arial"/>
              </a:rPr>
              <a:t>Р</a:t>
            </a:r>
            <a:r>
              <a:rPr dirty="0" sz="1400" b="1">
                <a:solidFill>
                  <a:srgbClr val="00AFEF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80707" y="6084658"/>
            <a:ext cx="2160905" cy="596900"/>
          </a:xfrm>
          <a:prstGeom prst="rect">
            <a:avLst/>
          </a:prstGeom>
          <a:solidFill>
            <a:srgbClr val="0D0D0D">
              <a:alpha val="34117"/>
            </a:srgbClr>
          </a:solidFill>
        </p:spPr>
        <p:txBody>
          <a:bodyPr wrap="square" lIns="0" tIns="63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Times New Roman"/>
              <a:cs typeface="Times New Roman"/>
            </a:endParaRPr>
          </a:p>
          <a:p>
            <a:pPr marL="562610">
              <a:lnSpc>
                <a:spcPct val="100000"/>
              </a:lnSpc>
            </a:pPr>
            <a:r>
              <a:rPr dirty="0" sz="1400" b="1">
                <a:solidFill>
                  <a:srgbClr val="00AFEF"/>
                </a:solidFill>
                <a:latin typeface="Arial"/>
                <a:cs typeface="Arial"/>
              </a:rPr>
              <a:t>Г</a:t>
            </a:r>
            <a:r>
              <a:rPr dirty="0" sz="1400" spc="-135" b="1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AFEF"/>
                </a:solidFill>
                <a:latin typeface="Arial"/>
                <a:cs typeface="Arial"/>
              </a:rPr>
              <a:t>Л</a:t>
            </a:r>
            <a:r>
              <a:rPr dirty="0" sz="1400" spc="-95" b="1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AFEF"/>
                </a:solidFill>
                <a:latin typeface="Arial"/>
                <a:cs typeface="Arial"/>
              </a:rPr>
              <a:t>У</a:t>
            </a:r>
            <a:r>
              <a:rPr dirty="0" sz="1400" spc="-90" b="1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AFEF"/>
                </a:solidFill>
                <a:latin typeface="Arial"/>
                <a:cs typeface="Arial"/>
              </a:rPr>
              <a:t>Ш</a:t>
            </a:r>
            <a:r>
              <a:rPr dirty="0" sz="1400" spc="-110" b="1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AFEF"/>
                </a:solidFill>
                <a:latin typeface="Arial"/>
                <a:cs typeface="Arial"/>
              </a:rPr>
              <a:t>И</a:t>
            </a:r>
            <a:r>
              <a:rPr dirty="0" sz="1400" spc="-95" b="1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AFEF"/>
                </a:solidFill>
                <a:latin typeface="Arial"/>
                <a:cs typeface="Arial"/>
              </a:rPr>
              <a:t>Т</a:t>
            </a:r>
            <a:r>
              <a:rPr dirty="0" sz="1400" spc="-100" b="1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AFEF"/>
                </a:solidFill>
                <a:latin typeface="Arial"/>
                <a:cs typeface="Arial"/>
              </a:rPr>
              <a:t>Е</a:t>
            </a:r>
            <a:r>
              <a:rPr dirty="0" sz="1400" spc="-95" b="1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AFEF"/>
                </a:solidFill>
                <a:latin typeface="Arial"/>
                <a:cs typeface="Arial"/>
              </a:rPr>
              <a:t>Л</a:t>
            </a:r>
            <a:r>
              <a:rPr dirty="0" sz="1400" spc="-95" b="1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AFEF"/>
                </a:solidFill>
                <a:latin typeface="Arial"/>
                <a:cs typeface="Arial"/>
              </a:rPr>
              <a:t>Ь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425558" y="1478025"/>
            <a:ext cx="2587625" cy="915669"/>
          </a:xfrm>
          <a:custGeom>
            <a:avLst/>
            <a:gdLst/>
            <a:ahLst/>
            <a:cxnLst/>
            <a:rect l="l" t="t" r="r" b="b"/>
            <a:pathLst>
              <a:path w="2587625" h="915669">
                <a:moveTo>
                  <a:pt x="234061" y="915670"/>
                </a:moveTo>
                <a:lnTo>
                  <a:pt x="234061" y="0"/>
                </a:lnTo>
              </a:path>
              <a:path w="2587625" h="915669">
                <a:moveTo>
                  <a:pt x="2587371" y="742950"/>
                </a:moveTo>
                <a:lnTo>
                  <a:pt x="0" y="730123"/>
                </a:lnTo>
              </a:path>
              <a:path w="2587625" h="915669">
                <a:moveTo>
                  <a:pt x="1371346" y="127381"/>
                </a:moveTo>
                <a:lnTo>
                  <a:pt x="77597" y="120903"/>
                </a:lnTo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9662794" y="1608582"/>
            <a:ext cx="2211705" cy="596900"/>
          </a:xfrm>
          <a:prstGeom prst="rect">
            <a:avLst/>
          </a:prstGeom>
          <a:solidFill>
            <a:srgbClr val="0D0D0D">
              <a:alpha val="34117"/>
            </a:srgbClr>
          </a:solidFill>
        </p:spPr>
        <p:txBody>
          <a:bodyPr wrap="square" lIns="0" tIns="2540" rIns="0" bIns="0" rtlCol="0" vert="horz">
            <a:spAutoFit/>
          </a:bodyPr>
          <a:lstStyle/>
          <a:p>
            <a:pPr marR="39370"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marL="323215">
              <a:lnSpc>
                <a:spcPct val="100000"/>
              </a:lnSpc>
              <a:tabLst>
                <a:tab pos="882015" algn="l"/>
              </a:tabLst>
            </a:pPr>
            <a:r>
              <a:rPr dirty="0" sz="1400" b="1">
                <a:solidFill>
                  <a:srgbClr val="00AFEF"/>
                </a:solidFill>
                <a:latin typeface="Arial"/>
                <a:cs typeface="Arial"/>
              </a:rPr>
              <a:t>Б</a:t>
            </a:r>
            <a:r>
              <a:rPr dirty="0" sz="1400" spc="-145" b="1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AFEF"/>
                </a:solidFill>
                <a:latin typeface="Arial"/>
                <a:cs typeface="Arial"/>
              </a:rPr>
              <a:t>А</a:t>
            </a:r>
            <a:r>
              <a:rPr dirty="0" sz="1400" spc="-135" b="1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AFEF"/>
                </a:solidFill>
                <a:latin typeface="Arial"/>
                <a:cs typeface="Arial"/>
              </a:rPr>
              <a:t>К</a:t>
            </a:r>
            <a:r>
              <a:rPr dirty="0" sz="1400" b="1">
                <a:solidFill>
                  <a:srgbClr val="00AFEF"/>
                </a:solidFill>
                <a:latin typeface="Arial"/>
                <a:cs typeface="Arial"/>
              </a:rPr>
              <a:t>	</a:t>
            </a:r>
            <a:r>
              <a:rPr dirty="0" sz="1400" b="1">
                <a:solidFill>
                  <a:srgbClr val="00AFEF"/>
                </a:solidFill>
                <a:latin typeface="Arial"/>
                <a:cs typeface="Arial"/>
              </a:rPr>
              <a:t>Т</a:t>
            </a:r>
            <a:r>
              <a:rPr dirty="0" sz="1400" spc="-135" b="1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AFEF"/>
                </a:solidFill>
                <a:latin typeface="Arial"/>
                <a:cs typeface="Arial"/>
              </a:rPr>
              <a:t>О</a:t>
            </a:r>
            <a:r>
              <a:rPr dirty="0" sz="1400" spc="-95" b="1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AFEF"/>
                </a:solidFill>
                <a:latin typeface="Arial"/>
                <a:cs typeface="Arial"/>
              </a:rPr>
              <a:t>П</a:t>
            </a:r>
            <a:r>
              <a:rPr dirty="0" sz="1400" spc="-95" b="1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AFEF"/>
                </a:solidFill>
                <a:latin typeface="Arial"/>
                <a:cs typeface="Arial"/>
              </a:rPr>
              <a:t>Л</a:t>
            </a:r>
            <a:r>
              <a:rPr dirty="0" sz="1400" spc="-95" b="1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AFEF"/>
                </a:solidFill>
                <a:latin typeface="Arial"/>
                <a:cs typeface="Arial"/>
              </a:rPr>
              <a:t>И</a:t>
            </a:r>
            <a:r>
              <a:rPr dirty="0" sz="1400" spc="-95" b="1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AFEF"/>
                </a:solidFill>
                <a:latin typeface="Arial"/>
                <a:cs typeface="Arial"/>
              </a:rPr>
              <a:t>В</a:t>
            </a:r>
            <a:r>
              <a:rPr dirty="0" sz="1400" spc="-100" b="1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AFEF"/>
                </a:solidFill>
                <a:latin typeface="Arial"/>
                <a:cs typeface="Arial"/>
              </a:rPr>
              <a:t>Н</a:t>
            </a:r>
            <a:r>
              <a:rPr dirty="0" sz="1400" spc="-100" b="1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AFEF"/>
                </a:solidFill>
                <a:latin typeface="Arial"/>
                <a:cs typeface="Arial"/>
              </a:rPr>
              <a:t>Ы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890807" y="1787779"/>
            <a:ext cx="1536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00AFEF"/>
                </a:solidFill>
                <a:latin typeface="Arial"/>
                <a:cs typeface="Arial"/>
              </a:rPr>
              <a:t>Й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369168" y="2229230"/>
            <a:ext cx="110489" cy="1256030"/>
          </a:xfrm>
          <a:custGeom>
            <a:avLst/>
            <a:gdLst/>
            <a:ahLst/>
            <a:cxnLst/>
            <a:rect l="l" t="t" r="r" b="b"/>
            <a:pathLst>
              <a:path w="110490" h="1256029">
                <a:moveTo>
                  <a:pt x="32810" y="1180543"/>
                </a:moveTo>
                <a:lnTo>
                  <a:pt x="24306" y="1181990"/>
                </a:lnTo>
                <a:lnTo>
                  <a:pt x="11953" y="1189783"/>
                </a:lnTo>
                <a:lnTo>
                  <a:pt x="3434" y="1201648"/>
                </a:lnTo>
                <a:lnTo>
                  <a:pt x="0" y="1216406"/>
                </a:lnTo>
                <a:lnTo>
                  <a:pt x="2615" y="1231286"/>
                </a:lnTo>
                <a:lnTo>
                  <a:pt x="10445" y="1243631"/>
                </a:lnTo>
                <a:lnTo>
                  <a:pt x="22324" y="1252142"/>
                </a:lnTo>
                <a:lnTo>
                  <a:pt x="37083" y="1255522"/>
                </a:lnTo>
                <a:lnTo>
                  <a:pt x="51946" y="1252980"/>
                </a:lnTo>
                <a:lnTo>
                  <a:pt x="64261" y="1245187"/>
                </a:lnTo>
                <a:lnTo>
                  <a:pt x="72767" y="1233322"/>
                </a:lnTo>
                <a:lnTo>
                  <a:pt x="76200" y="1218565"/>
                </a:lnTo>
                <a:lnTo>
                  <a:pt x="76048" y="1217676"/>
                </a:lnTo>
                <a:lnTo>
                  <a:pt x="44450" y="1217676"/>
                </a:lnTo>
                <a:lnTo>
                  <a:pt x="31750" y="1217295"/>
                </a:lnTo>
                <a:lnTo>
                  <a:pt x="32810" y="1180543"/>
                </a:lnTo>
                <a:close/>
              </a:path>
              <a:path w="110490" h="1256029">
                <a:moveTo>
                  <a:pt x="39242" y="1179449"/>
                </a:moveTo>
                <a:lnTo>
                  <a:pt x="32810" y="1180543"/>
                </a:lnTo>
                <a:lnTo>
                  <a:pt x="31750" y="1217295"/>
                </a:lnTo>
                <a:lnTo>
                  <a:pt x="44450" y="1217676"/>
                </a:lnTo>
                <a:lnTo>
                  <a:pt x="45511" y="1180876"/>
                </a:lnTo>
                <a:lnTo>
                  <a:pt x="39242" y="1179449"/>
                </a:lnTo>
                <a:close/>
              </a:path>
              <a:path w="110490" h="1256029">
                <a:moveTo>
                  <a:pt x="45511" y="1180876"/>
                </a:moveTo>
                <a:lnTo>
                  <a:pt x="44450" y="1217676"/>
                </a:lnTo>
                <a:lnTo>
                  <a:pt x="76048" y="1217676"/>
                </a:lnTo>
                <a:lnTo>
                  <a:pt x="73658" y="1203630"/>
                </a:lnTo>
                <a:lnTo>
                  <a:pt x="65865" y="1191291"/>
                </a:lnTo>
                <a:lnTo>
                  <a:pt x="54000" y="1182810"/>
                </a:lnTo>
                <a:lnTo>
                  <a:pt x="45511" y="1180876"/>
                </a:lnTo>
                <a:close/>
              </a:path>
              <a:path w="110490" h="1256029">
                <a:moveTo>
                  <a:pt x="45553" y="1179449"/>
                </a:moveTo>
                <a:lnTo>
                  <a:pt x="39242" y="1179449"/>
                </a:lnTo>
                <a:lnTo>
                  <a:pt x="45511" y="1180876"/>
                </a:lnTo>
                <a:lnTo>
                  <a:pt x="45553" y="1179449"/>
                </a:lnTo>
                <a:close/>
              </a:path>
              <a:path w="110490" h="1256029">
                <a:moveTo>
                  <a:pt x="64724" y="74637"/>
                </a:moveTo>
                <a:lnTo>
                  <a:pt x="32810" y="1180543"/>
                </a:lnTo>
                <a:lnTo>
                  <a:pt x="39242" y="1179449"/>
                </a:lnTo>
                <a:lnTo>
                  <a:pt x="45553" y="1179449"/>
                </a:lnTo>
                <a:lnTo>
                  <a:pt x="77393" y="76073"/>
                </a:lnTo>
                <a:lnTo>
                  <a:pt x="70992" y="76073"/>
                </a:lnTo>
                <a:lnTo>
                  <a:pt x="64724" y="74637"/>
                </a:lnTo>
                <a:close/>
              </a:path>
              <a:path w="110490" h="1256029">
                <a:moveTo>
                  <a:pt x="65785" y="37846"/>
                </a:moveTo>
                <a:lnTo>
                  <a:pt x="64724" y="74637"/>
                </a:lnTo>
                <a:lnTo>
                  <a:pt x="70992" y="76073"/>
                </a:lnTo>
                <a:lnTo>
                  <a:pt x="77425" y="74978"/>
                </a:lnTo>
                <a:lnTo>
                  <a:pt x="78485" y="38227"/>
                </a:lnTo>
                <a:lnTo>
                  <a:pt x="65785" y="37846"/>
                </a:lnTo>
                <a:close/>
              </a:path>
              <a:path w="110490" h="1256029">
                <a:moveTo>
                  <a:pt x="77425" y="74978"/>
                </a:moveTo>
                <a:lnTo>
                  <a:pt x="70992" y="76073"/>
                </a:lnTo>
                <a:lnTo>
                  <a:pt x="77393" y="76073"/>
                </a:lnTo>
                <a:lnTo>
                  <a:pt x="77425" y="74978"/>
                </a:lnTo>
                <a:close/>
              </a:path>
              <a:path w="110490" h="1256029">
                <a:moveTo>
                  <a:pt x="110013" y="37846"/>
                </a:moveTo>
                <a:lnTo>
                  <a:pt x="65785" y="37846"/>
                </a:lnTo>
                <a:lnTo>
                  <a:pt x="78485" y="38227"/>
                </a:lnTo>
                <a:lnTo>
                  <a:pt x="77425" y="74978"/>
                </a:lnTo>
                <a:lnTo>
                  <a:pt x="85929" y="73531"/>
                </a:lnTo>
                <a:lnTo>
                  <a:pt x="98282" y="65738"/>
                </a:lnTo>
                <a:lnTo>
                  <a:pt x="106801" y="53873"/>
                </a:lnTo>
                <a:lnTo>
                  <a:pt x="110235" y="39116"/>
                </a:lnTo>
                <a:lnTo>
                  <a:pt x="110013" y="37846"/>
                </a:lnTo>
                <a:close/>
              </a:path>
              <a:path w="110490" h="1256029">
                <a:moveTo>
                  <a:pt x="73151" y="0"/>
                </a:moveTo>
                <a:lnTo>
                  <a:pt x="58289" y="2541"/>
                </a:lnTo>
                <a:lnTo>
                  <a:pt x="45974" y="10334"/>
                </a:lnTo>
                <a:lnTo>
                  <a:pt x="37468" y="22199"/>
                </a:lnTo>
                <a:lnTo>
                  <a:pt x="34035" y="36957"/>
                </a:lnTo>
                <a:lnTo>
                  <a:pt x="36577" y="51837"/>
                </a:lnTo>
                <a:lnTo>
                  <a:pt x="44370" y="64182"/>
                </a:lnTo>
                <a:lnTo>
                  <a:pt x="56235" y="72693"/>
                </a:lnTo>
                <a:lnTo>
                  <a:pt x="64724" y="74637"/>
                </a:lnTo>
                <a:lnTo>
                  <a:pt x="65785" y="37846"/>
                </a:lnTo>
                <a:lnTo>
                  <a:pt x="110013" y="37846"/>
                </a:lnTo>
                <a:lnTo>
                  <a:pt x="107620" y="24181"/>
                </a:lnTo>
                <a:lnTo>
                  <a:pt x="99790" y="11842"/>
                </a:lnTo>
                <a:lnTo>
                  <a:pt x="87911" y="3361"/>
                </a:lnTo>
                <a:lnTo>
                  <a:pt x="7315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835643" y="5955639"/>
            <a:ext cx="2784475" cy="473075"/>
          </a:xfrm>
          <a:custGeom>
            <a:avLst/>
            <a:gdLst/>
            <a:ahLst/>
            <a:cxnLst/>
            <a:rect l="l" t="t" r="r" b="b"/>
            <a:pathLst>
              <a:path w="2784475" h="473075">
                <a:moveTo>
                  <a:pt x="32130" y="397344"/>
                </a:moveTo>
                <a:lnTo>
                  <a:pt x="17895" y="402456"/>
                </a:lnTo>
                <a:lnTo>
                  <a:pt x="7112" y="412291"/>
                </a:lnTo>
                <a:lnTo>
                  <a:pt x="805" y="425457"/>
                </a:lnTo>
                <a:lnTo>
                  <a:pt x="0" y="440563"/>
                </a:lnTo>
                <a:lnTo>
                  <a:pt x="5103" y="454806"/>
                </a:lnTo>
                <a:lnTo>
                  <a:pt x="14922" y="465605"/>
                </a:lnTo>
                <a:lnTo>
                  <a:pt x="28074" y="471925"/>
                </a:lnTo>
                <a:lnTo>
                  <a:pt x="43179" y="472732"/>
                </a:lnTo>
                <a:lnTo>
                  <a:pt x="57435" y="467620"/>
                </a:lnTo>
                <a:lnTo>
                  <a:pt x="68262" y="457785"/>
                </a:lnTo>
                <a:lnTo>
                  <a:pt x="74612" y="444619"/>
                </a:lnTo>
                <a:lnTo>
                  <a:pt x="74792" y="441325"/>
                </a:lnTo>
                <a:lnTo>
                  <a:pt x="38607" y="441325"/>
                </a:lnTo>
                <a:lnTo>
                  <a:pt x="36829" y="428752"/>
                </a:lnTo>
                <a:lnTo>
                  <a:pt x="73242" y="423411"/>
                </a:lnTo>
                <a:lnTo>
                  <a:pt x="70314" y="415270"/>
                </a:lnTo>
                <a:lnTo>
                  <a:pt x="60451" y="404471"/>
                </a:lnTo>
                <a:lnTo>
                  <a:pt x="47255" y="398151"/>
                </a:lnTo>
                <a:lnTo>
                  <a:pt x="32130" y="397344"/>
                </a:lnTo>
                <a:close/>
              </a:path>
              <a:path w="2784475" h="473075">
                <a:moveTo>
                  <a:pt x="73242" y="423411"/>
                </a:moveTo>
                <a:lnTo>
                  <a:pt x="36829" y="428752"/>
                </a:lnTo>
                <a:lnTo>
                  <a:pt x="38607" y="441325"/>
                </a:lnTo>
                <a:lnTo>
                  <a:pt x="75084" y="435974"/>
                </a:lnTo>
                <a:lnTo>
                  <a:pt x="75437" y="429514"/>
                </a:lnTo>
                <a:lnTo>
                  <a:pt x="73242" y="423411"/>
                </a:lnTo>
                <a:close/>
              </a:path>
              <a:path w="2784475" h="473075">
                <a:moveTo>
                  <a:pt x="75084" y="435974"/>
                </a:moveTo>
                <a:lnTo>
                  <a:pt x="38607" y="441325"/>
                </a:lnTo>
                <a:lnTo>
                  <a:pt x="74792" y="441325"/>
                </a:lnTo>
                <a:lnTo>
                  <a:pt x="75084" y="435974"/>
                </a:lnTo>
                <a:close/>
              </a:path>
              <a:path w="2784475" h="473075">
                <a:moveTo>
                  <a:pt x="2709389" y="36757"/>
                </a:moveTo>
                <a:lnTo>
                  <a:pt x="73242" y="423411"/>
                </a:lnTo>
                <a:lnTo>
                  <a:pt x="75437" y="429514"/>
                </a:lnTo>
                <a:lnTo>
                  <a:pt x="75084" y="435974"/>
                </a:lnTo>
                <a:lnTo>
                  <a:pt x="2711229" y="49321"/>
                </a:lnTo>
                <a:lnTo>
                  <a:pt x="2709036" y="43230"/>
                </a:lnTo>
                <a:lnTo>
                  <a:pt x="2709389" y="36757"/>
                </a:lnTo>
                <a:close/>
              </a:path>
              <a:path w="2784475" h="473075">
                <a:moveTo>
                  <a:pt x="2784200" y="31407"/>
                </a:moveTo>
                <a:lnTo>
                  <a:pt x="2745866" y="31407"/>
                </a:lnTo>
                <a:lnTo>
                  <a:pt x="2747645" y="43980"/>
                </a:lnTo>
                <a:lnTo>
                  <a:pt x="2711229" y="49321"/>
                </a:lnTo>
                <a:lnTo>
                  <a:pt x="2714160" y="57467"/>
                </a:lnTo>
                <a:lnTo>
                  <a:pt x="2724022" y="68262"/>
                </a:lnTo>
                <a:lnTo>
                  <a:pt x="2737219" y="74581"/>
                </a:lnTo>
                <a:lnTo>
                  <a:pt x="2752344" y="75387"/>
                </a:lnTo>
                <a:lnTo>
                  <a:pt x="2766526" y="70275"/>
                </a:lnTo>
                <a:lnTo>
                  <a:pt x="2777315" y="60440"/>
                </a:lnTo>
                <a:lnTo>
                  <a:pt x="2783651" y="47274"/>
                </a:lnTo>
                <a:lnTo>
                  <a:pt x="2784475" y="32169"/>
                </a:lnTo>
                <a:lnTo>
                  <a:pt x="2784200" y="31407"/>
                </a:lnTo>
                <a:close/>
              </a:path>
              <a:path w="2784475" h="473075">
                <a:moveTo>
                  <a:pt x="2745866" y="31407"/>
                </a:moveTo>
                <a:lnTo>
                  <a:pt x="2709389" y="36757"/>
                </a:lnTo>
                <a:lnTo>
                  <a:pt x="2709036" y="43230"/>
                </a:lnTo>
                <a:lnTo>
                  <a:pt x="2711229" y="49321"/>
                </a:lnTo>
                <a:lnTo>
                  <a:pt x="2747645" y="43980"/>
                </a:lnTo>
                <a:lnTo>
                  <a:pt x="2745866" y="31407"/>
                </a:lnTo>
                <a:close/>
              </a:path>
              <a:path w="2784475" h="473075">
                <a:moveTo>
                  <a:pt x="2741167" y="0"/>
                </a:moveTo>
                <a:lnTo>
                  <a:pt x="2726985" y="5111"/>
                </a:lnTo>
                <a:lnTo>
                  <a:pt x="2716196" y="14947"/>
                </a:lnTo>
                <a:lnTo>
                  <a:pt x="2709860" y="28117"/>
                </a:lnTo>
                <a:lnTo>
                  <a:pt x="2709389" y="36757"/>
                </a:lnTo>
                <a:lnTo>
                  <a:pt x="2745866" y="31407"/>
                </a:lnTo>
                <a:lnTo>
                  <a:pt x="2784200" y="31407"/>
                </a:lnTo>
                <a:lnTo>
                  <a:pt x="2779351" y="17932"/>
                </a:lnTo>
                <a:lnTo>
                  <a:pt x="2769489" y="7135"/>
                </a:lnTo>
                <a:lnTo>
                  <a:pt x="2756292" y="813"/>
                </a:lnTo>
                <a:lnTo>
                  <a:pt x="274116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53121" y="274827"/>
            <a:ext cx="4739005" cy="6583680"/>
            <a:chOff x="7453121" y="274827"/>
            <a:chExt cx="4739005" cy="65836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53121" y="274827"/>
              <a:ext cx="4738878" cy="658316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00666" y="3981449"/>
              <a:ext cx="485140" cy="485140"/>
            </a:xfrm>
            <a:custGeom>
              <a:avLst/>
              <a:gdLst/>
              <a:ahLst/>
              <a:cxnLst/>
              <a:rect l="l" t="t" r="r" b="b"/>
              <a:pathLst>
                <a:path w="485140" h="485139">
                  <a:moveTo>
                    <a:pt x="242569" y="0"/>
                  </a:moveTo>
                  <a:lnTo>
                    <a:pt x="193678" y="4927"/>
                  </a:lnTo>
                  <a:lnTo>
                    <a:pt x="148143" y="19059"/>
                  </a:lnTo>
                  <a:lnTo>
                    <a:pt x="106939" y="41422"/>
                  </a:lnTo>
                  <a:lnTo>
                    <a:pt x="71040" y="71040"/>
                  </a:lnTo>
                  <a:lnTo>
                    <a:pt x="41422" y="106939"/>
                  </a:lnTo>
                  <a:lnTo>
                    <a:pt x="19059" y="148143"/>
                  </a:lnTo>
                  <a:lnTo>
                    <a:pt x="4927" y="193678"/>
                  </a:lnTo>
                  <a:lnTo>
                    <a:pt x="0" y="242569"/>
                  </a:lnTo>
                  <a:lnTo>
                    <a:pt x="4927" y="291419"/>
                  </a:lnTo>
                  <a:lnTo>
                    <a:pt x="19059" y="336923"/>
                  </a:lnTo>
                  <a:lnTo>
                    <a:pt x="41422" y="378104"/>
                  </a:lnTo>
                  <a:lnTo>
                    <a:pt x="71040" y="413988"/>
                  </a:lnTo>
                  <a:lnTo>
                    <a:pt x="106939" y="443597"/>
                  </a:lnTo>
                  <a:lnTo>
                    <a:pt x="148143" y="465955"/>
                  </a:lnTo>
                  <a:lnTo>
                    <a:pt x="193678" y="480085"/>
                  </a:lnTo>
                  <a:lnTo>
                    <a:pt x="242569" y="485013"/>
                  </a:lnTo>
                  <a:lnTo>
                    <a:pt x="291419" y="480085"/>
                  </a:lnTo>
                  <a:lnTo>
                    <a:pt x="336923" y="465955"/>
                  </a:lnTo>
                  <a:lnTo>
                    <a:pt x="378104" y="443597"/>
                  </a:lnTo>
                  <a:lnTo>
                    <a:pt x="413988" y="413988"/>
                  </a:lnTo>
                  <a:lnTo>
                    <a:pt x="443597" y="378104"/>
                  </a:lnTo>
                  <a:lnTo>
                    <a:pt x="465955" y="336923"/>
                  </a:lnTo>
                  <a:lnTo>
                    <a:pt x="480085" y="291419"/>
                  </a:lnTo>
                  <a:lnTo>
                    <a:pt x="485012" y="242569"/>
                  </a:lnTo>
                  <a:lnTo>
                    <a:pt x="480085" y="193678"/>
                  </a:lnTo>
                  <a:lnTo>
                    <a:pt x="465955" y="148143"/>
                  </a:lnTo>
                  <a:lnTo>
                    <a:pt x="443597" y="106939"/>
                  </a:lnTo>
                  <a:lnTo>
                    <a:pt x="413988" y="71040"/>
                  </a:lnTo>
                  <a:lnTo>
                    <a:pt x="378104" y="41422"/>
                  </a:lnTo>
                  <a:lnTo>
                    <a:pt x="336923" y="19059"/>
                  </a:lnTo>
                  <a:lnTo>
                    <a:pt x="291419" y="4927"/>
                  </a:lnTo>
                  <a:lnTo>
                    <a:pt x="242569" y="0"/>
                  </a:lnTo>
                  <a:close/>
                </a:path>
              </a:pathLst>
            </a:custGeom>
            <a:solidFill>
              <a:srgbClr val="92D050">
                <a:alpha val="3411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002142" y="274954"/>
              <a:ext cx="3792854" cy="1617345"/>
            </a:xfrm>
            <a:custGeom>
              <a:avLst/>
              <a:gdLst/>
              <a:ahLst/>
              <a:cxnLst/>
              <a:rect l="l" t="t" r="r" b="b"/>
              <a:pathLst>
                <a:path w="3792854" h="1617345">
                  <a:moveTo>
                    <a:pt x="3792601" y="0"/>
                  </a:moveTo>
                  <a:lnTo>
                    <a:pt x="0" y="0"/>
                  </a:lnTo>
                  <a:lnTo>
                    <a:pt x="0" y="1616963"/>
                  </a:lnTo>
                  <a:lnTo>
                    <a:pt x="3792601" y="1616963"/>
                  </a:lnTo>
                  <a:lnTo>
                    <a:pt x="3792601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8002143" y="274954"/>
            <a:ext cx="3792854" cy="1617345"/>
          </a:xfrm>
          <a:prstGeom prst="rect">
            <a:avLst/>
          </a:prstGeom>
          <a:ln w="38100">
            <a:solidFill>
              <a:srgbClr val="E00430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1270635">
              <a:lnSpc>
                <a:spcPct val="100000"/>
              </a:lnSpc>
              <a:spcBef>
                <a:spcPts val="325"/>
              </a:spcBef>
            </a:pP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1200" spc="-4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1200" spc="-3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м</a:t>
            </a:r>
            <a:r>
              <a:rPr dirty="0" sz="1200" spc="-6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1200" spc="-6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1200" spc="-5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р</a:t>
            </a:r>
            <a:r>
              <a:rPr dirty="0" sz="1200" spc="-4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1200" spc="-5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1200" spc="-5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1200" spc="60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1200" spc="-3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в</a:t>
            </a:r>
            <a:r>
              <a:rPr dirty="0" sz="1200" spc="-6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1200" spc="-6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ч</a:t>
            </a:r>
            <a:r>
              <a:rPr dirty="0" sz="1200" spc="-4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1200" spc="-5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217170">
              <a:lnSpc>
                <a:spcPct val="100000"/>
              </a:lnSpc>
            </a:pP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З</a:t>
            </a:r>
            <a:r>
              <a:rPr dirty="0" sz="1200" spc="-3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1200" spc="-3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м</a:t>
            </a:r>
            <a:r>
              <a:rPr dirty="0" sz="1200" spc="-5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1200" spc="-3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1200" spc="-4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1200" spc="-4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1200" spc="-5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  </a:t>
            </a:r>
            <a:r>
              <a:rPr dirty="0" sz="1200" spc="-6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1200" spc="-3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в</a:t>
            </a:r>
            <a:r>
              <a:rPr dirty="0" sz="1200" spc="-5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1200" spc="-6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ч</a:t>
            </a:r>
            <a:r>
              <a:rPr dirty="0" sz="1200" spc="-4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у</a:t>
            </a:r>
            <a:r>
              <a:rPr dirty="0" sz="1200" spc="-15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,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  </a:t>
            </a:r>
            <a:r>
              <a:rPr dirty="0" sz="1200" spc="-6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1200" spc="-4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1200" spc="-3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л</a:t>
            </a:r>
            <a:r>
              <a:rPr dirty="0" sz="1200" spc="-3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  </a:t>
            </a:r>
            <a:r>
              <a:rPr dirty="0" sz="1200" spc="-9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1200" spc="-4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1200" spc="-4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endParaRPr sz="1200">
              <a:latin typeface="Arial"/>
              <a:cs typeface="Arial"/>
            </a:endParaRPr>
          </a:p>
          <a:p>
            <a:pPr marL="217170" marR="97155">
              <a:lnSpc>
                <a:spcPct val="100000"/>
              </a:lnSpc>
            </a:pP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в</a:t>
            </a:r>
            <a:r>
              <a:rPr dirty="0" sz="1200" spc="-5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ы</a:t>
            </a:r>
            <a:r>
              <a:rPr dirty="0" sz="1200" spc="-4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г</a:t>
            </a:r>
            <a:r>
              <a:rPr dirty="0" sz="1200" spc="-5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л</a:t>
            </a:r>
            <a:r>
              <a:rPr dirty="0" sz="1200" spc="-3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я</a:t>
            </a:r>
            <a:r>
              <a:rPr dirty="0" sz="1200" spc="-4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д</a:t>
            </a:r>
            <a:r>
              <a:rPr dirty="0" sz="1200" spc="-4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1200" spc="-5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1200" spc="27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1200" spc="-5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з</a:t>
            </a:r>
            <a:r>
              <a:rPr dirty="0" sz="1200" spc="-3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1200" spc="-4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1200" spc="-4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ш</a:t>
            </a:r>
            <a:r>
              <a:rPr dirty="0" sz="1200" spc="-5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1200" spc="-3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1200" spc="-4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1200" spc="-4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1200" spc="-4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й</a:t>
            </a:r>
            <a:r>
              <a:rPr dirty="0" sz="1200" spc="63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1200" spc="-4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л</a:t>
            </a:r>
            <a:r>
              <a:rPr dirty="0" sz="1200" spc="-3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1200" spc="58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1200" spc="-4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1200" spc="-3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л</a:t>
            </a:r>
            <a:r>
              <a:rPr dirty="0" sz="1200" spc="-3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и </a:t>
            </a:r>
            <a:r>
              <a:rPr dirty="0" sz="1200" spc="-32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1200" spc="-5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з</a:t>
            </a:r>
            <a:r>
              <a:rPr dirty="0" sz="1200" spc="-6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1200" spc="-6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л</a:t>
            </a:r>
            <a:r>
              <a:rPr dirty="0" sz="1200" spc="-3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я</a:t>
            </a:r>
            <a:r>
              <a:rPr dirty="0" sz="1200" spc="-4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ц</a:t>
            </a:r>
            <a:r>
              <a:rPr dirty="0" sz="1200" spc="-4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1200" spc="-4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я</a:t>
            </a:r>
            <a:r>
              <a:rPr dirty="0" sz="1200" spc="2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1200" spc="-5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р</a:t>
            </a:r>
            <a:r>
              <a:rPr dirty="0" sz="1200" spc="-4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1200" spc="-5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1200" spc="-3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1200" spc="-4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у</a:t>
            </a:r>
            <a:r>
              <a:rPr dirty="0" sz="1200" spc="-8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л</a:t>
            </a:r>
            <a:r>
              <a:rPr dirty="0" sz="1200" spc="-3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1200" spc="28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1200" spc="-5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л</a:t>
            </a:r>
            <a:r>
              <a:rPr dirty="0" sz="1200" spc="-3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endParaRPr sz="1200">
              <a:latin typeface="Arial"/>
              <a:cs typeface="Arial"/>
            </a:endParaRPr>
          </a:p>
          <a:p>
            <a:pPr marL="217170">
              <a:lnSpc>
                <a:spcPct val="100000"/>
              </a:lnSpc>
            </a:pP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к</a:t>
            </a:r>
            <a:r>
              <a:rPr dirty="0" sz="1200" spc="-5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р</a:t>
            </a:r>
            <a:r>
              <a:rPr dirty="0" sz="1200" spc="-5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1200" spc="-5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ш</a:t>
            </a:r>
            <a:r>
              <a:rPr dirty="0" sz="1200" spc="-6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1200" spc="-5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1200" spc="-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1200" spc="-4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я</a:t>
            </a:r>
            <a:r>
              <a:rPr dirty="0" sz="1200" spc="-5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217170">
              <a:lnSpc>
                <a:spcPct val="100000"/>
              </a:lnSpc>
            </a:pP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В</a:t>
            </a:r>
            <a:r>
              <a:rPr dirty="0" sz="1200" spc="58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1200" spc="-3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л</a:t>
            </a:r>
            <a:r>
              <a:rPr dirty="0" sz="1200" spc="-5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у</a:t>
            </a:r>
            <a:r>
              <a:rPr dirty="0" sz="1200" spc="-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ч</a:t>
            </a:r>
            <a:r>
              <a:rPr dirty="0" sz="1200" spc="-4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1200" spc="-3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1200" spc="-3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,</a:t>
            </a:r>
            <a:r>
              <a:rPr dirty="0" sz="1200" spc="59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1200" spc="-5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1200" spc="-3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л</a:t>
            </a:r>
            <a:r>
              <a:rPr dirty="0" sz="1200" spc="-3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1200" spc="55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1200" spc="-3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в</a:t>
            </a:r>
            <a:r>
              <a:rPr dirty="0" sz="1200" spc="-6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1200" spc="-5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ч</a:t>
            </a:r>
            <a:r>
              <a:rPr dirty="0" sz="1200" spc="-4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у</a:t>
            </a:r>
            <a:r>
              <a:rPr dirty="0" sz="1200" spc="56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1200" spc="-3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щ</a:t>
            </a:r>
            <a:r>
              <a:rPr dirty="0" sz="1200" spc="-6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endParaRPr sz="1200">
              <a:latin typeface="Arial"/>
              <a:cs typeface="Arial"/>
            </a:endParaRPr>
          </a:p>
          <a:p>
            <a:pPr marL="217170" marR="46990">
              <a:lnSpc>
                <a:spcPct val="100000"/>
              </a:lnSpc>
            </a:pP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м</a:t>
            </a:r>
            <a:r>
              <a:rPr dirty="0" sz="1200" spc="-6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1200" spc="-5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ж</a:t>
            </a:r>
            <a:r>
              <a:rPr dirty="0" sz="1200" spc="-2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1200" spc="-4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1200" spc="2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1200" spc="-5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1200" spc="-3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п</a:t>
            </a:r>
            <a:r>
              <a:rPr dirty="0" sz="1200" spc="-4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1200" spc="-6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л</a:t>
            </a:r>
            <a:r>
              <a:rPr dirty="0" sz="1200" spc="-3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ь</a:t>
            </a:r>
            <a:r>
              <a:rPr dirty="0" sz="1200" spc="-5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з</a:t>
            </a:r>
            <a:r>
              <a:rPr dirty="0" sz="1200" spc="-6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1200" spc="-4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в</a:t>
            </a:r>
            <a:r>
              <a:rPr dirty="0" sz="1200" spc="-6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1200" spc="-3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1200" spc="-5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ь</a:t>
            </a:r>
            <a:r>
              <a:rPr dirty="0" sz="1200" spc="-5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,</a:t>
            </a:r>
            <a:r>
              <a:rPr dirty="0" sz="1200" spc="60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п</a:t>
            </a:r>
            <a:r>
              <a:rPr dirty="0" sz="1200" spc="-4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1200" spc="-6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ч</a:t>
            </a:r>
            <a:r>
              <a:rPr dirty="0" sz="1200" spc="-4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1200" spc="-4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1200" spc="-3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1200" spc="-5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1200" spc="-4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1200" spc="-5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е </a:t>
            </a:r>
            <a:r>
              <a:rPr dirty="0" sz="1200" spc="-32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1200" spc="-3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1200" spc="254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щ</a:t>
            </a:r>
            <a:r>
              <a:rPr dirty="0" sz="1200" spc="-5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1200" spc="-4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1200" spc="-5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к</a:t>
            </a:r>
            <a:r>
              <a:rPr dirty="0" sz="1200" spc="-5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1200" spc="-4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й</a:t>
            </a:r>
            <a:r>
              <a:rPr dirty="0" sz="1200" spc="-4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623932" y="1695830"/>
            <a:ext cx="523240" cy="197485"/>
          </a:xfrm>
          <a:custGeom>
            <a:avLst/>
            <a:gdLst/>
            <a:ahLst/>
            <a:cxnLst/>
            <a:rect l="l" t="t" r="r" b="b"/>
            <a:pathLst>
              <a:path w="523240" h="197485">
                <a:moveTo>
                  <a:pt x="261366" y="0"/>
                </a:moveTo>
                <a:lnTo>
                  <a:pt x="0" y="197358"/>
                </a:lnTo>
                <a:lnTo>
                  <a:pt x="522732" y="197358"/>
                </a:lnTo>
                <a:lnTo>
                  <a:pt x="261366" y="0"/>
                </a:lnTo>
                <a:close/>
              </a:path>
            </a:pathLst>
          </a:custGeom>
          <a:solidFill>
            <a:srgbClr val="E004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62051" y="2313939"/>
            <a:ext cx="11430" cy="3820160"/>
          </a:xfrm>
          <a:custGeom>
            <a:avLst/>
            <a:gdLst/>
            <a:ahLst/>
            <a:cxnLst/>
            <a:rect l="l" t="t" r="r" b="b"/>
            <a:pathLst>
              <a:path w="11429" h="3820160">
                <a:moveTo>
                  <a:pt x="0" y="0"/>
                </a:moveTo>
                <a:lnTo>
                  <a:pt x="11264" y="3820109"/>
                </a:lnTo>
              </a:path>
            </a:pathLst>
          </a:custGeom>
          <a:ln w="50800">
            <a:solidFill>
              <a:srgbClr val="8418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51536" y="16205"/>
            <a:ext cx="6012180" cy="222123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295"/>
              <a:t>ИН</a:t>
            </a:r>
            <a:r>
              <a:rPr dirty="0" spc="285"/>
              <a:t>Т</a:t>
            </a:r>
            <a:r>
              <a:rPr dirty="0" spc="295"/>
              <a:t>Е</a:t>
            </a:r>
            <a:r>
              <a:rPr dirty="0" spc="-120"/>
              <a:t>Р</a:t>
            </a:r>
            <a:r>
              <a:rPr dirty="0" spc="295"/>
              <a:t>А</a:t>
            </a:r>
            <a:r>
              <a:rPr dirty="0" spc="409"/>
              <a:t>К</a:t>
            </a:r>
            <a:r>
              <a:rPr dirty="0" spc="285"/>
              <a:t>Т</a:t>
            </a:r>
            <a:r>
              <a:rPr dirty="0" spc="295"/>
              <a:t>ИВНЫ</a:t>
            </a:r>
            <a:r>
              <a:rPr dirty="0"/>
              <a:t>Е  </a:t>
            </a:r>
            <a:r>
              <a:rPr dirty="0" spc="254"/>
              <a:t>ПОШАГОВЫЕ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pc="245"/>
              <a:t>ИНСТРУКЦИИ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27049" y="2763138"/>
            <a:ext cx="5918200" cy="2541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2225">
              <a:lnSpc>
                <a:spcPct val="100000"/>
              </a:lnSpc>
              <a:spcBef>
                <a:spcPts val="105"/>
              </a:spcBef>
              <a:tabLst>
                <a:tab pos="352425" algn="l"/>
                <a:tab pos="3031490" algn="l"/>
                <a:tab pos="3361690" algn="l"/>
              </a:tabLst>
            </a:pPr>
            <a:r>
              <a:rPr dirty="0" sz="2000" b="1">
                <a:solidFill>
                  <a:srgbClr val="1E4A9E"/>
                </a:solidFill>
                <a:latin typeface="Arial"/>
                <a:cs typeface="Arial"/>
              </a:rPr>
              <a:t>В</a:t>
            </a:r>
            <a:r>
              <a:rPr dirty="0" sz="2000" b="1">
                <a:solidFill>
                  <a:srgbClr val="1E4A9E"/>
                </a:solidFill>
                <a:latin typeface="Arial"/>
                <a:cs typeface="Arial"/>
              </a:rPr>
              <a:t>	</a:t>
            </a:r>
            <a:r>
              <a:rPr dirty="0" sz="2000" b="1">
                <a:solidFill>
                  <a:srgbClr val="1E4A9E"/>
                </a:solidFill>
                <a:latin typeface="Arial"/>
                <a:cs typeface="Arial"/>
              </a:rPr>
              <a:t>С</a:t>
            </a:r>
            <a:r>
              <a:rPr dirty="0" sz="2000" spc="-305" b="1">
                <a:solidFill>
                  <a:srgbClr val="1E4A9E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1E4A9E"/>
                </a:solidFill>
                <a:latin typeface="Arial"/>
                <a:cs typeface="Arial"/>
              </a:rPr>
              <a:t>О</a:t>
            </a:r>
            <a:r>
              <a:rPr dirty="0" sz="2000" spc="-260" b="1">
                <a:solidFill>
                  <a:srgbClr val="1E4A9E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1E4A9E"/>
                </a:solidFill>
                <a:latin typeface="Arial"/>
                <a:cs typeface="Arial"/>
              </a:rPr>
              <a:t>О</a:t>
            </a:r>
            <a:r>
              <a:rPr dirty="0" sz="2000" spc="-260" b="1">
                <a:solidFill>
                  <a:srgbClr val="1E4A9E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1E4A9E"/>
                </a:solidFill>
                <a:latin typeface="Arial"/>
                <a:cs typeface="Arial"/>
              </a:rPr>
              <a:t>Т</a:t>
            </a:r>
            <a:r>
              <a:rPr dirty="0" sz="2000" spc="-260" b="1">
                <a:solidFill>
                  <a:srgbClr val="1E4A9E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1E4A9E"/>
                </a:solidFill>
                <a:latin typeface="Arial"/>
                <a:cs typeface="Arial"/>
              </a:rPr>
              <a:t>В</a:t>
            </a:r>
            <a:r>
              <a:rPr dirty="0" sz="2000" spc="-254" b="1">
                <a:solidFill>
                  <a:srgbClr val="1E4A9E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1E4A9E"/>
                </a:solidFill>
                <a:latin typeface="Arial"/>
                <a:cs typeface="Arial"/>
              </a:rPr>
              <a:t>Е</a:t>
            </a:r>
            <a:r>
              <a:rPr dirty="0" sz="2000" spc="-265" b="1">
                <a:solidFill>
                  <a:srgbClr val="1E4A9E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1E4A9E"/>
                </a:solidFill>
                <a:latin typeface="Arial"/>
                <a:cs typeface="Arial"/>
              </a:rPr>
              <a:t>Т</a:t>
            </a:r>
            <a:r>
              <a:rPr dirty="0" sz="2000" spc="-260" b="1">
                <a:solidFill>
                  <a:srgbClr val="1E4A9E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1E4A9E"/>
                </a:solidFill>
                <a:latin typeface="Arial"/>
                <a:cs typeface="Arial"/>
              </a:rPr>
              <a:t>С</a:t>
            </a:r>
            <a:r>
              <a:rPr dirty="0" sz="2000" spc="-305" b="1">
                <a:solidFill>
                  <a:srgbClr val="1E4A9E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1E4A9E"/>
                </a:solidFill>
                <a:latin typeface="Arial"/>
                <a:cs typeface="Arial"/>
              </a:rPr>
              <a:t>Т</a:t>
            </a:r>
            <a:r>
              <a:rPr dirty="0" sz="2000" spc="-260" b="1">
                <a:solidFill>
                  <a:srgbClr val="1E4A9E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1E4A9E"/>
                </a:solidFill>
                <a:latin typeface="Arial"/>
                <a:cs typeface="Arial"/>
              </a:rPr>
              <a:t>В</a:t>
            </a:r>
            <a:r>
              <a:rPr dirty="0" sz="2000" spc="-254" b="1">
                <a:solidFill>
                  <a:srgbClr val="1E4A9E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1E4A9E"/>
                </a:solidFill>
                <a:latin typeface="Arial"/>
                <a:cs typeface="Arial"/>
              </a:rPr>
              <a:t>И</a:t>
            </a:r>
            <a:r>
              <a:rPr dirty="0" sz="2000" spc="-260" b="1">
                <a:solidFill>
                  <a:srgbClr val="1E4A9E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1E4A9E"/>
                </a:solidFill>
                <a:latin typeface="Arial"/>
                <a:cs typeface="Arial"/>
              </a:rPr>
              <a:t>И</a:t>
            </a:r>
            <a:r>
              <a:rPr dirty="0" sz="2000" b="1">
                <a:solidFill>
                  <a:srgbClr val="1E4A9E"/>
                </a:solidFill>
                <a:latin typeface="Arial"/>
                <a:cs typeface="Arial"/>
              </a:rPr>
              <a:t>	</a:t>
            </a:r>
            <a:r>
              <a:rPr dirty="0" sz="2000" b="1">
                <a:solidFill>
                  <a:srgbClr val="1E4A9E"/>
                </a:solidFill>
                <a:latin typeface="Arial"/>
                <a:cs typeface="Arial"/>
              </a:rPr>
              <a:t>С</a:t>
            </a:r>
            <a:r>
              <a:rPr dirty="0" sz="2000" b="1">
                <a:solidFill>
                  <a:srgbClr val="1E4A9E"/>
                </a:solidFill>
                <a:latin typeface="Arial"/>
                <a:cs typeface="Arial"/>
              </a:rPr>
              <a:t>	</a:t>
            </a:r>
            <a:r>
              <a:rPr dirty="0" sz="2000" b="1">
                <a:solidFill>
                  <a:srgbClr val="1E4A9E"/>
                </a:solidFill>
                <a:latin typeface="Arial"/>
                <a:cs typeface="Arial"/>
              </a:rPr>
              <a:t>Р</a:t>
            </a:r>
            <a:r>
              <a:rPr dirty="0" sz="2000" spc="-265" b="1">
                <a:solidFill>
                  <a:srgbClr val="1E4A9E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1E4A9E"/>
                </a:solidFill>
                <a:latin typeface="Arial"/>
                <a:cs typeface="Arial"/>
              </a:rPr>
              <a:t>Е</a:t>
            </a:r>
            <a:r>
              <a:rPr dirty="0" sz="2000" spc="-265" b="1">
                <a:solidFill>
                  <a:srgbClr val="1E4A9E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1E4A9E"/>
                </a:solidFill>
                <a:latin typeface="Arial"/>
                <a:cs typeface="Arial"/>
              </a:rPr>
              <a:t>Г</a:t>
            </a:r>
            <a:r>
              <a:rPr dirty="0" sz="2000" spc="-305" b="1">
                <a:solidFill>
                  <a:srgbClr val="1E4A9E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1E4A9E"/>
                </a:solidFill>
                <a:latin typeface="Arial"/>
                <a:cs typeface="Arial"/>
              </a:rPr>
              <a:t>Л</a:t>
            </a:r>
            <a:r>
              <a:rPr dirty="0" sz="2000" spc="-265" b="1">
                <a:solidFill>
                  <a:srgbClr val="1E4A9E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1E4A9E"/>
                </a:solidFill>
                <a:latin typeface="Arial"/>
                <a:cs typeface="Arial"/>
              </a:rPr>
              <a:t>А</a:t>
            </a:r>
            <a:r>
              <a:rPr dirty="0" sz="2000" spc="-254" b="1">
                <a:solidFill>
                  <a:srgbClr val="1E4A9E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1E4A9E"/>
                </a:solidFill>
                <a:latin typeface="Arial"/>
                <a:cs typeface="Arial"/>
              </a:rPr>
              <a:t>М</a:t>
            </a:r>
            <a:r>
              <a:rPr dirty="0" sz="2000" spc="-260" b="1">
                <a:solidFill>
                  <a:srgbClr val="1E4A9E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1E4A9E"/>
                </a:solidFill>
                <a:latin typeface="Arial"/>
                <a:cs typeface="Arial"/>
              </a:rPr>
              <a:t>Е</a:t>
            </a:r>
            <a:r>
              <a:rPr dirty="0" sz="2000" spc="-265" b="1">
                <a:solidFill>
                  <a:srgbClr val="1E4A9E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1E4A9E"/>
                </a:solidFill>
                <a:latin typeface="Arial"/>
                <a:cs typeface="Arial"/>
              </a:rPr>
              <a:t>Н</a:t>
            </a:r>
            <a:r>
              <a:rPr dirty="0" sz="2000" spc="-254" b="1">
                <a:solidFill>
                  <a:srgbClr val="1E4A9E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1E4A9E"/>
                </a:solidFill>
                <a:latin typeface="Arial"/>
                <a:cs typeface="Arial"/>
              </a:rPr>
              <a:t>Т</a:t>
            </a:r>
            <a:r>
              <a:rPr dirty="0" sz="2000" spc="-305" b="1">
                <a:solidFill>
                  <a:srgbClr val="1E4A9E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1E4A9E"/>
                </a:solidFill>
                <a:latin typeface="Arial"/>
                <a:cs typeface="Arial"/>
              </a:rPr>
              <a:t>О</a:t>
            </a:r>
            <a:r>
              <a:rPr dirty="0" sz="2000" spc="-260" b="1">
                <a:solidFill>
                  <a:srgbClr val="1E4A9E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1E4A9E"/>
                </a:solidFill>
                <a:latin typeface="Arial"/>
                <a:cs typeface="Arial"/>
              </a:rPr>
              <a:t>М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Arial"/>
              <a:cs typeface="Arial"/>
            </a:endParaRPr>
          </a:p>
          <a:p>
            <a:pPr marL="12700" marR="869315">
              <a:lnSpc>
                <a:spcPct val="100000"/>
              </a:lnSpc>
              <a:tabLst>
                <a:tab pos="2331720" algn="l"/>
                <a:tab pos="3498850" algn="l"/>
              </a:tabLst>
            </a:pP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п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ци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ли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т	</a:t>
            </a:r>
            <a:r>
              <a:rPr dirty="0" sz="2400" spc="265" b="1">
                <a:solidFill>
                  <a:srgbClr val="D9D9D9"/>
                </a:solidFill>
                <a:latin typeface="Arial"/>
                <a:cs typeface="Arial"/>
              </a:rPr>
              <a:t>б</a:t>
            </a:r>
            <a:r>
              <a:rPr dirty="0" sz="2400" spc="210" b="1">
                <a:solidFill>
                  <a:srgbClr val="D9D9D9"/>
                </a:solidFill>
                <a:latin typeface="Arial"/>
                <a:cs typeface="Arial"/>
              </a:rPr>
              <a:t>у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д</a:t>
            </a:r>
            <a:r>
              <a:rPr dirty="0" sz="2400" spc="27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т	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щ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н  п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л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до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в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spc="270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ль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ы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м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2474595" algn="l"/>
                <a:tab pos="3242945" algn="l"/>
                <a:tab pos="5717540" algn="l"/>
              </a:tabLst>
            </a:pP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70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р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к</a:t>
            </a:r>
            <a:r>
              <a:rPr dirty="0" sz="2400" spc="270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ив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ы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м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и	п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д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к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spc="-35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з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к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м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и	и  п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ш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г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ов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ы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м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и	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д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й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2400" spc="270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ви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я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м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675890" algn="l"/>
              </a:tabLst>
            </a:pP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в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ы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п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35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л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я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м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й	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р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б</a:t>
            </a:r>
            <a:r>
              <a:rPr dirty="0" sz="2400" spc="-36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35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70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ы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959" y="2227072"/>
            <a:ext cx="11430" cy="3820160"/>
          </a:xfrm>
          <a:custGeom>
            <a:avLst/>
            <a:gdLst/>
            <a:ahLst/>
            <a:cxnLst/>
            <a:rect l="l" t="t" r="r" b="b"/>
            <a:pathLst>
              <a:path w="11429" h="3820160">
                <a:moveTo>
                  <a:pt x="0" y="0"/>
                </a:moveTo>
                <a:lnTo>
                  <a:pt x="11264" y="3820109"/>
                </a:lnTo>
              </a:path>
            </a:pathLst>
          </a:custGeom>
          <a:ln w="50800">
            <a:solidFill>
              <a:srgbClr val="8418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1977" y="144017"/>
            <a:ext cx="3347085" cy="1489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В</a:t>
            </a:r>
            <a:r>
              <a:rPr dirty="0" spc="-735"/>
              <a:t> </a:t>
            </a:r>
            <a:r>
              <a:rPr dirty="0"/>
              <a:t>И</a:t>
            </a:r>
            <a:r>
              <a:rPr dirty="0" spc="-735"/>
              <a:t> </a:t>
            </a:r>
            <a:r>
              <a:rPr dirty="0"/>
              <a:t>Д</a:t>
            </a:r>
            <a:r>
              <a:rPr dirty="0" spc="-740"/>
              <a:t> </a:t>
            </a:r>
            <a:r>
              <a:rPr dirty="0"/>
              <a:t>Е</a:t>
            </a:r>
            <a:r>
              <a:rPr dirty="0" spc="-735"/>
              <a:t> </a:t>
            </a:r>
            <a:r>
              <a:rPr dirty="0"/>
              <a:t>О</a:t>
            </a:r>
          </a:p>
          <a:p>
            <a:pPr marL="12700">
              <a:lnSpc>
                <a:spcPct val="100000"/>
              </a:lnSpc>
            </a:pPr>
            <a:r>
              <a:rPr dirty="0" spc="415"/>
              <a:t>В</a:t>
            </a:r>
            <a:r>
              <a:rPr dirty="0" spc="470"/>
              <a:t>С</a:t>
            </a:r>
            <a:r>
              <a:rPr dirty="0" spc="285"/>
              <a:t>Т</a:t>
            </a:r>
            <a:r>
              <a:rPr dirty="0" spc="590"/>
              <a:t>АВК</a:t>
            </a:r>
            <a:r>
              <a:rPr dirty="0"/>
              <a:t>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8527" y="2914650"/>
            <a:ext cx="6817995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1127125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П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р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и </a:t>
            </a:r>
            <a:r>
              <a:rPr dirty="0" sz="2400" spc="-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п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35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ль</a:t>
            </a:r>
            <a:r>
              <a:rPr dirty="0" sz="2400" spc="229" b="1">
                <a:solidFill>
                  <a:srgbClr val="D9D9D9"/>
                </a:solidFill>
                <a:latin typeface="Arial"/>
                <a:cs typeface="Arial"/>
              </a:rPr>
              <a:t>з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в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и </a:t>
            </a:r>
            <a:r>
              <a:rPr dirty="0" sz="2400" spc="-8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ци</a:t>
            </a:r>
            <a:r>
              <a:rPr dirty="0" sz="2400" spc="285" b="1">
                <a:solidFill>
                  <a:srgbClr val="D9D9D9"/>
                </a:solidFill>
                <a:latin typeface="Arial"/>
                <a:cs typeface="Arial"/>
              </a:rPr>
              <a:t>ф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ро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в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й  </a:t>
            </a:r>
            <a:r>
              <a:rPr dirty="0" sz="2400" spc="250" b="1">
                <a:solidFill>
                  <a:srgbClr val="D9D9D9"/>
                </a:solidFill>
                <a:latin typeface="Arial"/>
                <a:cs typeface="Arial"/>
              </a:rPr>
              <a:t>платформы, 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специалист </a:t>
            </a:r>
            <a:r>
              <a:rPr dirty="0" sz="2400" spc="204" b="1">
                <a:solidFill>
                  <a:srgbClr val="D9D9D9"/>
                </a:solidFill>
                <a:latin typeface="Arial"/>
                <a:cs typeface="Arial"/>
              </a:rPr>
              <a:t>будет </a:t>
            </a:r>
            <a:r>
              <a:rPr dirty="0" sz="2400" spc="-65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45" b="1">
                <a:solidFill>
                  <a:srgbClr val="D9D9D9"/>
                </a:solidFill>
                <a:latin typeface="Arial"/>
                <a:cs typeface="Arial"/>
              </a:rPr>
              <a:t>ф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р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миро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в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н </a:t>
            </a:r>
            <a:r>
              <a:rPr dirty="0" sz="2400" spc="-5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п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р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и </a:t>
            </a:r>
            <a:r>
              <a:rPr dirty="0" sz="2400" spc="-9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п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м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щ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endParaRPr sz="24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вид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ои</a:t>
            </a:r>
            <a:r>
              <a:rPr dirty="0" sz="2400" spc="229" b="1">
                <a:solidFill>
                  <a:srgbClr val="D9D9D9"/>
                </a:solidFill>
                <a:latin typeface="Arial"/>
                <a:cs typeface="Arial"/>
              </a:rPr>
              <a:t>з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б</a:t>
            </a:r>
            <a:r>
              <a:rPr dirty="0" sz="2400" spc="-36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р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ж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й </a:t>
            </a:r>
            <a:r>
              <a:rPr dirty="0" sz="2400" spc="-2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с </a:t>
            </a:r>
            <a:r>
              <a:rPr dirty="0" sz="2400" spc="-8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д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м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2400" spc="270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р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ци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й  </a:t>
            </a:r>
            <a:r>
              <a:rPr dirty="0" sz="2400" spc="145" b="1">
                <a:solidFill>
                  <a:srgbClr val="D9D9D9"/>
                </a:solidFill>
                <a:latin typeface="Arial"/>
                <a:cs typeface="Arial"/>
              </a:rPr>
              <a:t>оп</a:t>
            </a:r>
            <a:r>
              <a:rPr dirty="0" sz="2400" spc="-37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50" b="1">
                <a:solidFill>
                  <a:srgbClr val="D9D9D9"/>
                </a:solidFill>
                <a:latin typeface="Arial"/>
                <a:cs typeface="Arial"/>
              </a:rPr>
              <a:t>ераций.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477506" y="822833"/>
            <a:ext cx="3900804" cy="6035675"/>
            <a:chOff x="7477506" y="822833"/>
            <a:chExt cx="3900804" cy="60356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77506" y="1319822"/>
              <a:ext cx="3900551" cy="55381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71180" y="822833"/>
              <a:ext cx="2513203" cy="164960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787765" y="1007491"/>
              <a:ext cx="1280160" cy="1280160"/>
            </a:xfrm>
            <a:custGeom>
              <a:avLst/>
              <a:gdLst/>
              <a:ahLst/>
              <a:cxnLst/>
              <a:rect l="l" t="t" r="r" b="b"/>
              <a:pathLst>
                <a:path w="1280159" h="1280160">
                  <a:moveTo>
                    <a:pt x="640079" y="0"/>
                  </a:moveTo>
                  <a:lnTo>
                    <a:pt x="592302" y="1755"/>
                  </a:lnTo>
                  <a:lnTo>
                    <a:pt x="545479" y="6938"/>
                  </a:lnTo>
                  <a:lnTo>
                    <a:pt x="499735" y="15426"/>
                  </a:lnTo>
                  <a:lnTo>
                    <a:pt x="455193" y="27095"/>
                  </a:lnTo>
                  <a:lnTo>
                    <a:pt x="411978" y="41821"/>
                  </a:lnTo>
                  <a:lnTo>
                    <a:pt x="370211" y="59480"/>
                  </a:lnTo>
                  <a:lnTo>
                    <a:pt x="330018" y="79949"/>
                  </a:lnTo>
                  <a:lnTo>
                    <a:pt x="291522" y="103105"/>
                  </a:lnTo>
                  <a:lnTo>
                    <a:pt x="254846" y="128823"/>
                  </a:lnTo>
                  <a:lnTo>
                    <a:pt x="220115" y="156980"/>
                  </a:lnTo>
                  <a:lnTo>
                    <a:pt x="187452" y="187451"/>
                  </a:lnTo>
                  <a:lnTo>
                    <a:pt x="156980" y="220115"/>
                  </a:lnTo>
                  <a:lnTo>
                    <a:pt x="128823" y="254846"/>
                  </a:lnTo>
                  <a:lnTo>
                    <a:pt x="103105" y="291522"/>
                  </a:lnTo>
                  <a:lnTo>
                    <a:pt x="79949" y="330018"/>
                  </a:lnTo>
                  <a:lnTo>
                    <a:pt x="59480" y="370211"/>
                  </a:lnTo>
                  <a:lnTo>
                    <a:pt x="41821" y="411978"/>
                  </a:lnTo>
                  <a:lnTo>
                    <a:pt x="27095" y="455193"/>
                  </a:lnTo>
                  <a:lnTo>
                    <a:pt x="15426" y="499735"/>
                  </a:lnTo>
                  <a:lnTo>
                    <a:pt x="6938" y="545479"/>
                  </a:lnTo>
                  <a:lnTo>
                    <a:pt x="1755" y="592302"/>
                  </a:lnTo>
                  <a:lnTo>
                    <a:pt x="0" y="640080"/>
                  </a:lnTo>
                  <a:lnTo>
                    <a:pt x="1755" y="687841"/>
                  </a:lnTo>
                  <a:lnTo>
                    <a:pt x="6938" y="734651"/>
                  </a:lnTo>
                  <a:lnTo>
                    <a:pt x="15426" y="780385"/>
                  </a:lnTo>
                  <a:lnTo>
                    <a:pt x="27095" y="824919"/>
                  </a:lnTo>
                  <a:lnTo>
                    <a:pt x="41821" y="868130"/>
                  </a:lnTo>
                  <a:lnTo>
                    <a:pt x="59480" y="909893"/>
                  </a:lnTo>
                  <a:lnTo>
                    <a:pt x="79949" y="950084"/>
                  </a:lnTo>
                  <a:lnTo>
                    <a:pt x="103105" y="988581"/>
                  </a:lnTo>
                  <a:lnTo>
                    <a:pt x="128823" y="1025258"/>
                  </a:lnTo>
                  <a:lnTo>
                    <a:pt x="156980" y="1059992"/>
                  </a:lnTo>
                  <a:lnTo>
                    <a:pt x="187452" y="1092660"/>
                  </a:lnTo>
                  <a:lnTo>
                    <a:pt x="220115" y="1123137"/>
                  </a:lnTo>
                  <a:lnTo>
                    <a:pt x="254846" y="1151299"/>
                  </a:lnTo>
                  <a:lnTo>
                    <a:pt x="291522" y="1177022"/>
                  </a:lnTo>
                  <a:lnTo>
                    <a:pt x="330018" y="1200183"/>
                  </a:lnTo>
                  <a:lnTo>
                    <a:pt x="370211" y="1220658"/>
                  </a:lnTo>
                  <a:lnTo>
                    <a:pt x="411978" y="1238323"/>
                  </a:lnTo>
                  <a:lnTo>
                    <a:pt x="455193" y="1253054"/>
                  </a:lnTo>
                  <a:lnTo>
                    <a:pt x="499735" y="1264727"/>
                  </a:lnTo>
                  <a:lnTo>
                    <a:pt x="545479" y="1273218"/>
                  </a:lnTo>
                  <a:lnTo>
                    <a:pt x="592302" y="1278403"/>
                  </a:lnTo>
                  <a:lnTo>
                    <a:pt x="640079" y="1280160"/>
                  </a:lnTo>
                  <a:lnTo>
                    <a:pt x="687841" y="1278403"/>
                  </a:lnTo>
                  <a:lnTo>
                    <a:pt x="734651" y="1273218"/>
                  </a:lnTo>
                  <a:lnTo>
                    <a:pt x="780385" y="1264727"/>
                  </a:lnTo>
                  <a:lnTo>
                    <a:pt x="824919" y="1253054"/>
                  </a:lnTo>
                  <a:lnTo>
                    <a:pt x="868130" y="1238323"/>
                  </a:lnTo>
                  <a:lnTo>
                    <a:pt x="909893" y="1220658"/>
                  </a:lnTo>
                  <a:lnTo>
                    <a:pt x="950084" y="1200183"/>
                  </a:lnTo>
                  <a:lnTo>
                    <a:pt x="988581" y="1177022"/>
                  </a:lnTo>
                  <a:lnTo>
                    <a:pt x="1025258" y="1151299"/>
                  </a:lnTo>
                  <a:lnTo>
                    <a:pt x="1059992" y="1123137"/>
                  </a:lnTo>
                  <a:lnTo>
                    <a:pt x="1092660" y="1092660"/>
                  </a:lnTo>
                  <a:lnTo>
                    <a:pt x="1123137" y="1059992"/>
                  </a:lnTo>
                  <a:lnTo>
                    <a:pt x="1151299" y="1025258"/>
                  </a:lnTo>
                  <a:lnTo>
                    <a:pt x="1177022" y="988581"/>
                  </a:lnTo>
                  <a:lnTo>
                    <a:pt x="1200183" y="950084"/>
                  </a:lnTo>
                  <a:lnTo>
                    <a:pt x="1220658" y="909893"/>
                  </a:lnTo>
                  <a:lnTo>
                    <a:pt x="1238323" y="868130"/>
                  </a:lnTo>
                  <a:lnTo>
                    <a:pt x="1253054" y="824919"/>
                  </a:lnTo>
                  <a:lnTo>
                    <a:pt x="1264727" y="780385"/>
                  </a:lnTo>
                  <a:lnTo>
                    <a:pt x="1273218" y="734651"/>
                  </a:lnTo>
                  <a:lnTo>
                    <a:pt x="1278403" y="687841"/>
                  </a:lnTo>
                  <a:lnTo>
                    <a:pt x="1280159" y="640080"/>
                  </a:lnTo>
                  <a:lnTo>
                    <a:pt x="1278403" y="592302"/>
                  </a:lnTo>
                  <a:lnTo>
                    <a:pt x="1273218" y="545479"/>
                  </a:lnTo>
                  <a:lnTo>
                    <a:pt x="1264727" y="499735"/>
                  </a:lnTo>
                  <a:lnTo>
                    <a:pt x="1253054" y="455193"/>
                  </a:lnTo>
                  <a:lnTo>
                    <a:pt x="1238323" y="411978"/>
                  </a:lnTo>
                  <a:lnTo>
                    <a:pt x="1220658" y="370211"/>
                  </a:lnTo>
                  <a:lnTo>
                    <a:pt x="1200183" y="330018"/>
                  </a:lnTo>
                  <a:lnTo>
                    <a:pt x="1177022" y="291522"/>
                  </a:lnTo>
                  <a:lnTo>
                    <a:pt x="1151299" y="254846"/>
                  </a:lnTo>
                  <a:lnTo>
                    <a:pt x="1123137" y="220115"/>
                  </a:lnTo>
                  <a:lnTo>
                    <a:pt x="1092660" y="187451"/>
                  </a:lnTo>
                  <a:lnTo>
                    <a:pt x="1059992" y="156980"/>
                  </a:lnTo>
                  <a:lnTo>
                    <a:pt x="1025258" y="128823"/>
                  </a:lnTo>
                  <a:lnTo>
                    <a:pt x="988581" y="103105"/>
                  </a:lnTo>
                  <a:lnTo>
                    <a:pt x="950084" y="79949"/>
                  </a:lnTo>
                  <a:lnTo>
                    <a:pt x="909893" y="59480"/>
                  </a:lnTo>
                  <a:lnTo>
                    <a:pt x="868130" y="41821"/>
                  </a:lnTo>
                  <a:lnTo>
                    <a:pt x="824919" y="27095"/>
                  </a:lnTo>
                  <a:lnTo>
                    <a:pt x="780385" y="15426"/>
                  </a:lnTo>
                  <a:lnTo>
                    <a:pt x="734651" y="6938"/>
                  </a:lnTo>
                  <a:lnTo>
                    <a:pt x="687841" y="1755"/>
                  </a:lnTo>
                  <a:lnTo>
                    <a:pt x="640079" y="0"/>
                  </a:lnTo>
                  <a:close/>
                </a:path>
              </a:pathLst>
            </a:custGeom>
            <a:solidFill>
              <a:srgbClr val="00AFEF">
                <a:alpha val="5803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293987" y="1319911"/>
              <a:ext cx="505459" cy="735330"/>
            </a:xfrm>
            <a:custGeom>
              <a:avLst/>
              <a:gdLst/>
              <a:ahLst/>
              <a:cxnLst/>
              <a:rect l="l" t="t" r="r" b="b"/>
              <a:pathLst>
                <a:path w="505459" h="735330">
                  <a:moveTo>
                    <a:pt x="0" y="0"/>
                  </a:moveTo>
                  <a:lnTo>
                    <a:pt x="0" y="735202"/>
                  </a:lnTo>
                  <a:lnTo>
                    <a:pt x="505333" y="367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171180" y="822959"/>
              <a:ext cx="2513330" cy="1649730"/>
            </a:xfrm>
            <a:custGeom>
              <a:avLst/>
              <a:gdLst/>
              <a:ahLst/>
              <a:cxnLst/>
              <a:rect l="l" t="t" r="r" b="b"/>
              <a:pathLst>
                <a:path w="2513329" h="1649730">
                  <a:moveTo>
                    <a:pt x="2513203" y="0"/>
                  </a:moveTo>
                  <a:lnTo>
                    <a:pt x="0" y="0"/>
                  </a:lnTo>
                  <a:lnTo>
                    <a:pt x="0" y="72390"/>
                  </a:lnTo>
                  <a:lnTo>
                    <a:pt x="0" y="1576070"/>
                  </a:lnTo>
                  <a:lnTo>
                    <a:pt x="0" y="1649730"/>
                  </a:lnTo>
                  <a:lnTo>
                    <a:pt x="2513203" y="1649730"/>
                  </a:lnTo>
                  <a:lnTo>
                    <a:pt x="2513203" y="1576578"/>
                  </a:lnTo>
                  <a:lnTo>
                    <a:pt x="2513203" y="1576070"/>
                  </a:lnTo>
                  <a:lnTo>
                    <a:pt x="2513203" y="72517"/>
                  </a:lnTo>
                  <a:lnTo>
                    <a:pt x="2440432" y="72517"/>
                  </a:lnTo>
                  <a:lnTo>
                    <a:pt x="2440432" y="1576070"/>
                  </a:lnTo>
                  <a:lnTo>
                    <a:pt x="72771" y="1576070"/>
                  </a:lnTo>
                  <a:lnTo>
                    <a:pt x="72771" y="72390"/>
                  </a:lnTo>
                  <a:lnTo>
                    <a:pt x="2513203" y="72390"/>
                  </a:lnTo>
                  <a:lnTo>
                    <a:pt x="2513203" y="0"/>
                  </a:lnTo>
                  <a:close/>
                </a:path>
              </a:pathLst>
            </a:custGeom>
            <a:solidFill>
              <a:srgbClr val="E0043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1379" y="2413508"/>
            <a:ext cx="6243320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63575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solidFill>
                  <a:srgbClr val="BEBEBE"/>
                </a:solidFill>
                <a:latin typeface="Microsoft Sans Serif"/>
                <a:cs typeface="Microsoft Sans Serif"/>
              </a:rPr>
              <a:t>ЧЕТВЕРТАЯ</a:t>
            </a:r>
            <a:r>
              <a:rPr dirty="0" sz="1800" spc="-25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">
                <a:solidFill>
                  <a:srgbClr val="BEBEBE"/>
                </a:solidFill>
                <a:latin typeface="Microsoft Sans Serif"/>
                <a:cs typeface="Microsoft Sans Serif"/>
              </a:rPr>
              <a:t>ПРОМЫШЛЕННАЯ</a:t>
            </a:r>
            <a:r>
              <a:rPr dirty="0" sz="1800" spc="1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5">
                <a:solidFill>
                  <a:srgbClr val="BEBEBE"/>
                </a:solidFill>
                <a:latin typeface="Microsoft Sans Serif"/>
                <a:cs typeface="Microsoft Sans Serif"/>
              </a:rPr>
              <a:t>РЕВОЛЮЦИЯ</a:t>
            </a:r>
            <a:r>
              <a:rPr dirty="0" sz="1800" spc="15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35">
                <a:solidFill>
                  <a:srgbClr val="BEBEBE"/>
                </a:solidFill>
                <a:latin typeface="Microsoft Sans Serif"/>
                <a:cs typeface="Microsoft Sans Serif"/>
              </a:rPr>
              <a:t>ИЛИ </a:t>
            </a:r>
            <a:r>
              <a:rPr dirty="0" sz="1800" spc="-465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30">
                <a:solidFill>
                  <a:srgbClr val="BEBEBE"/>
                </a:solidFill>
                <a:latin typeface="Microsoft Sans Serif"/>
                <a:cs typeface="Microsoft Sans Serif"/>
              </a:rPr>
              <a:t>ИНДУСТРИЯ</a:t>
            </a:r>
            <a:r>
              <a:rPr dirty="0" sz="1800" spc="15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">
                <a:solidFill>
                  <a:srgbClr val="BEBEBE"/>
                </a:solidFill>
                <a:latin typeface="Microsoft Sans Serif"/>
                <a:cs typeface="Microsoft Sans Serif"/>
              </a:rPr>
              <a:t>4.0</a:t>
            </a:r>
            <a:r>
              <a:rPr dirty="0" sz="1800" spc="25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470">
                <a:solidFill>
                  <a:srgbClr val="BEBEBE"/>
                </a:solidFill>
                <a:latin typeface="Microsoft Sans Serif"/>
                <a:cs typeface="Microsoft Sans Serif"/>
              </a:rPr>
              <a:t>–</a:t>
            </a:r>
            <a:r>
              <a:rPr dirty="0" sz="1800" spc="2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45">
                <a:solidFill>
                  <a:srgbClr val="BEBEBE"/>
                </a:solidFill>
                <a:latin typeface="Microsoft Sans Serif"/>
                <a:cs typeface="Microsoft Sans Serif"/>
              </a:rPr>
              <a:t>ПЕРЕХОД</a:t>
            </a:r>
            <a:r>
              <a:rPr dirty="0" sz="1800" spc="1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">
                <a:solidFill>
                  <a:srgbClr val="BEBEBE"/>
                </a:solidFill>
                <a:latin typeface="Microsoft Sans Serif"/>
                <a:cs typeface="Microsoft Sans Serif"/>
              </a:rPr>
              <a:t>НА</a:t>
            </a:r>
            <a:r>
              <a:rPr dirty="0" sz="1800" spc="2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0">
                <a:solidFill>
                  <a:srgbClr val="BEBEBE"/>
                </a:solidFill>
                <a:latin typeface="Microsoft Sans Serif"/>
                <a:cs typeface="Microsoft Sans Serif"/>
              </a:rPr>
              <a:t>ПОЛНОСТЬЮ</a:t>
            </a:r>
            <a:endParaRPr sz="18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30">
                <a:solidFill>
                  <a:srgbClr val="BEBEBE"/>
                </a:solidFill>
                <a:latin typeface="Microsoft Sans Serif"/>
                <a:cs typeface="Microsoft Sans Serif"/>
              </a:rPr>
              <a:t>АВТОМАТИЗИРОВАННОЕ</a:t>
            </a:r>
            <a:r>
              <a:rPr dirty="0" sz="1800" spc="-25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35">
                <a:solidFill>
                  <a:srgbClr val="BEBEBE"/>
                </a:solidFill>
                <a:latin typeface="Microsoft Sans Serif"/>
                <a:cs typeface="Microsoft Sans Serif"/>
              </a:rPr>
              <a:t>ЦИФРОВОЕ</a:t>
            </a:r>
            <a:r>
              <a:rPr dirty="0" sz="1800" spc="5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40">
                <a:solidFill>
                  <a:srgbClr val="BEBEBE"/>
                </a:solidFill>
                <a:latin typeface="Microsoft Sans Serif"/>
                <a:cs typeface="Microsoft Sans Serif"/>
              </a:rPr>
              <a:t>ПРОИЗВОДСТВО, </a:t>
            </a:r>
            <a:r>
              <a:rPr dirty="0" sz="1800" spc="-465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30">
                <a:solidFill>
                  <a:srgbClr val="BEBEBE"/>
                </a:solidFill>
                <a:latin typeface="Microsoft Sans Serif"/>
                <a:cs typeface="Microsoft Sans Serif"/>
              </a:rPr>
              <a:t>УПРАВЛЯЕМОЕ</a:t>
            </a:r>
            <a:r>
              <a:rPr dirty="0" sz="1800" spc="3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35">
                <a:solidFill>
                  <a:srgbClr val="BEBEBE"/>
                </a:solidFill>
                <a:latin typeface="Microsoft Sans Serif"/>
                <a:cs typeface="Microsoft Sans Serif"/>
              </a:rPr>
              <a:t>ИНТЕЛЛЕКТУАЛЬНЫМИ</a:t>
            </a:r>
            <a:r>
              <a:rPr dirty="0" sz="1800" spc="4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BEBEBE"/>
                </a:solidFill>
                <a:latin typeface="Microsoft Sans Serif"/>
                <a:cs typeface="Microsoft Sans Serif"/>
              </a:rPr>
              <a:t>СИСТЕМАМИ</a:t>
            </a:r>
            <a:r>
              <a:rPr dirty="0" sz="1800" spc="25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BEBEBE"/>
                </a:solidFill>
                <a:latin typeface="Microsoft Sans Serif"/>
                <a:cs typeface="Microsoft Sans Serif"/>
              </a:rPr>
              <a:t>В </a:t>
            </a:r>
            <a:r>
              <a:rPr dirty="0" sz="1800" spc="-465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5">
                <a:solidFill>
                  <a:srgbClr val="BEBEBE"/>
                </a:solidFill>
                <a:latin typeface="Microsoft Sans Serif"/>
                <a:cs typeface="Microsoft Sans Serif"/>
              </a:rPr>
              <a:t>РЕЖИМЕ</a:t>
            </a:r>
            <a:r>
              <a:rPr dirty="0" sz="1800" spc="15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30">
                <a:solidFill>
                  <a:srgbClr val="BEBEBE"/>
                </a:solidFill>
                <a:latin typeface="Microsoft Sans Serif"/>
                <a:cs typeface="Microsoft Sans Serif"/>
              </a:rPr>
              <a:t>РЕАЛЬНОГО</a:t>
            </a:r>
            <a:r>
              <a:rPr dirty="0" sz="1800" spc="35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">
                <a:solidFill>
                  <a:srgbClr val="BEBEBE"/>
                </a:solidFill>
                <a:latin typeface="Microsoft Sans Serif"/>
                <a:cs typeface="Microsoft Sans Serif"/>
              </a:rPr>
              <a:t>ВРЕМЕНИ</a:t>
            </a:r>
            <a:r>
              <a:rPr dirty="0" sz="1800" spc="2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BEBEBE"/>
                </a:solidFill>
                <a:latin typeface="Microsoft Sans Serif"/>
                <a:cs typeface="Microsoft Sans Serif"/>
              </a:rPr>
              <a:t>В</a:t>
            </a:r>
            <a:r>
              <a:rPr dirty="0" sz="1800" spc="15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0">
                <a:solidFill>
                  <a:srgbClr val="BEBEBE"/>
                </a:solidFill>
                <a:latin typeface="Microsoft Sans Serif"/>
                <a:cs typeface="Microsoft Sans Serif"/>
              </a:rPr>
              <a:t>ПОСТОЯННОМ </a:t>
            </a:r>
            <a:r>
              <a:rPr dirty="0" sz="1800" spc="-15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30">
                <a:solidFill>
                  <a:srgbClr val="BEBEBE"/>
                </a:solidFill>
                <a:latin typeface="Microsoft Sans Serif"/>
                <a:cs typeface="Microsoft Sans Serif"/>
              </a:rPr>
              <a:t>ВЗАИМОДЕЙСТВИИ</a:t>
            </a:r>
            <a:r>
              <a:rPr dirty="0" sz="1800" spc="1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BEBEBE"/>
                </a:solidFill>
                <a:latin typeface="Microsoft Sans Serif"/>
                <a:cs typeface="Microsoft Sans Serif"/>
              </a:rPr>
              <a:t>С</a:t>
            </a:r>
            <a:r>
              <a:rPr dirty="0" sz="1800" spc="15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0">
                <a:solidFill>
                  <a:srgbClr val="BEBEBE"/>
                </a:solidFill>
                <a:latin typeface="Microsoft Sans Serif"/>
                <a:cs typeface="Microsoft Sans Serif"/>
              </a:rPr>
              <a:t>ВНЕШНЕЙ</a:t>
            </a:r>
            <a:r>
              <a:rPr dirty="0" sz="1800" spc="3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30">
                <a:solidFill>
                  <a:srgbClr val="BEBEBE"/>
                </a:solidFill>
                <a:latin typeface="Microsoft Sans Serif"/>
                <a:cs typeface="Microsoft Sans Serif"/>
              </a:rPr>
              <a:t>СРЕДОЙ,</a:t>
            </a:r>
            <a:endParaRPr sz="1800">
              <a:latin typeface="Microsoft Sans Serif"/>
              <a:cs typeface="Microsoft Sans Serif"/>
            </a:endParaRPr>
          </a:p>
          <a:p>
            <a:pPr marL="12700" marR="56515">
              <a:lnSpc>
                <a:spcPct val="100000"/>
              </a:lnSpc>
            </a:pPr>
            <a:r>
              <a:rPr dirty="0" sz="1800" spc="-25">
                <a:solidFill>
                  <a:srgbClr val="BEBEBE"/>
                </a:solidFill>
                <a:latin typeface="Microsoft Sans Serif"/>
                <a:cs typeface="Microsoft Sans Serif"/>
              </a:rPr>
              <a:t>ВЫХОДЯЩЕЕ</a:t>
            </a:r>
            <a:r>
              <a:rPr dirty="0" sz="1800" spc="5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30">
                <a:solidFill>
                  <a:srgbClr val="BEBEBE"/>
                </a:solidFill>
                <a:latin typeface="Microsoft Sans Serif"/>
                <a:cs typeface="Microsoft Sans Serif"/>
              </a:rPr>
              <a:t>ЗА</a:t>
            </a:r>
            <a:r>
              <a:rPr dirty="0" sz="1800" spc="35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30">
                <a:solidFill>
                  <a:srgbClr val="BEBEBE"/>
                </a:solidFill>
                <a:latin typeface="Microsoft Sans Serif"/>
                <a:cs typeface="Microsoft Sans Serif"/>
              </a:rPr>
              <a:t>ГРАНИЦЫ</a:t>
            </a:r>
            <a:r>
              <a:rPr dirty="0" sz="1800" spc="25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65">
                <a:solidFill>
                  <a:srgbClr val="BEBEBE"/>
                </a:solidFill>
                <a:latin typeface="Microsoft Sans Serif"/>
                <a:cs typeface="Microsoft Sans Serif"/>
              </a:rPr>
              <a:t>ОДНОГО</a:t>
            </a:r>
            <a:r>
              <a:rPr dirty="0" sz="1800" spc="3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0">
                <a:solidFill>
                  <a:srgbClr val="BEBEBE"/>
                </a:solidFill>
                <a:latin typeface="Microsoft Sans Serif"/>
                <a:cs typeface="Microsoft Sans Serif"/>
              </a:rPr>
              <a:t>ПРЕДПРИЯТИЯ,</a:t>
            </a:r>
            <a:r>
              <a:rPr dirty="0" sz="1800" spc="35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BEBEBE"/>
                </a:solidFill>
                <a:latin typeface="Microsoft Sans Serif"/>
                <a:cs typeface="Microsoft Sans Serif"/>
              </a:rPr>
              <a:t>С </a:t>
            </a:r>
            <a:r>
              <a:rPr dirty="0" sz="1800" spc="-465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5">
                <a:solidFill>
                  <a:srgbClr val="BEBEBE"/>
                </a:solidFill>
                <a:latin typeface="Microsoft Sans Serif"/>
                <a:cs typeface="Microsoft Sans Serif"/>
              </a:rPr>
              <a:t>ПЕРСПЕКТИВОЙ</a:t>
            </a:r>
            <a:r>
              <a:rPr dirty="0" sz="1800" spc="35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5">
                <a:solidFill>
                  <a:srgbClr val="BEBEBE"/>
                </a:solidFill>
                <a:latin typeface="Microsoft Sans Serif"/>
                <a:cs typeface="Microsoft Sans Serif"/>
              </a:rPr>
              <a:t>ОБЪЕДИНЕНИЯ</a:t>
            </a:r>
            <a:r>
              <a:rPr dirty="0" sz="1800" spc="35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BEBEBE"/>
                </a:solidFill>
                <a:latin typeface="Microsoft Sans Serif"/>
                <a:cs typeface="Microsoft Sans Serif"/>
              </a:rPr>
              <a:t>В</a:t>
            </a:r>
            <a:r>
              <a:rPr dirty="0" sz="1800" spc="2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40">
                <a:solidFill>
                  <a:srgbClr val="BEBEBE"/>
                </a:solidFill>
                <a:latin typeface="Microsoft Sans Serif"/>
                <a:cs typeface="Microsoft Sans Serif"/>
              </a:rPr>
              <a:t>ГЛОБАЛЬНУЮ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BEBEBE"/>
                </a:solidFill>
                <a:latin typeface="Microsoft Sans Serif"/>
                <a:cs typeface="Microsoft Sans Serif"/>
              </a:rPr>
              <a:t>ПРОМЫШЛЕННУЮ</a:t>
            </a:r>
            <a:r>
              <a:rPr dirty="0" sz="1800" spc="2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BEBEBE"/>
                </a:solidFill>
                <a:latin typeface="Microsoft Sans Serif"/>
                <a:cs typeface="Microsoft Sans Serif"/>
              </a:rPr>
              <a:t>СЕТЬ</a:t>
            </a:r>
            <a:r>
              <a:rPr dirty="0" sz="1800" spc="5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">
                <a:solidFill>
                  <a:srgbClr val="BEBEBE"/>
                </a:solidFill>
                <a:latin typeface="Microsoft Sans Serif"/>
                <a:cs typeface="Microsoft Sans Serif"/>
              </a:rPr>
              <a:t>ВЕЩЕЙ</a:t>
            </a:r>
            <a:r>
              <a:rPr dirty="0" sz="1800" spc="25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BEBEBE"/>
                </a:solidFill>
                <a:latin typeface="Microsoft Sans Serif"/>
                <a:cs typeface="Microsoft Sans Serif"/>
              </a:rPr>
              <a:t>И</a:t>
            </a:r>
            <a:r>
              <a:rPr dirty="0" sz="1800" spc="2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80">
                <a:solidFill>
                  <a:srgbClr val="BEBEBE"/>
                </a:solidFill>
                <a:latin typeface="Microsoft Sans Serif"/>
                <a:cs typeface="Microsoft Sans Serif"/>
              </a:rPr>
              <a:t>УСЛУГ.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10908" y="208534"/>
            <a:ext cx="5104130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116839">
              <a:lnSpc>
                <a:spcPct val="100000"/>
              </a:lnSpc>
              <a:spcBef>
                <a:spcPts val="100"/>
              </a:spcBef>
            </a:pPr>
            <a:r>
              <a:rPr dirty="0" sz="3600" spc="-50" b="0">
                <a:solidFill>
                  <a:srgbClr val="BEBEBE"/>
                </a:solidFill>
                <a:latin typeface="Microsoft Sans Serif"/>
                <a:cs typeface="Microsoft Sans Serif"/>
              </a:rPr>
              <a:t>ЦИФРОВИЗАЦИЯ</a:t>
            </a:r>
            <a:r>
              <a:rPr dirty="0" sz="3600" spc="-10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3600" spc="-204" b="0">
                <a:solidFill>
                  <a:srgbClr val="BEBEBE"/>
                </a:solidFill>
                <a:latin typeface="Microsoft Sans Serif"/>
                <a:cs typeface="Microsoft Sans Serif"/>
              </a:rPr>
              <a:t>КАК </a:t>
            </a:r>
            <a:r>
              <a:rPr dirty="0" sz="3600" spc="-200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3600" spc="35" b="0">
                <a:solidFill>
                  <a:srgbClr val="BEBEBE"/>
                </a:solidFill>
                <a:latin typeface="Microsoft Sans Serif"/>
                <a:cs typeface="Microsoft Sans Serif"/>
              </a:rPr>
              <a:t>ШАГ</a:t>
            </a:r>
            <a:r>
              <a:rPr dirty="0" sz="3600" spc="45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3600" spc="-305" b="0">
                <a:solidFill>
                  <a:srgbClr val="BEBEBE"/>
                </a:solidFill>
                <a:latin typeface="Microsoft Sans Serif"/>
                <a:cs typeface="Microsoft Sans Serif"/>
              </a:rPr>
              <a:t>К</a:t>
            </a:r>
            <a:r>
              <a:rPr dirty="0" sz="3600" spc="45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3600" spc="-10" b="0">
                <a:solidFill>
                  <a:srgbClr val="BEBEBE"/>
                </a:solidFill>
                <a:latin typeface="Microsoft Sans Serif"/>
                <a:cs typeface="Microsoft Sans Serif"/>
              </a:rPr>
              <a:t>И</a:t>
            </a:r>
            <a:r>
              <a:rPr dirty="0" sz="3600" spc="5" b="0">
                <a:solidFill>
                  <a:srgbClr val="BEBEBE"/>
                </a:solidFill>
                <a:latin typeface="Microsoft Sans Serif"/>
                <a:cs typeface="Microsoft Sans Serif"/>
              </a:rPr>
              <a:t>Н</a:t>
            </a:r>
            <a:r>
              <a:rPr dirty="0" sz="3600" spc="-325" b="0">
                <a:solidFill>
                  <a:srgbClr val="BEBEBE"/>
                </a:solidFill>
                <a:latin typeface="Microsoft Sans Serif"/>
                <a:cs typeface="Microsoft Sans Serif"/>
              </a:rPr>
              <a:t>Д</a:t>
            </a:r>
            <a:r>
              <a:rPr dirty="0" sz="3600" spc="-25" b="0">
                <a:solidFill>
                  <a:srgbClr val="BEBEBE"/>
                </a:solidFill>
                <a:latin typeface="Microsoft Sans Serif"/>
                <a:cs typeface="Microsoft Sans Serif"/>
              </a:rPr>
              <a:t>У</a:t>
            </a:r>
            <a:r>
              <a:rPr dirty="0" sz="3600" spc="-110" b="0">
                <a:solidFill>
                  <a:srgbClr val="BEBEBE"/>
                </a:solidFill>
                <a:latin typeface="Microsoft Sans Serif"/>
                <a:cs typeface="Microsoft Sans Serif"/>
              </a:rPr>
              <a:t>С</a:t>
            </a:r>
            <a:r>
              <a:rPr dirty="0" sz="3600" spc="-10" b="0">
                <a:solidFill>
                  <a:srgbClr val="BEBEBE"/>
                </a:solidFill>
                <a:latin typeface="Microsoft Sans Serif"/>
                <a:cs typeface="Microsoft Sans Serif"/>
              </a:rPr>
              <a:t>ТРИИ</a:t>
            </a:r>
            <a:r>
              <a:rPr dirty="0" sz="3600" spc="30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3600" spc="-5" b="0">
                <a:solidFill>
                  <a:srgbClr val="BEBEBE"/>
                </a:solidFill>
                <a:latin typeface="Microsoft Sans Serif"/>
                <a:cs typeface="Microsoft Sans Serif"/>
              </a:rPr>
              <a:t>4.0</a:t>
            </a:r>
            <a:endParaRPr sz="36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41375" y="0"/>
            <a:ext cx="5773420" cy="6858000"/>
            <a:chOff x="341375" y="0"/>
            <a:chExt cx="5773420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32583" y="4373270"/>
              <a:ext cx="1200658" cy="248472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9072" y="3456432"/>
              <a:ext cx="3028188" cy="18851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6940" y="3595115"/>
              <a:ext cx="2092452" cy="13594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3055" y="3681984"/>
              <a:ext cx="1723644" cy="9921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86940" y="3311652"/>
              <a:ext cx="2092452" cy="135026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3055" y="3534155"/>
              <a:ext cx="1723644" cy="9921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6940" y="2991611"/>
              <a:ext cx="2092452" cy="15773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3055" y="2825495"/>
              <a:ext cx="1723644" cy="99212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58924" y="2583179"/>
              <a:ext cx="2348483" cy="149656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53055" y="2572511"/>
              <a:ext cx="1723644" cy="9906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86940" y="2118360"/>
              <a:ext cx="2092452" cy="16398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3055" y="2289048"/>
              <a:ext cx="1723644" cy="9921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87296" y="1700783"/>
              <a:ext cx="2491739" cy="15773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86940" y="1629155"/>
              <a:ext cx="2092452" cy="13487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62199" y="1720595"/>
              <a:ext cx="1705355" cy="98145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14040" y="0"/>
              <a:ext cx="1200658" cy="219202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38750" y="4038422"/>
              <a:ext cx="780402" cy="182537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43755" y="3441191"/>
              <a:ext cx="1970531" cy="128016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47031" y="3531108"/>
              <a:ext cx="1363980" cy="94183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52187" y="3585971"/>
              <a:ext cx="1129284" cy="65074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47031" y="3346703"/>
              <a:ext cx="1363980" cy="93116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52187" y="3489959"/>
              <a:ext cx="1129284" cy="65074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47031" y="3139439"/>
              <a:ext cx="1363980" cy="115824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52187" y="3029711"/>
              <a:ext cx="1129284" cy="65074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64735" y="2874264"/>
              <a:ext cx="1528572" cy="102565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52187" y="2865120"/>
              <a:ext cx="1129284" cy="65074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447031" y="2570988"/>
              <a:ext cx="1363980" cy="122224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52187" y="2680716"/>
              <a:ext cx="1129284" cy="65074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317491" y="2299716"/>
              <a:ext cx="1623060" cy="107899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447031" y="2252472"/>
              <a:ext cx="1363980" cy="93116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561331" y="2313432"/>
              <a:ext cx="1110996" cy="64007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726685" y="795401"/>
              <a:ext cx="780402" cy="182537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36218" y="4165472"/>
              <a:ext cx="780402" cy="182537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41375" y="3569208"/>
              <a:ext cx="1970532" cy="127863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44651" y="3657600"/>
              <a:ext cx="1362456" cy="94183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49807" y="3713988"/>
              <a:ext cx="1129284" cy="65074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44651" y="3474720"/>
              <a:ext cx="1362456" cy="92963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49807" y="3617976"/>
              <a:ext cx="1129284" cy="65074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44651" y="3265932"/>
              <a:ext cx="1362456" cy="115976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49807" y="3156204"/>
              <a:ext cx="1129284" cy="65227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62355" y="3000755"/>
              <a:ext cx="1528571" cy="102565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49807" y="2991611"/>
              <a:ext cx="1129284" cy="65074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44651" y="2697479"/>
              <a:ext cx="1362456" cy="122224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49807" y="2807207"/>
              <a:ext cx="1129284" cy="65074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15111" y="2426207"/>
              <a:ext cx="1623060" cy="108051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44651" y="2380488"/>
              <a:ext cx="1362456" cy="92963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58952" y="2439923"/>
              <a:ext cx="1110996" cy="64160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24140" y="922400"/>
              <a:ext cx="780402" cy="1825371"/>
            </a:xfrm>
            <a:prstGeom prst="rect">
              <a:avLst/>
            </a:prstGeom>
          </p:spPr>
        </p:pic>
      </p:grpSp>
      <p:sp>
        <p:nvSpPr>
          <p:cNvPr id="53" name="object 53"/>
          <p:cNvSpPr/>
          <p:nvPr/>
        </p:nvSpPr>
        <p:spPr>
          <a:xfrm>
            <a:off x="8090407" y="1384680"/>
            <a:ext cx="3439160" cy="3810"/>
          </a:xfrm>
          <a:custGeom>
            <a:avLst/>
            <a:gdLst/>
            <a:ahLst/>
            <a:cxnLst/>
            <a:rect l="l" t="t" r="r" b="b"/>
            <a:pathLst>
              <a:path w="3439159" h="3809">
                <a:moveTo>
                  <a:pt x="0" y="0"/>
                </a:moveTo>
                <a:lnTo>
                  <a:pt x="3439033" y="3429"/>
                </a:lnTo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131" y="2176017"/>
            <a:ext cx="11430" cy="3820795"/>
          </a:xfrm>
          <a:custGeom>
            <a:avLst/>
            <a:gdLst/>
            <a:ahLst/>
            <a:cxnLst/>
            <a:rect l="l" t="t" r="r" b="b"/>
            <a:pathLst>
              <a:path w="11429" h="3820795">
                <a:moveTo>
                  <a:pt x="0" y="0"/>
                </a:moveTo>
                <a:lnTo>
                  <a:pt x="11264" y="3820198"/>
                </a:lnTo>
              </a:path>
            </a:pathLst>
          </a:custGeom>
          <a:ln w="50800">
            <a:solidFill>
              <a:srgbClr val="8418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1977" y="144017"/>
            <a:ext cx="4695190" cy="1489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295"/>
              <a:t>В</a:t>
            </a:r>
            <a:r>
              <a:rPr dirty="0" spc="300"/>
              <a:t>И</a:t>
            </a:r>
            <a:r>
              <a:rPr dirty="0" spc="114"/>
              <a:t>З</a:t>
            </a:r>
            <a:r>
              <a:rPr dirty="0" spc="-60"/>
              <a:t>У</a:t>
            </a:r>
            <a:r>
              <a:rPr dirty="0" spc="350"/>
              <a:t>А</a:t>
            </a:r>
            <a:r>
              <a:rPr dirty="0" spc="295"/>
              <a:t>Л</a:t>
            </a:r>
            <a:r>
              <a:rPr dirty="0" spc="300"/>
              <a:t>Ь</a:t>
            </a:r>
            <a:r>
              <a:rPr dirty="0" spc="285"/>
              <a:t>Н</a:t>
            </a:r>
            <a:r>
              <a:rPr dirty="0" spc="300"/>
              <a:t>Ы</a:t>
            </a:r>
            <a:r>
              <a:rPr dirty="0"/>
              <a:t>Е  </a:t>
            </a:r>
            <a:r>
              <a:rPr dirty="0" spc="195"/>
              <a:t>СХЕМЫ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629400" y="0"/>
            <a:ext cx="5562600" cy="6858000"/>
            <a:chOff x="6629400" y="0"/>
            <a:chExt cx="5562600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29400" y="0"/>
              <a:ext cx="5562599" cy="68579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59291" y="468376"/>
              <a:ext cx="1856231" cy="206844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31977" y="3120897"/>
            <a:ext cx="7252970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44780">
              <a:lnSpc>
                <a:spcPct val="100000"/>
              </a:lnSpc>
              <a:spcBef>
                <a:spcPts val="100"/>
              </a:spcBef>
              <a:tabLst>
                <a:tab pos="840105" algn="l"/>
                <a:tab pos="2280285" algn="l"/>
                <a:tab pos="3445510" algn="l"/>
                <a:tab pos="3794125" algn="l"/>
                <a:tab pos="5230495" algn="l"/>
                <a:tab pos="6466205" algn="l"/>
              </a:tabLst>
            </a:pP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П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р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и	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п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35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ль</a:t>
            </a:r>
            <a:r>
              <a:rPr dirty="0" sz="2400" spc="229" b="1">
                <a:solidFill>
                  <a:srgbClr val="D9D9D9"/>
                </a:solidFill>
                <a:latin typeface="Arial"/>
                <a:cs typeface="Arial"/>
              </a:rPr>
              <a:t>з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в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и	н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ш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г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о	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р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ш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я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,  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п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ци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ал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	</a:t>
            </a:r>
            <a:r>
              <a:rPr dirty="0" sz="2400" spc="265" b="1">
                <a:solidFill>
                  <a:srgbClr val="D9D9D9"/>
                </a:solidFill>
                <a:latin typeface="Arial"/>
                <a:cs typeface="Arial"/>
              </a:rPr>
              <a:t>б</a:t>
            </a:r>
            <a:r>
              <a:rPr dirty="0" sz="2400" spc="204" b="1">
                <a:solidFill>
                  <a:srgbClr val="D9D9D9"/>
                </a:solidFill>
                <a:latin typeface="Arial"/>
                <a:cs typeface="Arial"/>
              </a:rPr>
              <a:t>у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д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	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ин</a:t>
            </a:r>
            <a:r>
              <a:rPr dirty="0" sz="2400" spc="245" b="1">
                <a:solidFill>
                  <a:srgbClr val="D9D9D9"/>
                </a:solidFill>
                <a:latin typeface="Arial"/>
                <a:cs typeface="Arial"/>
              </a:rPr>
              <a:t>ф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р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ми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ро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в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,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	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п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р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1578610" algn="l"/>
                <a:tab pos="2673985" algn="l"/>
                <a:tab pos="3022600" algn="l"/>
                <a:tab pos="4101465" algn="l"/>
                <a:tab pos="4624705" algn="l"/>
                <a:tab pos="5215255" algn="l"/>
                <a:tab pos="6682105" algn="l"/>
                <a:tab pos="7051675" algn="l"/>
              </a:tabLst>
            </a:pP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п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м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щ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и	</a:t>
            </a:r>
            <a:r>
              <a:rPr dirty="0" sz="2400" spc="235" b="1">
                <a:solidFill>
                  <a:srgbClr val="D9D9D9"/>
                </a:solidFill>
                <a:latin typeface="Arial"/>
                <a:cs typeface="Arial"/>
              </a:rPr>
              <a:t>от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б</a:t>
            </a:r>
            <a:r>
              <a:rPr dirty="0" sz="2400" spc="-36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р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ж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я	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2400" spc="229" b="1">
                <a:solidFill>
                  <a:srgbClr val="D9D9D9"/>
                </a:solidFill>
                <a:latin typeface="Arial"/>
                <a:cs typeface="Arial"/>
              </a:rPr>
              <a:t>х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м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,	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ч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р</a:t>
            </a:r>
            <a:r>
              <a:rPr dirty="0" sz="2400" spc="270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ж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й	и  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45" b="1">
                <a:solidFill>
                  <a:srgbClr val="D9D9D9"/>
                </a:solidFill>
                <a:latin typeface="Arial"/>
                <a:cs typeface="Arial"/>
              </a:rPr>
              <a:t>ф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р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м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ци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й	в	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к</a:t>
            </a:r>
            <a:r>
              <a:rPr dirty="0" sz="2400" spc="235" b="1">
                <a:solidFill>
                  <a:srgbClr val="D9D9D9"/>
                </a:solidFill>
                <a:latin typeface="Arial"/>
                <a:cs typeface="Arial"/>
              </a:rPr>
              <a:t>от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оро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й	н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у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ж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д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spc="27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spc="235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я	в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540510" algn="l"/>
              </a:tabLst>
            </a:pP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д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ы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й	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м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м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55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056" y="2870326"/>
            <a:ext cx="11430" cy="3820160"/>
          </a:xfrm>
          <a:custGeom>
            <a:avLst/>
            <a:gdLst/>
            <a:ahLst/>
            <a:cxnLst/>
            <a:rect l="l" t="t" r="r" b="b"/>
            <a:pathLst>
              <a:path w="11429" h="3820159">
                <a:moveTo>
                  <a:pt x="0" y="0"/>
                </a:moveTo>
                <a:lnTo>
                  <a:pt x="11264" y="3820121"/>
                </a:lnTo>
              </a:path>
            </a:pathLst>
          </a:custGeom>
          <a:ln w="50800">
            <a:solidFill>
              <a:srgbClr val="84182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48335" y="2832468"/>
            <a:ext cx="4796790" cy="2544445"/>
            <a:chOff x="348335" y="2832468"/>
            <a:chExt cx="4796790" cy="25444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7283" y="2883407"/>
              <a:ext cx="2493264" cy="24932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794" y="3034410"/>
              <a:ext cx="1957451" cy="195745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54685" y="2870326"/>
              <a:ext cx="2286000" cy="1143000"/>
            </a:xfrm>
            <a:custGeom>
              <a:avLst/>
              <a:gdLst/>
              <a:ahLst/>
              <a:cxnLst/>
              <a:rect l="l" t="t" r="r" b="b"/>
              <a:pathLst>
                <a:path w="2286000" h="1143000">
                  <a:moveTo>
                    <a:pt x="0" y="1142873"/>
                  </a:moveTo>
                  <a:lnTo>
                    <a:pt x="1002" y="1094562"/>
                  </a:lnTo>
                  <a:lnTo>
                    <a:pt x="3983" y="1046762"/>
                  </a:lnTo>
                  <a:lnTo>
                    <a:pt x="8904" y="999513"/>
                  </a:lnTo>
                  <a:lnTo>
                    <a:pt x="15724" y="952855"/>
                  </a:lnTo>
                  <a:lnTo>
                    <a:pt x="24404" y="906826"/>
                  </a:lnTo>
                  <a:lnTo>
                    <a:pt x="34903" y="861468"/>
                  </a:lnTo>
                  <a:lnTo>
                    <a:pt x="47184" y="816819"/>
                  </a:lnTo>
                  <a:lnTo>
                    <a:pt x="61205" y="772919"/>
                  </a:lnTo>
                  <a:lnTo>
                    <a:pt x="76927" y="729807"/>
                  </a:lnTo>
                  <a:lnTo>
                    <a:pt x="94310" y="687524"/>
                  </a:lnTo>
                  <a:lnTo>
                    <a:pt x="113316" y="646110"/>
                  </a:lnTo>
                  <a:lnTo>
                    <a:pt x="133903" y="605603"/>
                  </a:lnTo>
                  <a:lnTo>
                    <a:pt x="156034" y="566043"/>
                  </a:lnTo>
                  <a:lnTo>
                    <a:pt x="179666" y="527471"/>
                  </a:lnTo>
                  <a:lnTo>
                    <a:pt x="204763" y="489925"/>
                  </a:lnTo>
                  <a:lnTo>
                    <a:pt x="231282" y="453446"/>
                  </a:lnTo>
                  <a:lnTo>
                    <a:pt x="259186" y="418073"/>
                  </a:lnTo>
                  <a:lnTo>
                    <a:pt x="288433" y="383846"/>
                  </a:lnTo>
                  <a:lnTo>
                    <a:pt x="318985" y="350804"/>
                  </a:lnTo>
                  <a:lnTo>
                    <a:pt x="350802" y="318987"/>
                  </a:lnTo>
                  <a:lnTo>
                    <a:pt x="383844" y="288435"/>
                  </a:lnTo>
                  <a:lnTo>
                    <a:pt x="418072" y="259188"/>
                  </a:lnTo>
                  <a:lnTo>
                    <a:pt x="453446" y="231284"/>
                  </a:lnTo>
                  <a:lnTo>
                    <a:pt x="489926" y="204765"/>
                  </a:lnTo>
                  <a:lnTo>
                    <a:pt x="527472" y="179668"/>
                  </a:lnTo>
                  <a:lnTo>
                    <a:pt x="566045" y="156035"/>
                  </a:lnTo>
                  <a:lnTo>
                    <a:pt x="605606" y="133905"/>
                  </a:lnTo>
                  <a:lnTo>
                    <a:pt x="646114" y="113317"/>
                  </a:lnTo>
                  <a:lnTo>
                    <a:pt x="687529" y="94312"/>
                  </a:lnTo>
                  <a:lnTo>
                    <a:pt x="729814" y="76928"/>
                  </a:lnTo>
                  <a:lnTo>
                    <a:pt x="772926" y="61206"/>
                  </a:lnTo>
                  <a:lnTo>
                    <a:pt x="816828" y="47184"/>
                  </a:lnTo>
                  <a:lnTo>
                    <a:pt x="861479" y="34904"/>
                  </a:lnTo>
                  <a:lnTo>
                    <a:pt x="906839" y="24404"/>
                  </a:lnTo>
                  <a:lnTo>
                    <a:pt x="952870" y="15724"/>
                  </a:lnTo>
                  <a:lnTo>
                    <a:pt x="999531" y="8904"/>
                  </a:lnTo>
                  <a:lnTo>
                    <a:pt x="1046782" y="3984"/>
                  </a:lnTo>
                  <a:lnTo>
                    <a:pt x="1094584" y="1002"/>
                  </a:lnTo>
                  <a:lnTo>
                    <a:pt x="1142898" y="0"/>
                  </a:lnTo>
                  <a:lnTo>
                    <a:pt x="1191199" y="1002"/>
                  </a:lnTo>
                  <a:lnTo>
                    <a:pt x="1238990" y="3984"/>
                  </a:lnTo>
                  <a:lnTo>
                    <a:pt x="1286230" y="8904"/>
                  </a:lnTo>
                  <a:lnTo>
                    <a:pt x="1332880" y="15724"/>
                  </a:lnTo>
                  <a:lnTo>
                    <a:pt x="1378901" y="24404"/>
                  </a:lnTo>
                  <a:lnTo>
                    <a:pt x="1424253" y="34904"/>
                  </a:lnTo>
                  <a:lnTo>
                    <a:pt x="1468895" y="47184"/>
                  </a:lnTo>
                  <a:lnTo>
                    <a:pt x="1512789" y="61206"/>
                  </a:lnTo>
                  <a:lnTo>
                    <a:pt x="1555894" y="76928"/>
                  </a:lnTo>
                  <a:lnTo>
                    <a:pt x="1598171" y="94312"/>
                  </a:lnTo>
                  <a:lnTo>
                    <a:pt x="1639581" y="113317"/>
                  </a:lnTo>
                  <a:lnTo>
                    <a:pt x="1680083" y="133905"/>
                  </a:lnTo>
                  <a:lnTo>
                    <a:pt x="1719638" y="156035"/>
                  </a:lnTo>
                  <a:lnTo>
                    <a:pt x="1758206" y="179668"/>
                  </a:lnTo>
                  <a:lnTo>
                    <a:pt x="1795748" y="204765"/>
                  </a:lnTo>
                  <a:lnTo>
                    <a:pt x="1832223" y="231284"/>
                  </a:lnTo>
                  <a:lnTo>
                    <a:pt x="1867593" y="259188"/>
                  </a:lnTo>
                  <a:lnTo>
                    <a:pt x="1901818" y="288435"/>
                  </a:lnTo>
                  <a:lnTo>
                    <a:pt x="1934857" y="318987"/>
                  </a:lnTo>
                  <a:lnTo>
                    <a:pt x="1966671" y="350804"/>
                  </a:lnTo>
                  <a:lnTo>
                    <a:pt x="1997221" y="383846"/>
                  </a:lnTo>
                  <a:lnTo>
                    <a:pt x="2026466" y="418073"/>
                  </a:lnTo>
                  <a:lnTo>
                    <a:pt x="2054368" y="453446"/>
                  </a:lnTo>
                  <a:lnTo>
                    <a:pt x="2080886" y="489925"/>
                  </a:lnTo>
                  <a:lnTo>
                    <a:pt x="2105981" y="527471"/>
                  </a:lnTo>
                  <a:lnTo>
                    <a:pt x="2129613" y="566043"/>
                  </a:lnTo>
                  <a:lnTo>
                    <a:pt x="2151742" y="605603"/>
                  </a:lnTo>
                  <a:lnTo>
                    <a:pt x="2172329" y="646110"/>
                  </a:lnTo>
                  <a:lnTo>
                    <a:pt x="2191334" y="687524"/>
                  </a:lnTo>
                  <a:lnTo>
                    <a:pt x="2208717" y="729807"/>
                  </a:lnTo>
                  <a:lnTo>
                    <a:pt x="2224439" y="772919"/>
                  </a:lnTo>
                  <a:lnTo>
                    <a:pt x="2238460" y="816819"/>
                  </a:lnTo>
                  <a:lnTo>
                    <a:pt x="2250740" y="861468"/>
                  </a:lnTo>
                  <a:lnTo>
                    <a:pt x="2261240" y="906826"/>
                  </a:lnTo>
                  <a:lnTo>
                    <a:pt x="2269919" y="952855"/>
                  </a:lnTo>
                  <a:lnTo>
                    <a:pt x="2276739" y="999513"/>
                  </a:lnTo>
                  <a:lnTo>
                    <a:pt x="2281660" y="1046762"/>
                  </a:lnTo>
                  <a:lnTo>
                    <a:pt x="2284641" y="1094562"/>
                  </a:lnTo>
                  <a:lnTo>
                    <a:pt x="2285644" y="1142873"/>
                  </a:lnTo>
                </a:path>
              </a:pathLst>
            </a:custGeom>
            <a:ln w="127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89419" y="2870568"/>
              <a:ext cx="1616710" cy="336550"/>
            </a:xfrm>
            <a:custGeom>
              <a:avLst/>
              <a:gdLst/>
              <a:ahLst/>
              <a:cxnLst/>
              <a:rect l="l" t="t" r="r" b="b"/>
              <a:pathLst>
                <a:path w="1616710" h="336550">
                  <a:moveTo>
                    <a:pt x="0" y="333005"/>
                  </a:moveTo>
                  <a:lnTo>
                    <a:pt x="34930" y="299626"/>
                  </a:lnTo>
                  <a:lnTo>
                    <a:pt x="70895" y="268008"/>
                  </a:lnTo>
                  <a:lnTo>
                    <a:pt x="107839" y="238152"/>
                  </a:lnTo>
                  <a:lnTo>
                    <a:pt x="145705" y="210058"/>
                  </a:lnTo>
                  <a:lnTo>
                    <a:pt x="184437" y="183725"/>
                  </a:lnTo>
                  <a:lnTo>
                    <a:pt x="223980" y="159154"/>
                  </a:lnTo>
                  <a:lnTo>
                    <a:pt x="264276" y="136344"/>
                  </a:lnTo>
                  <a:lnTo>
                    <a:pt x="305271" y="115296"/>
                  </a:lnTo>
                  <a:lnTo>
                    <a:pt x="346908" y="96010"/>
                  </a:lnTo>
                  <a:lnTo>
                    <a:pt x="389130" y="78484"/>
                  </a:lnTo>
                  <a:lnTo>
                    <a:pt x="431882" y="62720"/>
                  </a:lnTo>
                  <a:lnTo>
                    <a:pt x="475108" y="48717"/>
                  </a:lnTo>
                  <a:lnTo>
                    <a:pt x="518752" y="36475"/>
                  </a:lnTo>
                  <a:lnTo>
                    <a:pt x="562757" y="25993"/>
                  </a:lnTo>
                  <a:lnTo>
                    <a:pt x="607067" y="17273"/>
                  </a:lnTo>
                  <a:lnTo>
                    <a:pt x="651626" y="10314"/>
                  </a:lnTo>
                  <a:lnTo>
                    <a:pt x="696379" y="5115"/>
                  </a:lnTo>
                  <a:lnTo>
                    <a:pt x="741268" y="1677"/>
                  </a:lnTo>
                  <a:lnTo>
                    <a:pt x="786239" y="0"/>
                  </a:lnTo>
                  <a:lnTo>
                    <a:pt x="831234" y="83"/>
                  </a:lnTo>
                  <a:lnTo>
                    <a:pt x="876199" y="1926"/>
                  </a:lnTo>
                  <a:lnTo>
                    <a:pt x="921076" y="5530"/>
                  </a:lnTo>
                  <a:lnTo>
                    <a:pt x="965809" y="10894"/>
                  </a:lnTo>
                  <a:lnTo>
                    <a:pt x="1010343" y="18018"/>
                  </a:lnTo>
                  <a:lnTo>
                    <a:pt x="1054621" y="26903"/>
                  </a:lnTo>
                  <a:lnTo>
                    <a:pt x="1098588" y="37547"/>
                  </a:lnTo>
                  <a:lnTo>
                    <a:pt x="1142187" y="49951"/>
                  </a:lnTo>
                  <a:lnTo>
                    <a:pt x="1185362" y="64116"/>
                  </a:lnTo>
                  <a:lnTo>
                    <a:pt x="1228057" y="80040"/>
                  </a:lnTo>
                  <a:lnTo>
                    <a:pt x="1270216" y="97724"/>
                  </a:lnTo>
                  <a:lnTo>
                    <a:pt x="1311782" y="117167"/>
                  </a:lnTo>
                  <a:lnTo>
                    <a:pt x="1352701" y="138370"/>
                  </a:lnTo>
                  <a:lnTo>
                    <a:pt x="1392915" y="161333"/>
                  </a:lnTo>
                  <a:lnTo>
                    <a:pt x="1432368" y="186055"/>
                  </a:lnTo>
                  <a:lnTo>
                    <a:pt x="1471005" y="212536"/>
                  </a:lnTo>
                  <a:lnTo>
                    <a:pt x="1508769" y="240777"/>
                  </a:lnTo>
                  <a:lnTo>
                    <a:pt x="1545605" y="270777"/>
                  </a:lnTo>
                  <a:lnTo>
                    <a:pt x="1581455" y="302535"/>
                  </a:lnTo>
                  <a:lnTo>
                    <a:pt x="1616265" y="336053"/>
                  </a:lnTo>
                </a:path>
              </a:pathLst>
            </a:custGeom>
            <a:ln w="762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1759" y="2851403"/>
              <a:ext cx="2493264" cy="249326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03144" y="3002660"/>
              <a:ext cx="1957451" cy="195745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639059" y="3981322"/>
              <a:ext cx="2286000" cy="1143000"/>
            </a:xfrm>
            <a:custGeom>
              <a:avLst/>
              <a:gdLst/>
              <a:ahLst/>
              <a:cxnLst/>
              <a:rect l="l" t="t" r="r" b="b"/>
              <a:pathLst>
                <a:path w="2286000" h="1143000">
                  <a:moveTo>
                    <a:pt x="0" y="0"/>
                  </a:moveTo>
                  <a:lnTo>
                    <a:pt x="1002" y="48310"/>
                  </a:lnTo>
                  <a:lnTo>
                    <a:pt x="3984" y="96110"/>
                  </a:lnTo>
                  <a:lnTo>
                    <a:pt x="8904" y="143359"/>
                  </a:lnTo>
                  <a:lnTo>
                    <a:pt x="15724" y="190017"/>
                  </a:lnTo>
                  <a:lnTo>
                    <a:pt x="24404" y="236046"/>
                  </a:lnTo>
                  <a:lnTo>
                    <a:pt x="34904" y="281404"/>
                  </a:lnTo>
                  <a:lnTo>
                    <a:pt x="47184" y="326053"/>
                  </a:lnTo>
                  <a:lnTo>
                    <a:pt x="61206" y="369953"/>
                  </a:lnTo>
                  <a:lnTo>
                    <a:pt x="76928" y="413065"/>
                  </a:lnTo>
                  <a:lnTo>
                    <a:pt x="94312" y="455348"/>
                  </a:lnTo>
                  <a:lnTo>
                    <a:pt x="113317" y="496762"/>
                  </a:lnTo>
                  <a:lnTo>
                    <a:pt x="133905" y="537269"/>
                  </a:lnTo>
                  <a:lnTo>
                    <a:pt x="156035" y="576829"/>
                  </a:lnTo>
                  <a:lnTo>
                    <a:pt x="179668" y="615401"/>
                  </a:lnTo>
                  <a:lnTo>
                    <a:pt x="204765" y="652947"/>
                  </a:lnTo>
                  <a:lnTo>
                    <a:pt x="231284" y="689426"/>
                  </a:lnTo>
                  <a:lnTo>
                    <a:pt x="259188" y="724799"/>
                  </a:lnTo>
                  <a:lnTo>
                    <a:pt x="288435" y="759026"/>
                  </a:lnTo>
                  <a:lnTo>
                    <a:pt x="318987" y="792068"/>
                  </a:lnTo>
                  <a:lnTo>
                    <a:pt x="350804" y="823885"/>
                  </a:lnTo>
                  <a:lnTo>
                    <a:pt x="383846" y="854437"/>
                  </a:lnTo>
                  <a:lnTo>
                    <a:pt x="418073" y="883684"/>
                  </a:lnTo>
                  <a:lnTo>
                    <a:pt x="453446" y="911588"/>
                  </a:lnTo>
                  <a:lnTo>
                    <a:pt x="489925" y="938107"/>
                  </a:lnTo>
                  <a:lnTo>
                    <a:pt x="527471" y="963204"/>
                  </a:lnTo>
                  <a:lnTo>
                    <a:pt x="566043" y="986837"/>
                  </a:lnTo>
                  <a:lnTo>
                    <a:pt x="605603" y="1008967"/>
                  </a:lnTo>
                  <a:lnTo>
                    <a:pt x="646110" y="1029555"/>
                  </a:lnTo>
                  <a:lnTo>
                    <a:pt x="687524" y="1048560"/>
                  </a:lnTo>
                  <a:lnTo>
                    <a:pt x="729807" y="1065944"/>
                  </a:lnTo>
                  <a:lnTo>
                    <a:pt x="772919" y="1081666"/>
                  </a:lnTo>
                  <a:lnTo>
                    <a:pt x="816819" y="1095688"/>
                  </a:lnTo>
                  <a:lnTo>
                    <a:pt x="861468" y="1107968"/>
                  </a:lnTo>
                  <a:lnTo>
                    <a:pt x="906826" y="1118468"/>
                  </a:lnTo>
                  <a:lnTo>
                    <a:pt x="952855" y="1127148"/>
                  </a:lnTo>
                  <a:lnTo>
                    <a:pt x="999513" y="1133968"/>
                  </a:lnTo>
                  <a:lnTo>
                    <a:pt x="1046762" y="1138888"/>
                  </a:lnTo>
                  <a:lnTo>
                    <a:pt x="1094562" y="1141870"/>
                  </a:lnTo>
                  <a:lnTo>
                    <a:pt x="1142873" y="1142872"/>
                  </a:lnTo>
                  <a:lnTo>
                    <a:pt x="1191183" y="1141870"/>
                  </a:lnTo>
                  <a:lnTo>
                    <a:pt x="1238983" y="1138888"/>
                  </a:lnTo>
                  <a:lnTo>
                    <a:pt x="1286232" y="1133968"/>
                  </a:lnTo>
                  <a:lnTo>
                    <a:pt x="1332890" y="1127148"/>
                  </a:lnTo>
                  <a:lnTo>
                    <a:pt x="1378919" y="1118468"/>
                  </a:lnTo>
                  <a:lnTo>
                    <a:pt x="1424277" y="1107968"/>
                  </a:lnTo>
                  <a:lnTo>
                    <a:pt x="1468926" y="1095688"/>
                  </a:lnTo>
                  <a:lnTo>
                    <a:pt x="1512826" y="1081666"/>
                  </a:lnTo>
                  <a:lnTo>
                    <a:pt x="1555938" y="1065944"/>
                  </a:lnTo>
                  <a:lnTo>
                    <a:pt x="1598221" y="1048560"/>
                  </a:lnTo>
                  <a:lnTo>
                    <a:pt x="1639635" y="1029555"/>
                  </a:lnTo>
                  <a:lnTo>
                    <a:pt x="1680142" y="1008967"/>
                  </a:lnTo>
                  <a:lnTo>
                    <a:pt x="1719702" y="986837"/>
                  </a:lnTo>
                  <a:lnTo>
                    <a:pt x="1758274" y="963204"/>
                  </a:lnTo>
                  <a:lnTo>
                    <a:pt x="1795820" y="938107"/>
                  </a:lnTo>
                  <a:lnTo>
                    <a:pt x="1832299" y="911588"/>
                  </a:lnTo>
                  <a:lnTo>
                    <a:pt x="1867672" y="883684"/>
                  </a:lnTo>
                  <a:lnTo>
                    <a:pt x="1901899" y="854437"/>
                  </a:lnTo>
                  <a:lnTo>
                    <a:pt x="1934941" y="823885"/>
                  </a:lnTo>
                  <a:lnTo>
                    <a:pt x="1966758" y="792068"/>
                  </a:lnTo>
                  <a:lnTo>
                    <a:pt x="1997310" y="759026"/>
                  </a:lnTo>
                  <a:lnTo>
                    <a:pt x="2026557" y="724799"/>
                  </a:lnTo>
                  <a:lnTo>
                    <a:pt x="2054461" y="689426"/>
                  </a:lnTo>
                  <a:lnTo>
                    <a:pt x="2080980" y="652947"/>
                  </a:lnTo>
                  <a:lnTo>
                    <a:pt x="2106077" y="615401"/>
                  </a:lnTo>
                  <a:lnTo>
                    <a:pt x="2129710" y="576829"/>
                  </a:lnTo>
                  <a:lnTo>
                    <a:pt x="2151840" y="537269"/>
                  </a:lnTo>
                  <a:lnTo>
                    <a:pt x="2172428" y="496762"/>
                  </a:lnTo>
                  <a:lnTo>
                    <a:pt x="2191433" y="455348"/>
                  </a:lnTo>
                  <a:lnTo>
                    <a:pt x="2208817" y="413065"/>
                  </a:lnTo>
                  <a:lnTo>
                    <a:pt x="2224539" y="369953"/>
                  </a:lnTo>
                  <a:lnTo>
                    <a:pt x="2238561" y="326053"/>
                  </a:lnTo>
                  <a:lnTo>
                    <a:pt x="2250841" y="281404"/>
                  </a:lnTo>
                  <a:lnTo>
                    <a:pt x="2261341" y="236046"/>
                  </a:lnTo>
                  <a:lnTo>
                    <a:pt x="2270021" y="190017"/>
                  </a:lnTo>
                  <a:lnTo>
                    <a:pt x="2276841" y="143359"/>
                  </a:lnTo>
                  <a:lnTo>
                    <a:pt x="2281761" y="96110"/>
                  </a:lnTo>
                  <a:lnTo>
                    <a:pt x="2284743" y="48310"/>
                  </a:lnTo>
                  <a:lnTo>
                    <a:pt x="2285745" y="0"/>
                  </a:lnTo>
                </a:path>
              </a:pathLst>
            </a:custGeom>
            <a:ln w="127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973831" y="4787900"/>
              <a:ext cx="1616710" cy="336550"/>
            </a:xfrm>
            <a:custGeom>
              <a:avLst/>
              <a:gdLst/>
              <a:ahLst/>
              <a:cxnLst/>
              <a:rect l="l" t="t" r="r" b="b"/>
              <a:pathLst>
                <a:path w="1616710" h="336550">
                  <a:moveTo>
                    <a:pt x="0" y="3048"/>
                  </a:moveTo>
                  <a:lnTo>
                    <a:pt x="34923" y="36427"/>
                  </a:lnTo>
                  <a:lnTo>
                    <a:pt x="70882" y="68045"/>
                  </a:lnTo>
                  <a:lnTo>
                    <a:pt x="107820" y="97901"/>
                  </a:lnTo>
                  <a:lnTo>
                    <a:pt x="145681" y="125995"/>
                  </a:lnTo>
                  <a:lnTo>
                    <a:pt x="184408" y="152328"/>
                  </a:lnTo>
                  <a:lnTo>
                    <a:pt x="223946" y="176899"/>
                  </a:lnTo>
                  <a:lnTo>
                    <a:pt x="264239" y="199709"/>
                  </a:lnTo>
                  <a:lnTo>
                    <a:pt x="305230" y="220757"/>
                  </a:lnTo>
                  <a:lnTo>
                    <a:pt x="346863" y="240043"/>
                  </a:lnTo>
                  <a:lnTo>
                    <a:pt x="389082" y="257569"/>
                  </a:lnTo>
                  <a:lnTo>
                    <a:pt x="431831" y="273333"/>
                  </a:lnTo>
                  <a:lnTo>
                    <a:pt x="475055" y="287336"/>
                  </a:lnTo>
                  <a:lnTo>
                    <a:pt x="518696" y="299578"/>
                  </a:lnTo>
                  <a:lnTo>
                    <a:pt x="562699" y="310060"/>
                  </a:lnTo>
                  <a:lnTo>
                    <a:pt x="607007" y="318780"/>
                  </a:lnTo>
                  <a:lnTo>
                    <a:pt x="651565" y="325739"/>
                  </a:lnTo>
                  <a:lnTo>
                    <a:pt x="696316" y="330938"/>
                  </a:lnTo>
                  <a:lnTo>
                    <a:pt x="741205" y="334376"/>
                  </a:lnTo>
                  <a:lnTo>
                    <a:pt x="786174" y="336053"/>
                  </a:lnTo>
                  <a:lnTo>
                    <a:pt x="831169" y="335970"/>
                  </a:lnTo>
                  <a:lnTo>
                    <a:pt x="876133" y="334127"/>
                  </a:lnTo>
                  <a:lnTo>
                    <a:pt x="921009" y="330523"/>
                  </a:lnTo>
                  <a:lnTo>
                    <a:pt x="965742" y="325159"/>
                  </a:lnTo>
                  <a:lnTo>
                    <a:pt x="1010276" y="318035"/>
                  </a:lnTo>
                  <a:lnTo>
                    <a:pt x="1054555" y="309150"/>
                  </a:lnTo>
                  <a:lnTo>
                    <a:pt x="1098521" y="298506"/>
                  </a:lnTo>
                  <a:lnTo>
                    <a:pt x="1142120" y="286102"/>
                  </a:lnTo>
                  <a:lnTo>
                    <a:pt x="1185295" y="271937"/>
                  </a:lnTo>
                  <a:lnTo>
                    <a:pt x="1227991" y="256013"/>
                  </a:lnTo>
                  <a:lnTo>
                    <a:pt x="1270150" y="238329"/>
                  </a:lnTo>
                  <a:lnTo>
                    <a:pt x="1311717" y="218886"/>
                  </a:lnTo>
                  <a:lnTo>
                    <a:pt x="1352636" y="197683"/>
                  </a:lnTo>
                  <a:lnTo>
                    <a:pt x="1392850" y="174720"/>
                  </a:lnTo>
                  <a:lnTo>
                    <a:pt x="1432304" y="149998"/>
                  </a:lnTo>
                  <a:lnTo>
                    <a:pt x="1470941" y="123517"/>
                  </a:lnTo>
                  <a:lnTo>
                    <a:pt x="1508705" y="95276"/>
                  </a:lnTo>
                  <a:lnTo>
                    <a:pt x="1545541" y="65276"/>
                  </a:lnTo>
                  <a:lnTo>
                    <a:pt x="1581392" y="33517"/>
                  </a:lnTo>
                  <a:lnTo>
                    <a:pt x="1616202" y="0"/>
                  </a:lnTo>
                </a:path>
              </a:pathLst>
            </a:custGeom>
            <a:ln w="76199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171752" y="4372813"/>
            <a:ext cx="815340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F1F1F1"/>
                </a:solidFill>
                <a:latin typeface="Malgun Gothic"/>
                <a:cs typeface="Malgun Gothic"/>
              </a:rPr>
              <a:t>34%</a:t>
            </a:r>
            <a:endParaRPr sz="3200">
              <a:latin typeface="Malgun Gothic"/>
              <a:cs typeface="Malgun Gothic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80871" y="3285934"/>
            <a:ext cx="1111072" cy="111105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841959" y="2170938"/>
            <a:ext cx="127317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6370" marR="5080" indent="-154305">
              <a:lnSpc>
                <a:spcPct val="100000"/>
              </a:lnSpc>
              <a:spcBef>
                <a:spcPts val="100"/>
              </a:spcBef>
            </a:pPr>
            <a:r>
              <a:rPr dirty="0" sz="1800" spc="-85">
                <a:solidFill>
                  <a:srgbClr val="BEBEBE"/>
                </a:solidFill>
                <a:latin typeface="Microsoft Sans Serif"/>
                <a:cs typeface="Microsoft Sans Serif"/>
              </a:rPr>
              <a:t>С</a:t>
            </a:r>
            <a:r>
              <a:rPr dirty="0" sz="1800" spc="-110">
                <a:solidFill>
                  <a:srgbClr val="BEBEBE"/>
                </a:solidFill>
                <a:latin typeface="Microsoft Sans Serif"/>
                <a:cs typeface="Microsoft Sans Serif"/>
              </a:rPr>
              <a:t>К</a:t>
            </a:r>
            <a:r>
              <a:rPr dirty="0" sz="1800">
                <a:solidFill>
                  <a:srgbClr val="BEBEBE"/>
                </a:solidFill>
                <a:latin typeface="Microsoft Sans Serif"/>
                <a:cs typeface="Microsoft Sans Serif"/>
              </a:rPr>
              <a:t>О</a:t>
            </a:r>
            <a:r>
              <a:rPr dirty="0" sz="1800" spc="-35">
                <a:solidFill>
                  <a:srgbClr val="BEBEBE"/>
                </a:solidFill>
                <a:latin typeface="Microsoft Sans Serif"/>
                <a:cs typeface="Microsoft Sans Serif"/>
              </a:rPr>
              <a:t>Р</a:t>
            </a:r>
            <a:r>
              <a:rPr dirty="0" sz="1800">
                <a:solidFill>
                  <a:srgbClr val="BEBEBE"/>
                </a:solidFill>
                <a:latin typeface="Microsoft Sans Serif"/>
                <a:cs typeface="Microsoft Sans Serif"/>
              </a:rPr>
              <a:t>О</a:t>
            </a:r>
            <a:r>
              <a:rPr dirty="0" sz="1800" spc="-60">
                <a:solidFill>
                  <a:srgbClr val="BEBEBE"/>
                </a:solidFill>
                <a:latin typeface="Microsoft Sans Serif"/>
                <a:cs typeface="Microsoft Sans Serif"/>
              </a:rPr>
              <a:t>С</a:t>
            </a:r>
            <a:r>
              <a:rPr dirty="0" sz="1800" spc="10">
                <a:solidFill>
                  <a:srgbClr val="BEBEBE"/>
                </a:solidFill>
                <a:latin typeface="Microsoft Sans Serif"/>
                <a:cs typeface="Microsoft Sans Serif"/>
              </a:rPr>
              <a:t>Т</a:t>
            </a:r>
            <a:r>
              <a:rPr dirty="0" sz="1800">
                <a:solidFill>
                  <a:srgbClr val="BEBEBE"/>
                </a:solidFill>
                <a:latin typeface="Microsoft Sans Serif"/>
                <a:cs typeface="Microsoft Sans Serif"/>
              </a:rPr>
              <a:t>Ь  </a:t>
            </a:r>
            <a:r>
              <a:rPr dirty="0" sz="1800" spc="-35">
                <a:solidFill>
                  <a:srgbClr val="BEBEBE"/>
                </a:solidFill>
                <a:latin typeface="Microsoft Sans Serif"/>
                <a:cs typeface="Microsoft Sans Serif"/>
              </a:rPr>
              <a:t>СБОРКИ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90798" y="2166873"/>
            <a:ext cx="13081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778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BEBEBE"/>
                </a:solidFill>
                <a:latin typeface="Microsoft Sans Serif"/>
                <a:cs typeface="Microsoft Sans Serif"/>
              </a:rPr>
              <a:t>ТОЧНОСТЬ </a:t>
            </a:r>
            <a:r>
              <a:rPr dirty="0" sz="1800" spc="-465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">
                <a:solidFill>
                  <a:srgbClr val="BEBEBE"/>
                </a:solidFill>
                <a:latin typeface="Microsoft Sans Serif"/>
                <a:cs typeface="Microsoft Sans Serif"/>
              </a:rPr>
              <a:t>ОП</a:t>
            </a:r>
            <a:r>
              <a:rPr dirty="0" sz="1800">
                <a:solidFill>
                  <a:srgbClr val="BEBEBE"/>
                </a:solidFill>
                <a:latin typeface="Microsoft Sans Serif"/>
                <a:cs typeface="Microsoft Sans Serif"/>
              </a:rPr>
              <a:t>Е</a:t>
            </a:r>
            <a:r>
              <a:rPr dirty="0" sz="1800" spc="-125">
                <a:solidFill>
                  <a:srgbClr val="BEBEBE"/>
                </a:solidFill>
                <a:latin typeface="Microsoft Sans Serif"/>
                <a:cs typeface="Microsoft Sans Serif"/>
              </a:rPr>
              <a:t>Р</a:t>
            </a:r>
            <a:r>
              <a:rPr dirty="0" sz="1800" spc="-10">
                <a:solidFill>
                  <a:srgbClr val="BEBEBE"/>
                </a:solidFill>
                <a:latin typeface="Microsoft Sans Serif"/>
                <a:cs typeface="Microsoft Sans Serif"/>
              </a:rPr>
              <a:t>АЦИЙ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93389" y="4372813"/>
            <a:ext cx="816610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15">
                <a:solidFill>
                  <a:srgbClr val="F1F1F1"/>
                </a:solidFill>
                <a:latin typeface="Malgun Gothic"/>
                <a:cs typeface="Malgun Gothic"/>
              </a:rPr>
              <a:t>9</a:t>
            </a:r>
            <a:r>
              <a:rPr dirty="0" sz="3200" spc="10">
                <a:solidFill>
                  <a:srgbClr val="F1F1F1"/>
                </a:solidFill>
                <a:latin typeface="Malgun Gothic"/>
                <a:cs typeface="Malgun Gothic"/>
              </a:rPr>
              <a:t>8</a:t>
            </a:r>
            <a:r>
              <a:rPr dirty="0" sz="3200" spc="-10">
                <a:solidFill>
                  <a:srgbClr val="F1F1F1"/>
                </a:solidFill>
                <a:latin typeface="Malgun Gothic"/>
                <a:cs typeface="Malgun Gothic"/>
              </a:rPr>
              <a:t>%</a:t>
            </a:r>
            <a:endParaRPr sz="3200">
              <a:latin typeface="Malgun Gothic"/>
              <a:cs typeface="Malgun Gothic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313557" y="2849469"/>
            <a:ext cx="8682355" cy="2568575"/>
            <a:chOff x="3313557" y="2849469"/>
            <a:chExt cx="8682355" cy="2568575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13557" y="3317963"/>
              <a:ext cx="1097445" cy="109744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37760" y="2900172"/>
              <a:ext cx="2491740" cy="249174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88763" y="3051302"/>
              <a:ext cx="1956181" cy="195618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924806" y="2887345"/>
              <a:ext cx="2284095" cy="1142365"/>
            </a:xfrm>
            <a:custGeom>
              <a:avLst/>
              <a:gdLst/>
              <a:ahLst/>
              <a:cxnLst/>
              <a:rect l="l" t="t" r="r" b="b"/>
              <a:pathLst>
                <a:path w="2284095" h="1142364">
                  <a:moveTo>
                    <a:pt x="0" y="1141983"/>
                  </a:moveTo>
                  <a:lnTo>
                    <a:pt x="1001" y="1093712"/>
                  </a:lnTo>
                  <a:lnTo>
                    <a:pt x="3981" y="1045950"/>
                  </a:lnTo>
                  <a:lnTo>
                    <a:pt x="8897" y="998739"/>
                  </a:lnTo>
                  <a:lnTo>
                    <a:pt x="15712" y="952118"/>
                  </a:lnTo>
                  <a:lnTo>
                    <a:pt x="24386" y="906126"/>
                  </a:lnTo>
                  <a:lnTo>
                    <a:pt x="34878" y="860803"/>
                  </a:lnTo>
                  <a:lnTo>
                    <a:pt x="47149" y="816189"/>
                  </a:lnTo>
                  <a:lnTo>
                    <a:pt x="61160" y="772324"/>
                  </a:lnTo>
                  <a:lnTo>
                    <a:pt x="76870" y="729247"/>
                  </a:lnTo>
                  <a:lnTo>
                    <a:pt x="94241" y="686997"/>
                  </a:lnTo>
                  <a:lnTo>
                    <a:pt x="113232" y="645615"/>
                  </a:lnTo>
                  <a:lnTo>
                    <a:pt x="133804" y="605139"/>
                  </a:lnTo>
                  <a:lnTo>
                    <a:pt x="155918" y="565610"/>
                  </a:lnTo>
                  <a:lnTo>
                    <a:pt x="179533" y="527068"/>
                  </a:lnTo>
                  <a:lnTo>
                    <a:pt x="204610" y="489551"/>
                  </a:lnTo>
                  <a:lnTo>
                    <a:pt x="231109" y="453101"/>
                  </a:lnTo>
                  <a:lnTo>
                    <a:pt x="258991" y="417755"/>
                  </a:lnTo>
                  <a:lnTo>
                    <a:pt x="288217" y="383554"/>
                  </a:lnTo>
                  <a:lnTo>
                    <a:pt x="318745" y="350537"/>
                  </a:lnTo>
                  <a:lnTo>
                    <a:pt x="350537" y="318745"/>
                  </a:lnTo>
                  <a:lnTo>
                    <a:pt x="383554" y="288217"/>
                  </a:lnTo>
                  <a:lnTo>
                    <a:pt x="417755" y="258991"/>
                  </a:lnTo>
                  <a:lnTo>
                    <a:pt x="453101" y="231109"/>
                  </a:lnTo>
                  <a:lnTo>
                    <a:pt x="489551" y="204610"/>
                  </a:lnTo>
                  <a:lnTo>
                    <a:pt x="527068" y="179533"/>
                  </a:lnTo>
                  <a:lnTo>
                    <a:pt x="565610" y="155918"/>
                  </a:lnTo>
                  <a:lnTo>
                    <a:pt x="605139" y="133804"/>
                  </a:lnTo>
                  <a:lnTo>
                    <a:pt x="645615" y="113232"/>
                  </a:lnTo>
                  <a:lnTo>
                    <a:pt x="686997" y="94241"/>
                  </a:lnTo>
                  <a:lnTo>
                    <a:pt x="729247" y="76870"/>
                  </a:lnTo>
                  <a:lnTo>
                    <a:pt x="772324" y="61160"/>
                  </a:lnTo>
                  <a:lnTo>
                    <a:pt x="816189" y="47149"/>
                  </a:lnTo>
                  <a:lnTo>
                    <a:pt x="860803" y="34878"/>
                  </a:lnTo>
                  <a:lnTo>
                    <a:pt x="906126" y="24386"/>
                  </a:lnTo>
                  <a:lnTo>
                    <a:pt x="952118" y="15712"/>
                  </a:lnTo>
                  <a:lnTo>
                    <a:pt x="998739" y="8897"/>
                  </a:lnTo>
                  <a:lnTo>
                    <a:pt x="1045950" y="3981"/>
                  </a:lnTo>
                  <a:lnTo>
                    <a:pt x="1093712" y="1001"/>
                  </a:lnTo>
                  <a:lnTo>
                    <a:pt x="1141984" y="0"/>
                  </a:lnTo>
                  <a:lnTo>
                    <a:pt x="1190265" y="1001"/>
                  </a:lnTo>
                  <a:lnTo>
                    <a:pt x="1238035" y="3981"/>
                  </a:lnTo>
                  <a:lnTo>
                    <a:pt x="1285255" y="8897"/>
                  </a:lnTo>
                  <a:lnTo>
                    <a:pt x="1331884" y="15712"/>
                  </a:lnTo>
                  <a:lnTo>
                    <a:pt x="1377884" y="24386"/>
                  </a:lnTo>
                  <a:lnTo>
                    <a:pt x="1423214" y="34878"/>
                  </a:lnTo>
                  <a:lnTo>
                    <a:pt x="1467834" y="47149"/>
                  </a:lnTo>
                  <a:lnTo>
                    <a:pt x="1511706" y="61160"/>
                  </a:lnTo>
                  <a:lnTo>
                    <a:pt x="1554790" y="76870"/>
                  </a:lnTo>
                  <a:lnTo>
                    <a:pt x="1597045" y="94241"/>
                  </a:lnTo>
                  <a:lnTo>
                    <a:pt x="1638432" y="113232"/>
                  </a:lnTo>
                  <a:lnTo>
                    <a:pt x="1678913" y="133804"/>
                  </a:lnTo>
                  <a:lnTo>
                    <a:pt x="1718446" y="155918"/>
                  </a:lnTo>
                  <a:lnTo>
                    <a:pt x="1756993" y="179533"/>
                  </a:lnTo>
                  <a:lnTo>
                    <a:pt x="1794513" y="204610"/>
                  </a:lnTo>
                  <a:lnTo>
                    <a:pt x="1830967" y="231109"/>
                  </a:lnTo>
                  <a:lnTo>
                    <a:pt x="1866316" y="258991"/>
                  </a:lnTo>
                  <a:lnTo>
                    <a:pt x="1900520" y="288217"/>
                  </a:lnTo>
                  <a:lnTo>
                    <a:pt x="1933539" y="318745"/>
                  </a:lnTo>
                  <a:lnTo>
                    <a:pt x="1965334" y="350537"/>
                  </a:lnTo>
                  <a:lnTo>
                    <a:pt x="1995865" y="383554"/>
                  </a:lnTo>
                  <a:lnTo>
                    <a:pt x="2025092" y="417755"/>
                  </a:lnTo>
                  <a:lnTo>
                    <a:pt x="2052976" y="453101"/>
                  </a:lnTo>
                  <a:lnTo>
                    <a:pt x="2079477" y="489551"/>
                  </a:lnTo>
                  <a:lnTo>
                    <a:pt x="2104555" y="527068"/>
                  </a:lnTo>
                  <a:lnTo>
                    <a:pt x="2128171" y="565610"/>
                  </a:lnTo>
                  <a:lnTo>
                    <a:pt x="2150286" y="605139"/>
                  </a:lnTo>
                  <a:lnTo>
                    <a:pt x="2170859" y="645615"/>
                  </a:lnTo>
                  <a:lnTo>
                    <a:pt x="2189851" y="686997"/>
                  </a:lnTo>
                  <a:lnTo>
                    <a:pt x="2207222" y="729247"/>
                  </a:lnTo>
                  <a:lnTo>
                    <a:pt x="2222933" y="772324"/>
                  </a:lnTo>
                  <a:lnTo>
                    <a:pt x="2236944" y="816189"/>
                  </a:lnTo>
                  <a:lnTo>
                    <a:pt x="2249216" y="860803"/>
                  </a:lnTo>
                  <a:lnTo>
                    <a:pt x="2259708" y="906126"/>
                  </a:lnTo>
                  <a:lnTo>
                    <a:pt x="2268381" y="952118"/>
                  </a:lnTo>
                  <a:lnTo>
                    <a:pt x="2275196" y="998739"/>
                  </a:lnTo>
                  <a:lnTo>
                    <a:pt x="2280113" y="1045950"/>
                  </a:lnTo>
                  <a:lnTo>
                    <a:pt x="2283093" y="1093712"/>
                  </a:lnTo>
                  <a:lnTo>
                    <a:pt x="2284095" y="1141983"/>
                  </a:lnTo>
                </a:path>
              </a:pathLst>
            </a:custGeom>
            <a:ln w="127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259197" y="2887569"/>
              <a:ext cx="1615440" cy="335915"/>
            </a:xfrm>
            <a:custGeom>
              <a:avLst/>
              <a:gdLst/>
              <a:ahLst/>
              <a:cxnLst/>
              <a:rect l="l" t="t" r="r" b="b"/>
              <a:pathLst>
                <a:path w="1615440" h="335914">
                  <a:moveTo>
                    <a:pt x="0" y="332769"/>
                  </a:moveTo>
                  <a:lnTo>
                    <a:pt x="34913" y="299408"/>
                  </a:lnTo>
                  <a:lnTo>
                    <a:pt x="70860" y="267809"/>
                  </a:lnTo>
                  <a:lnTo>
                    <a:pt x="107784" y="237971"/>
                  </a:lnTo>
                  <a:lnTo>
                    <a:pt x="145630" y="209895"/>
                  </a:lnTo>
                  <a:lnTo>
                    <a:pt x="184342" y="183579"/>
                  </a:lnTo>
                  <a:lnTo>
                    <a:pt x="223863" y="159024"/>
                  </a:lnTo>
                  <a:lnTo>
                    <a:pt x="264137" y="136230"/>
                  </a:lnTo>
                  <a:lnTo>
                    <a:pt x="305108" y="115197"/>
                  </a:lnTo>
                  <a:lnTo>
                    <a:pt x="346720" y="95924"/>
                  </a:lnTo>
                  <a:lnTo>
                    <a:pt x="388918" y="78411"/>
                  </a:lnTo>
                  <a:lnTo>
                    <a:pt x="431644" y="62659"/>
                  </a:lnTo>
                  <a:lnTo>
                    <a:pt x="474844" y="48667"/>
                  </a:lnTo>
                  <a:lnTo>
                    <a:pt x="518461" y="36435"/>
                  </a:lnTo>
                  <a:lnTo>
                    <a:pt x="562438" y="25963"/>
                  </a:lnTo>
                  <a:lnTo>
                    <a:pt x="606720" y="17251"/>
                  </a:lnTo>
                  <a:lnTo>
                    <a:pt x="651251" y="10299"/>
                  </a:lnTo>
                  <a:lnTo>
                    <a:pt x="695975" y="5106"/>
                  </a:lnTo>
                  <a:lnTo>
                    <a:pt x="740835" y="1673"/>
                  </a:lnTo>
                  <a:lnTo>
                    <a:pt x="785776" y="0"/>
                  </a:lnTo>
                  <a:lnTo>
                    <a:pt x="830742" y="85"/>
                  </a:lnTo>
                  <a:lnTo>
                    <a:pt x="875675" y="1930"/>
                  </a:lnTo>
                  <a:lnTo>
                    <a:pt x="920522" y="5533"/>
                  </a:lnTo>
                  <a:lnTo>
                    <a:pt x="965224" y="10896"/>
                  </a:lnTo>
                  <a:lnTo>
                    <a:pt x="1009727" y="18017"/>
                  </a:lnTo>
                  <a:lnTo>
                    <a:pt x="1053974" y="26897"/>
                  </a:lnTo>
                  <a:lnTo>
                    <a:pt x="1097910" y="37536"/>
                  </a:lnTo>
                  <a:lnTo>
                    <a:pt x="1141477" y="49933"/>
                  </a:lnTo>
                  <a:lnTo>
                    <a:pt x="1184621" y="64089"/>
                  </a:lnTo>
                  <a:lnTo>
                    <a:pt x="1227284" y="80002"/>
                  </a:lnTo>
                  <a:lnTo>
                    <a:pt x="1269412" y="97674"/>
                  </a:lnTo>
                  <a:lnTo>
                    <a:pt x="1310947" y="117104"/>
                  </a:lnTo>
                  <a:lnTo>
                    <a:pt x="1351834" y="138292"/>
                  </a:lnTo>
                  <a:lnTo>
                    <a:pt x="1392017" y="161237"/>
                  </a:lnTo>
                  <a:lnTo>
                    <a:pt x="1431439" y="185940"/>
                  </a:lnTo>
                  <a:lnTo>
                    <a:pt x="1470046" y="212401"/>
                  </a:lnTo>
                  <a:lnTo>
                    <a:pt x="1507779" y="240619"/>
                  </a:lnTo>
                  <a:lnTo>
                    <a:pt x="1544585" y="270594"/>
                  </a:lnTo>
                  <a:lnTo>
                    <a:pt x="1580405" y="302327"/>
                  </a:lnTo>
                  <a:lnTo>
                    <a:pt x="1615185" y="335817"/>
                  </a:lnTo>
                </a:path>
              </a:pathLst>
            </a:custGeom>
            <a:ln w="762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20711" y="2868168"/>
              <a:ext cx="2491740" cy="249174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71588" y="3019552"/>
              <a:ext cx="1956180" cy="195618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207630" y="3997579"/>
              <a:ext cx="2284095" cy="1142365"/>
            </a:xfrm>
            <a:custGeom>
              <a:avLst/>
              <a:gdLst/>
              <a:ahLst/>
              <a:cxnLst/>
              <a:rect l="l" t="t" r="r" b="b"/>
              <a:pathLst>
                <a:path w="2284095" h="1142364">
                  <a:moveTo>
                    <a:pt x="0" y="0"/>
                  </a:moveTo>
                  <a:lnTo>
                    <a:pt x="1001" y="48281"/>
                  </a:lnTo>
                  <a:lnTo>
                    <a:pt x="3981" y="96051"/>
                  </a:lnTo>
                  <a:lnTo>
                    <a:pt x="8898" y="143271"/>
                  </a:lnTo>
                  <a:lnTo>
                    <a:pt x="15713" y="189900"/>
                  </a:lnTo>
                  <a:lnTo>
                    <a:pt x="24386" y="235900"/>
                  </a:lnTo>
                  <a:lnTo>
                    <a:pt x="34878" y="281230"/>
                  </a:lnTo>
                  <a:lnTo>
                    <a:pt x="47150" y="325850"/>
                  </a:lnTo>
                  <a:lnTo>
                    <a:pt x="61161" y="369722"/>
                  </a:lnTo>
                  <a:lnTo>
                    <a:pt x="76872" y="412806"/>
                  </a:lnTo>
                  <a:lnTo>
                    <a:pt x="94243" y="455061"/>
                  </a:lnTo>
                  <a:lnTo>
                    <a:pt x="113235" y="496448"/>
                  </a:lnTo>
                  <a:lnTo>
                    <a:pt x="133808" y="536929"/>
                  </a:lnTo>
                  <a:lnTo>
                    <a:pt x="155923" y="576462"/>
                  </a:lnTo>
                  <a:lnTo>
                    <a:pt x="179539" y="615009"/>
                  </a:lnTo>
                  <a:lnTo>
                    <a:pt x="204617" y="652529"/>
                  </a:lnTo>
                  <a:lnTo>
                    <a:pt x="231118" y="688983"/>
                  </a:lnTo>
                  <a:lnTo>
                    <a:pt x="259002" y="724332"/>
                  </a:lnTo>
                  <a:lnTo>
                    <a:pt x="288229" y="758536"/>
                  </a:lnTo>
                  <a:lnTo>
                    <a:pt x="318760" y="791555"/>
                  </a:lnTo>
                  <a:lnTo>
                    <a:pt x="350555" y="823350"/>
                  </a:lnTo>
                  <a:lnTo>
                    <a:pt x="383574" y="853881"/>
                  </a:lnTo>
                  <a:lnTo>
                    <a:pt x="417778" y="883108"/>
                  </a:lnTo>
                  <a:lnTo>
                    <a:pt x="453127" y="910992"/>
                  </a:lnTo>
                  <a:lnTo>
                    <a:pt x="489581" y="937493"/>
                  </a:lnTo>
                  <a:lnTo>
                    <a:pt x="527101" y="962571"/>
                  </a:lnTo>
                  <a:lnTo>
                    <a:pt x="565648" y="986187"/>
                  </a:lnTo>
                  <a:lnTo>
                    <a:pt x="605181" y="1008302"/>
                  </a:lnTo>
                  <a:lnTo>
                    <a:pt x="645662" y="1028875"/>
                  </a:lnTo>
                  <a:lnTo>
                    <a:pt x="687049" y="1047867"/>
                  </a:lnTo>
                  <a:lnTo>
                    <a:pt x="729304" y="1065238"/>
                  </a:lnTo>
                  <a:lnTo>
                    <a:pt x="772388" y="1080949"/>
                  </a:lnTo>
                  <a:lnTo>
                    <a:pt x="816260" y="1094960"/>
                  </a:lnTo>
                  <a:lnTo>
                    <a:pt x="860880" y="1107232"/>
                  </a:lnTo>
                  <a:lnTo>
                    <a:pt x="906210" y="1117724"/>
                  </a:lnTo>
                  <a:lnTo>
                    <a:pt x="952210" y="1126397"/>
                  </a:lnTo>
                  <a:lnTo>
                    <a:pt x="998839" y="1133212"/>
                  </a:lnTo>
                  <a:lnTo>
                    <a:pt x="1046059" y="1138129"/>
                  </a:lnTo>
                  <a:lnTo>
                    <a:pt x="1093829" y="1141109"/>
                  </a:lnTo>
                  <a:lnTo>
                    <a:pt x="1142111" y="1142111"/>
                  </a:lnTo>
                  <a:lnTo>
                    <a:pt x="1190382" y="1141109"/>
                  </a:lnTo>
                  <a:lnTo>
                    <a:pt x="1238144" y="1138129"/>
                  </a:lnTo>
                  <a:lnTo>
                    <a:pt x="1285355" y="1133212"/>
                  </a:lnTo>
                  <a:lnTo>
                    <a:pt x="1331976" y="1126397"/>
                  </a:lnTo>
                  <a:lnTo>
                    <a:pt x="1377968" y="1117724"/>
                  </a:lnTo>
                  <a:lnTo>
                    <a:pt x="1423291" y="1107232"/>
                  </a:lnTo>
                  <a:lnTo>
                    <a:pt x="1467905" y="1094960"/>
                  </a:lnTo>
                  <a:lnTo>
                    <a:pt x="1511770" y="1080949"/>
                  </a:lnTo>
                  <a:lnTo>
                    <a:pt x="1554847" y="1065238"/>
                  </a:lnTo>
                  <a:lnTo>
                    <a:pt x="1597097" y="1047867"/>
                  </a:lnTo>
                  <a:lnTo>
                    <a:pt x="1638479" y="1028875"/>
                  </a:lnTo>
                  <a:lnTo>
                    <a:pt x="1678955" y="1008302"/>
                  </a:lnTo>
                  <a:lnTo>
                    <a:pt x="1718484" y="986187"/>
                  </a:lnTo>
                  <a:lnTo>
                    <a:pt x="1757026" y="962571"/>
                  </a:lnTo>
                  <a:lnTo>
                    <a:pt x="1794543" y="937493"/>
                  </a:lnTo>
                  <a:lnTo>
                    <a:pt x="1830993" y="910992"/>
                  </a:lnTo>
                  <a:lnTo>
                    <a:pt x="1866339" y="883108"/>
                  </a:lnTo>
                  <a:lnTo>
                    <a:pt x="1900540" y="853881"/>
                  </a:lnTo>
                  <a:lnTo>
                    <a:pt x="1933557" y="823350"/>
                  </a:lnTo>
                  <a:lnTo>
                    <a:pt x="1965349" y="791555"/>
                  </a:lnTo>
                  <a:lnTo>
                    <a:pt x="1995877" y="758536"/>
                  </a:lnTo>
                  <a:lnTo>
                    <a:pt x="2025103" y="724332"/>
                  </a:lnTo>
                  <a:lnTo>
                    <a:pt x="2052985" y="688983"/>
                  </a:lnTo>
                  <a:lnTo>
                    <a:pt x="2079484" y="652529"/>
                  </a:lnTo>
                  <a:lnTo>
                    <a:pt x="2104561" y="615009"/>
                  </a:lnTo>
                  <a:lnTo>
                    <a:pt x="2128176" y="576462"/>
                  </a:lnTo>
                  <a:lnTo>
                    <a:pt x="2150290" y="536929"/>
                  </a:lnTo>
                  <a:lnTo>
                    <a:pt x="2170862" y="496448"/>
                  </a:lnTo>
                  <a:lnTo>
                    <a:pt x="2189853" y="455061"/>
                  </a:lnTo>
                  <a:lnTo>
                    <a:pt x="2207224" y="412806"/>
                  </a:lnTo>
                  <a:lnTo>
                    <a:pt x="2222934" y="369722"/>
                  </a:lnTo>
                  <a:lnTo>
                    <a:pt x="2236945" y="325850"/>
                  </a:lnTo>
                  <a:lnTo>
                    <a:pt x="2249216" y="281230"/>
                  </a:lnTo>
                  <a:lnTo>
                    <a:pt x="2259708" y="235900"/>
                  </a:lnTo>
                  <a:lnTo>
                    <a:pt x="2268382" y="189900"/>
                  </a:lnTo>
                  <a:lnTo>
                    <a:pt x="2275197" y="143271"/>
                  </a:lnTo>
                  <a:lnTo>
                    <a:pt x="2280113" y="96051"/>
                  </a:lnTo>
                  <a:lnTo>
                    <a:pt x="2283093" y="48281"/>
                  </a:lnTo>
                  <a:lnTo>
                    <a:pt x="2284095" y="0"/>
                  </a:lnTo>
                </a:path>
              </a:pathLst>
            </a:custGeom>
            <a:ln w="127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7542148" y="4803648"/>
              <a:ext cx="1615440" cy="335915"/>
            </a:xfrm>
            <a:custGeom>
              <a:avLst/>
              <a:gdLst/>
              <a:ahLst/>
              <a:cxnLst/>
              <a:rect l="l" t="t" r="r" b="b"/>
              <a:pathLst>
                <a:path w="1615440" h="335914">
                  <a:moveTo>
                    <a:pt x="0" y="2920"/>
                  </a:moveTo>
                  <a:lnTo>
                    <a:pt x="34903" y="36290"/>
                  </a:lnTo>
                  <a:lnTo>
                    <a:pt x="70841" y="67899"/>
                  </a:lnTo>
                  <a:lnTo>
                    <a:pt x="107757" y="97745"/>
                  </a:lnTo>
                  <a:lnTo>
                    <a:pt x="145595" y="125830"/>
                  </a:lnTo>
                  <a:lnTo>
                    <a:pt x="184299" y="152153"/>
                  </a:lnTo>
                  <a:lnTo>
                    <a:pt x="223812" y="176715"/>
                  </a:lnTo>
                  <a:lnTo>
                    <a:pt x="264080" y="199516"/>
                  </a:lnTo>
                  <a:lnTo>
                    <a:pt x="305045" y="220556"/>
                  </a:lnTo>
                  <a:lnTo>
                    <a:pt x="346651" y="239835"/>
                  </a:lnTo>
                  <a:lnTo>
                    <a:pt x="388843" y="257353"/>
                  </a:lnTo>
                  <a:lnTo>
                    <a:pt x="431564" y="273110"/>
                  </a:lnTo>
                  <a:lnTo>
                    <a:pt x="474759" y="287107"/>
                  </a:lnTo>
                  <a:lnTo>
                    <a:pt x="518371" y="299343"/>
                  </a:lnTo>
                  <a:lnTo>
                    <a:pt x="562344" y="309819"/>
                  </a:lnTo>
                  <a:lnTo>
                    <a:pt x="606623" y="318535"/>
                  </a:lnTo>
                  <a:lnTo>
                    <a:pt x="651150" y="325491"/>
                  </a:lnTo>
                  <a:lnTo>
                    <a:pt x="695871" y="330687"/>
                  </a:lnTo>
                  <a:lnTo>
                    <a:pt x="740728" y="334123"/>
                  </a:lnTo>
                  <a:lnTo>
                    <a:pt x="785666" y="335800"/>
                  </a:lnTo>
                  <a:lnTo>
                    <a:pt x="830629" y="335717"/>
                  </a:lnTo>
                  <a:lnTo>
                    <a:pt x="875561" y="333874"/>
                  </a:lnTo>
                  <a:lnTo>
                    <a:pt x="920405" y="330272"/>
                  </a:lnTo>
                  <a:lnTo>
                    <a:pt x="965106" y="324912"/>
                  </a:lnTo>
                  <a:lnTo>
                    <a:pt x="1009608" y="317792"/>
                  </a:lnTo>
                  <a:lnTo>
                    <a:pt x="1053853" y="308913"/>
                  </a:lnTo>
                  <a:lnTo>
                    <a:pt x="1097787" y="298275"/>
                  </a:lnTo>
                  <a:lnTo>
                    <a:pt x="1141354" y="285879"/>
                  </a:lnTo>
                  <a:lnTo>
                    <a:pt x="1184497" y="271725"/>
                  </a:lnTo>
                  <a:lnTo>
                    <a:pt x="1227159" y="255812"/>
                  </a:lnTo>
                  <a:lnTo>
                    <a:pt x="1269286" y="238140"/>
                  </a:lnTo>
                  <a:lnTo>
                    <a:pt x="1310821" y="218711"/>
                  </a:lnTo>
                  <a:lnTo>
                    <a:pt x="1351708" y="197524"/>
                  </a:lnTo>
                  <a:lnTo>
                    <a:pt x="1391890" y="174579"/>
                  </a:lnTo>
                  <a:lnTo>
                    <a:pt x="1431313" y="149876"/>
                  </a:lnTo>
                  <a:lnTo>
                    <a:pt x="1469919" y="123415"/>
                  </a:lnTo>
                  <a:lnTo>
                    <a:pt x="1507652" y="95197"/>
                  </a:lnTo>
                  <a:lnTo>
                    <a:pt x="1544458" y="65222"/>
                  </a:lnTo>
                  <a:lnTo>
                    <a:pt x="1580278" y="33489"/>
                  </a:lnTo>
                  <a:lnTo>
                    <a:pt x="1615058" y="0"/>
                  </a:lnTo>
                </a:path>
              </a:pathLst>
            </a:custGeom>
            <a:ln w="762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03664" y="2924556"/>
              <a:ext cx="2491739" cy="249326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54540" y="3076702"/>
              <a:ext cx="1956180" cy="195618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9490583" y="2912745"/>
              <a:ext cx="2284095" cy="1142365"/>
            </a:xfrm>
            <a:custGeom>
              <a:avLst/>
              <a:gdLst/>
              <a:ahLst/>
              <a:cxnLst/>
              <a:rect l="l" t="t" r="r" b="b"/>
              <a:pathLst>
                <a:path w="2284095" h="1142364">
                  <a:moveTo>
                    <a:pt x="0" y="1142110"/>
                  </a:moveTo>
                  <a:lnTo>
                    <a:pt x="1001" y="1093829"/>
                  </a:lnTo>
                  <a:lnTo>
                    <a:pt x="3981" y="1046059"/>
                  </a:lnTo>
                  <a:lnTo>
                    <a:pt x="8897" y="998839"/>
                  </a:lnTo>
                  <a:lnTo>
                    <a:pt x="15712" y="952210"/>
                  </a:lnTo>
                  <a:lnTo>
                    <a:pt x="24386" y="906210"/>
                  </a:lnTo>
                  <a:lnTo>
                    <a:pt x="34878" y="860880"/>
                  </a:lnTo>
                  <a:lnTo>
                    <a:pt x="47149" y="816260"/>
                  </a:lnTo>
                  <a:lnTo>
                    <a:pt x="61160" y="772388"/>
                  </a:lnTo>
                  <a:lnTo>
                    <a:pt x="76870" y="729304"/>
                  </a:lnTo>
                  <a:lnTo>
                    <a:pt x="94241" y="687049"/>
                  </a:lnTo>
                  <a:lnTo>
                    <a:pt x="113232" y="645662"/>
                  </a:lnTo>
                  <a:lnTo>
                    <a:pt x="133804" y="605181"/>
                  </a:lnTo>
                  <a:lnTo>
                    <a:pt x="155918" y="565648"/>
                  </a:lnTo>
                  <a:lnTo>
                    <a:pt x="179533" y="527101"/>
                  </a:lnTo>
                  <a:lnTo>
                    <a:pt x="204610" y="489581"/>
                  </a:lnTo>
                  <a:lnTo>
                    <a:pt x="231109" y="453127"/>
                  </a:lnTo>
                  <a:lnTo>
                    <a:pt x="258991" y="417778"/>
                  </a:lnTo>
                  <a:lnTo>
                    <a:pt x="288217" y="383574"/>
                  </a:lnTo>
                  <a:lnTo>
                    <a:pt x="318745" y="350555"/>
                  </a:lnTo>
                  <a:lnTo>
                    <a:pt x="350537" y="318760"/>
                  </a:lnTo>
                  <a:lnTo>
                    <a:pt x="383554" y="288229"/>
                  </a:lnTo>
                  <a:lnTo>
                    <a:pt x="417755" y="259002"/>
                  </a:lnTo>
                  <a:lnTo>
                    <a:pt x="453101" y="231118"/>
                  </a:lnTo>
                  <a:lnTo>
                    <a:pt x="489551" y="204617"/>
                  </a:lnTo>
                  <a:lnTo>
                    <a:pt x="527068" y="179539"/>
                  </a:lnTo>
                  <a:lnTo>
                    <a:pt x="565610" y="155923"/>
                  </a:lnTo>
                  <a:lnTo>
                    <a:pt x="605139" y="133808"/>
                  </a:lnTo>
                  <a:lnTo>
                    <a:pt x="645615" y="113235"/>
                  </a:lnTo>
                  <a:lnTo>
                    <a:pt x="686997" y="94243"/>
                  </a:lnTo>
                  <a:lnTo>
                    <a:pt x="729247" y="76872"/>
                  </a:lnTo>
                  <a:lnTo>
                    <a:pt x="772324" y="61161"/>
                  </a:lnTo>
                  <a:lnTo>
                    <a:pt x="816189" y="47150"/>
                  </a:lnTo>
                  <a:lnTo>
                    <a:pt x="860803" y="34878"/>
                  </a:lnTo>
                  <a:lnTo>
                    <a:pt x="906126" y="24386"/>
                  </a:lnTo>
                  <a:lnTo>
                    <a:pt x="952118" y="15713"/>
                  </a:lnTo>
                  <a:lnTo>
                    <a:pt x="998739" y="8898"/>
                  </a:lnTo>
                  <a:lnTo>
                    <a:pt x="1045950" y="3981"/>
                  </a:lnTo>
                  <a:lnTo>
                    <a:pt x="1093712" y="1001"/>
                  </a:lnTo>
                  <a:lnTo>
                    <a:pt x="1141984" y="0"/>
                  </a:lnTo>
                  <a:lnTo>
                    <a:pt x="1190265" y="1001"/>
                  </a:lnTo>
                  <a:lnTo>
                    <a:pt x="1238035" y="3981"/>
                  </a:lnTo>
                  <a:lnTo>
                    <a:pt x="1285255" y="8898"/>
                  </a:lnTo>
                  <a:lnTo>
                    <a:pt x="1331884" y="15713"/>
                  </a:lnTo>
                  <a:lnTo>
                    <a:pt x="1377884" y="24386"/>
                  </a:lnTo>
                  <a:lnTo>
                    <a:pt x="1423214" y="34878"/>
                  </a:lnTo>
                  <a:lnTo>
                    <a:pt x="1467834" y="47150"/>
                  </a:lnTo>
                  <a:lnTo>
                    <a:pt x="1511706" y="61161"/>
                  </a:lnTo>
                  <a:lnTo>
                    <a:pt x="1554790" y="76872"/>
                  </a:lnTo>
                  <a:lnTo>
                    <a:pt x="1597045" y="94243"/>
                  </a:lnTo>
                  <a:lnTo>
                    <a:pt x="1638432" y="113235"/>
                  </a:lnTo>
                  <a:lnTo>
                    <a:pt x="1678913" y="133808"/>
                  </a:lnTo>
                  <a:lnTo>
                    <a:pt x="1718446" y="155923"/>
                  </a:lnTo>
                  <a:lnTo>
                    <a:pt x="1756993" y="179539"/>
                  </a:lnTo>
                  <a:lnTo>
                    <a:pt x="1794513" y="204617"/>
                  </a:lnTo>
                  <a:lnTo>
                    <a:pt x="1830967" y="231118"/>
                  </a:lnTo>
                  <a:lnTo>
                    <a:pt x="1866316" y="259002"/>
                  </a:lnTo>
                  <a:lnTo>
                    <a:pt x="1900520" y="288229"/>
                  </a:lnTo>
                  <a:lnTo>
                    <a:pt x="1933539" y="318760"/>
                  </a:lnTo>
                  <a:lnTo>
                    <a:pt x="1965334" y="350555"/>
                  </a:lnTo>
                  <a:lnTo>
                    <a:pt x="1995865" y="383574"/>
                  </a:lnTo>
                  <a:lnTo>
                    <a:pt x="2025092" y="417778"/>
                  </a:lnTo>
                  <a:lnTo>
                    <a:pt x="2052976" y="453127"/>
                  </a:lnTo>
                  <a:lnTo>
                    <a:pt x="2079477" y="489581"/>
                  </a:lnTo>
                  <a:lnTo>
                    <a:pt x="2104555" y="527101"/>
                  </a:lnTo>
                  <a:lnTo>
                    <a:pt x="2128171" y="565648"/>
                  </a:lnTo>
                  <a:lnTo>
                    <a:pt x="2150286" y="605181"/>
                  </a:lnTo>
                  <a:lnTo>
                    <a:pt x="2170859" y="645662"/>
                  </a:lnTo>
                  <a:lnTo>
                    <a:pt x="2189851" y="687049"/>
                  </a:lnTo>
                  <a:lnTo>
                    <a:pt x="2207222" y="729304"/>
                  </a:lnTo>
                  <a:lnTo>
                    <a:pt x="2222933" y="772388"/>
                  </a:lnTo>
                  <a:lnTo>
                    <a:pt x="2236944" y="816260"/>
                  </a:lnTo>
                  <a:lnTo>
                    <a:pt x="2249216" y="860880"/>
                  </a:lnTo>
                  <a:lnTo>
                    <a:pt x="2259708" y="906210"/>
                  </a:lnTo>
                  <a:lnTo>
                    <a:pt x="2268381" y="952210"/>
                  </a:lnTo>
                  <a:lnTo>
                    <a:pt x="2275196" y="998839"/>
                  </a:lnTo>
                  <a:lnTo>
                    <a:pt x="2280113" y="1046059"/>
                  </a:lnTo>
                  <a:lnTo>
                    <a:pt x="2283093" y="1093829"/>
                  </a:lnTo>
                  <a:lnTo>
                    <a:pt x="2284095" y="1142110"/>
                  </a:lnTo>
                </a:path>
              </a:pathLst>
            </a:custGeom>
            <a:ln w="127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9825100" y="2912986"/>
              <a:ext cx="1615440" cy="335915"/>
            </a:xfrm>
            <a:custGeom>
              <a:avLst/>
              <a:gdLst/>
              <a:ahLst/>
              <a:cxnLst/>
              <a:rect l="l" t="t" r="r" b="b"/>
              <a:pathLst>
                <a:path w="1615440" h="335914">
                  <a:moveTo>
                    <a:pt x="0" y="332879"/>
                  </a:moveTo>
                  <a:lnTo>
                    <a:pt x="34903" y="299509"/>
                  </a:lnTo>
                  <a:lnTo>
                    <a:pt x="70841" y="267901"/>
                  </a:lnTo>
                  <a:lnTo>
                    <a:pt x="107757" y="238054"/>
                  </a:lnTo>
                  <a:lnTo>
                    <a:pt x="145595" y="209969"/>
                  </a:lnTo>
                  <a:lnTo>
                    <a:pt x="184299" y="183646"/>
                  </a:lnTo>
                  <a:lnTo>
                    <a:pt x="223812" y="159084"/>
                  </a:lnTo>
                  <a:lnTo>
                    <a:pt x="264080" y="136283"/>
                  </a:lnTo>
                  <a:lnTo>
                    <a:pt x="305045" y="115243"/>
                  </a:lnTo>
                  <a:lnTo>
                    <a:pt x="346651" y="95964"/>
                  </a:lnTo>
                  <a:lnTo>
                    <a:pt x="388843" y="78446"/>
                  </a:lnTo>
                  <a:lnTo>
                    <a:pt x="431564" y="62689"/>
                  </a:lnTo>
                  <a:lnTo>
                    <a:pt x="474759" y="48692"/>
                  </a:lnTo>
                  <a:lnTo>
                    <a:pt x="518371" y="36456"/>
                  </a:lnTo>
                  <a:lnTo>
                    <a:pt x="562344" y="25980"/>
                  </a:lnTo>
                  <a:lnTo>
                    <a:pt x="606623" y="17264"/>
                  </a:lnTo>
                  <a:lnTo>
                    <a:pt x="651150" y="10308"/>
                  </a:lnTo>
                  <a:lnTo>
                    <a:pt x="695871" y="5112"/>
                  </a:lnTo>
                  <a:lnTo>
                    <a:pt x="740728" y="1676"/>
                  </a:lnTo>
                  <a:lnTo>
                    <a:pt x="785666" y="0"/>
                  </a:lnTo>
                  <a:lnTo>
                    <a:pt x="830629" y="83"/>
                  </a:lnTo>
                  <a:lnTo>
                    <a:pt x="875561" y="1925"/>
                  </a:lnTo>
                  <a:lnTo>
                    <a:pt x="920405" y="5527"/>
                  </a:lnTo>
                  <a:lnTo>
                    <a:pt x="965106" y="10888"/>
                  </a:lnTo>
                  <a:lnTo>
                    <a:pt x="1009608" y="18007"/>
                  </a:lnTo>
                  <a:lnTo>
                    <a:pt x="1053853" y="26886"/>
                  </a:lnTo>
                  <a:lnTo>
                    <a:pt x="1097787" y="37524"/>
                  </a:lnTo>
                  <a:lnTo>
                    <a:pt x="1141354" y="49920"/>
                  </a:lnTo>
                  <a:lnTo>
                    <a:pt x="1184497" y="64074"/>
                  </a:lnTo>
                  <a:lnTo>
                    <a:pt x="1227159" y="79987"/>
                  </a:lnTo>
                  <a:lnTo>
                    <a:pt x="1269286" y="97659"/>
                  </a:lnTo>
                  <a:lnTo>
                    <a:pt x="1310821" y="117088"/>
                  </a:lnTo>
                  <a:lnTo>
                    <a:pt x="1351708" y="138275"/>
                  </a:lnTo>
                  <a:lnTo>
                    <a:pt x="1391890" y="161221"/>
                  </a:lnTo>
                  <a:lnTo>
                    <a:pt x="1431313" y="185923"/>
                  </a:lnTo>
                  <a:lnTo>
                    <a:pt x="1469919" y="212384"/>
                  </a:lnTo>
                  <a:lnTo>
                    <a:pt x="1507652" y="240602"/>
                  </a:lnTo>
                  <a:lnTo>
                    <a:pt x="1544458" y="270577"/>
                  </a:lnTo>
                  <a:lnTo>
                    <a:pt x="1580278" y="302310"/>
                  </a:lnTo>
                  <a:lnTo>
                    <a:pt x="1615058" y="335800"/>
                  </a:lnTo>
                </a:path>
              </a:pathLst>
            </a:custGeom>
            <a:ln w="762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5753227" y="4372813"/>
            <a:ext cx="815340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F1F1F1"/>
                </a:solidFill>
                <a:latin typeface="Malgun Gothic"/>
                <a:cs typeface="Malgun Gothic"/>
              </a:rPr>
              <a:t>30%</a:t>
            </a:r>
            <a:endParaRPr sz="3200">
              <a:latin typeface="Malgun Gothic"/>
              <a:cs typeface="Malgun Gothic"/>
            </a:endParaRPr>
          </a:p>
        </p:txBody>
      </p:sp>
      <p:pic>
        <p:nvPicPr>
          <p:cNvPr id="32" name="object 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50484" y="3302673"/>
            <a:ext cx="1110322" cy="1110322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5451094" y="2166873"/>
            <a:ext cx="129222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8890">
              <a:lnSpc>
                <a:spcPct val="100000"/>
              </a:lnSpc>
              <a:spcBef>
                <a:spcPts val="100"/>
              </a:spcBef>
            </a:pPr>
            <a:r>
              <a:rPr dirty="0" sz="1800" spc="-85">
                <a:solidFill>
                  <a:srgbClr val="BEBEBE"/>
                </a:solidFill>
                <a:latin typeface="Microsoft Sans Serif"/>
                <a:cs typeface="Microsoft Sans Serif"/>
              </a:rPr>
              <a:t>С</a:t>
            </a:r>
            <a:r>
              <a:rPr dirty="0" sz="1800" spc="-110">
                <a:solidFill>
                  <a:srgbClr val="BEBEBE"/>
                </a:solidFill>
                <a:latin typeface="Microsoft Sans Serif"/>
                <a:cs typeface="Microsoft Sans Serif"/>
              </a:rPr>
              <a:t>К</a:t>
            </a:r>
            <a:r>
              <a:rPr dirty="0" sz="1800">
                <a:solidFill>
                  <a:srgbClr val="BEBEBE"/>
                </a:solidFill>
                <a:latin typeface="Microsoft Sans Serif"/>
                <a:cs typeface="Microsoft Sans Serif"/>
              </a:rPr>
              <a:t>О</a:t>
            </a:r>
            <a:r>
              <a:rPr dirty="0" sz="1800" spc="-35">
                <a:solidFill>
                  <a:srgbClr val="BEBEBE"/>
                </a:solidFill>
                <a:latin typeface="Microsoft Sans Serif"/>
                <a:cs typeface="Microsoft Sans Serif"/>
              </a:rPr>
              <a:t>Р</a:t>
            </a:r>
            <a:r>
              <a:rPr dirty="0" sz="1800">
                <a:solidFill>
                  <a:srgbClr val="BEBEBE"/>
                </a:solidFill>
                <a:latin typeface="Microsoft Sans Serif"/>
                <a:cs typeface="Microsoft Sans Serif"/>
              </a:rPr>
              <a:t>О</a:t>
            </a:r>
            <a:r>
              <a:rPr dirty="0" sz="1800" spc="-60">
                <a:solidFill>
                  <a:srgbClr val="BEBEBE"/>
                </a:solidFill>
                <a:latin typeface="Microsoft Sans Serif"/>
                <a:cs typeface="Microsoft Sans Serif"/>
              </a:rPr>
              <a:t>С</a:t>
            </a:r>
            <a:r>
              <a:rPr dirty="0" sz="1800" spc="10">
                <a:solidFill>
                  <a:srgbClr val="BEBEBE"/>
                </a:solidFill>
                <a:latin typeface="Microsoft Sans Serif"/>
                <a:cs typeface="Microsoft Sans Serif"/>
              </a:rPr>
              <a:t>Т</a:t>
            </a:r>
            <a:r>
              <a:rPr dirty="0" sz="1800">
                <a:solidFill>
                  <a:srgbClr val="BEBEBE"/>
                </a:solidFill>
                <a:latin typeface="Microsoft Sans Serif"/>
                <a:cs typeface="Microsoft Sans Serif"/>
              </a:rPr>
              <a:t>Ь  </a:t>
            </a:r>
            <a:r>
              <a:rPr dirty="0" sz="1800">
                <a:solidFill>
                  <a:srgbClr val="BEBEBE"/>
                </a:solidFill>
                <a:latin typeface="Microsoft Sans Serif"/>
                <a:cs typeface="Microsoft Sans Serif"/>
              </a:rPr>
              <a:t>О</a:t>
            </a:r>
            <a:r>
              <a:rPr dirty="0" sz="1800" spc="-40">
                <a:solidFill>
                  <a:srgbClr val="BEBEBE"/>
                </a:solidFill>
                <a:latin typeface="Microsoft Sans Serif"/>
                <a:cs typeface="Microsoft Sans Serif"/>
              </a:rPr>
              <a:t>Б</a:t>
            </a:r>
            <a:r>
              <a:rPr dirty="0" sz="1800" spc="-15">
                <a:solidFill>
                  <a:srgbClr val="BEBEBE"/>
                </a:solidFill>
                <a:latin typeface="Microsoft Sans Serif"/>
                <a:cs typeface="Microsoft Sans Serif"/>
              </a:rPr>
              <a:t>УЧЕ</a:t>
            </a:r>
            <a:r>
              <a:rPr dirty="0" sz="1800" spc="-25">
                <a:solidFill>
                  <a:srgbClr val="BEBEBE"/>
                </a:solidFill>
                <a:latin typeface="Microsoft Sans Serif"/>
                <a:cs typeface="Microsoft Sans Serif"/>
              </a:rPr>
              <a:t>Н</a:t>
            </a:r>
            <a:r>
              <a:rPr dirty="0" sz="1800" spc="-5">
                <a:solidFill>
                  <a:srgbClr val="BEBEBE"/>
                </a:solidFill>
                <a:latin typeface="Microsoft Sans Serif"/>
                <a:cs typeface="Microsoft Sans Serif"/>
              </a:rPr>
              <a:t>ИЯ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707883" y="2170938"/>
            <a:ext cx="13081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778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BEBEBE"/>
                </a:solidFill>
                <a:latin typeface="Microsoft Sans Serif"/>
                <a:cs typeface="Microsoft Sans Serif"/>
              </a:rPr>
              <a:t>ТОЧНОСТЬ </a:t>
            </a:r>
            <a:r>
              <a:rPr dirty="0" sz="1800" spc="-465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">
                <a:solidFill>
                  <a:srgbClr val="BEBEBE"/>
                </a:solidFill>
                <a:latin typeface="Microsoft Sans Serif"/>
                <a:cs typeface="Microsoft Sans Serif"/>
              </a:rPr>
              <a:t>ОП</a:t>
            </a:r>
            <a:r>
              <a:rPr dirty="0" sz="1800">
                <a:solidFill>
                  <a:srgbClr val="BEBEBE"/>
                </a:solidFill>
                <a:latin typeface="Microsoft Sans Serif"/>
                <a:cs typeface="Microsoft Sans Serif"/>
              </a:rPr>
              <a:t>Е</a:t>
            </a:r>
            <a:r>
              <a:rPr dirty="0" sz="1800" spc="-125">
                <a:solidFill>
                  <a:srgbClr val="BEBEBE"/>
                </a:solidFill>
                <a:latin typeface="Microsoft Sans Serif"/>
                <a:cs typeface="Microsoft Sans Serif"/>
              </a:rPr>
              <a:t>Р</a:t>
            </a:r>
            <a:r>
              <a:rPr dirty="0" sz="1800" spc="-10">
                <a:solidFill>
                  <a:srgbClr val="BEBEBE"/>
                </a:solidFill>
                <a:latin typeface="Microsoft Sans Serif"/>
                <a:cs typeface="Microsoft Sans Serif"/>
              </a:rPr>
              <a:t>АЦИЙ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009001" y="4372483"/>
            <a:ext cx="81597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5">
                <a:solidFill>
                  <a:srgbClr val="F1F1F1"/>
                </a:solidFill>
                <a:latin typeface="Malgun Gothic"/>
                <a:cs typeface="Malgun Gothic"/>
              </a:rPr>
              <a:t>98</a:t>
            </a:r>
            <a:r>
              <a:rPr dirty="0" sz="3200" spc="-10">
                <a:solidFill>
                  <a:srgbClr val="F1F1F1"/>
                </a:solidFill>
                <a:latin typeface="Malgun Gothic"/>
                <a:cs typeface="Malgun Gothic"/>
              </a:rPr>
              <a:t>%</a:t>
            </a:r>
            <a:endParaRPr sz="3200">
              <a:latin typeface="Malgun Gothic"/>
              <a:cs typeface="Malgun Gothic"/>
            </a:endParaRPr>
          </a:p>
        </p:txBody>
      </p:sp>
      <p:pic>
        <p:nvPicPr>
          <p:cNvPr id="36" name="object 3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81746" y="3334562"/>
            <a:ext cx="1096721" cy="1096721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10375772" y="4368800"/>
            <a:ext cx="81534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F1F1F1"/>
                </a:solidFill>
                <a:latin typeface="Malgun Gothic"/>
                <a:cs typeface="Malgun Gothic"/>
              </a:rPr>
              <a:t>70%</a:t>
            </a:r>
            <a:endParaRPr sz="3200">
              <a:latin typeface="Malgun Gothic"/>
              <a:cs typeface="Malgun Gothic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726948" y="3285185"/>
            <a:ext cx="10840720" cy="3427095"/>
            <a:chOff x="726948" y="3285185"/>
            <a:chExt cx="10840720" cy="3427095"/>
          </a:xfrm>
        </p:grpSpPr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016870" y="3285185"/>
              <a:ext cx="1139748" cy="113974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34000" y="5580888"/>
              <a:ext cx="1694688" cy="108966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54039" y="5565647"/>
              <a:ext cx="1085088" cy="77114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585459" y="5103875"/>
              <a:ext cx="1222247" cy="123901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15076" y="5334253"/>
              <a:ext cx="761730" cy="77839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566659" y="5583935"/>
              <a:ext cx="1696211" cy="109118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886700" y="5570219"/>
              <a:ext cx="1085088" cy="77114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818119" y="5108447"/>
              <a:ext cx="1222248" cy="123901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048752" y="5338698"/>
              <a:ext cx="761728" cy="77840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870948" y="5484875"/>
              <a:ext cx="1696211" cy="108966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190988" y="5471159"/>
              <a:ext cx="1085088" cy="77114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122407" y="5009388"/>
              <a:ext cx="1222248" cy="123748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352913" y="5239003"/>
              <a:ext cx="761730" cy="77838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099815" y="5622035"/>
              <a:ext cx="1696211" cy="108966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419855" y="5608319"/>
              <a:ext cx="1085088" cy="77114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351276" y="5146547"/>
              <a:ext cx="1222248" cy="123748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581399" y="5376036"/>
              <a:ext cx="761730" cy="77844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26948" y="5590031"/>
              <a:ext cx="1696212" cy="108966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46988" y="5576316"/>
              <a:ext cx="1085088" cy="77114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78408" y="5114544"/>
              <a:ext cx="1222248" cy="123748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08430" y="5343905"/>
              <a:ext cx="761829" cy="778459"/>
            </a:xfrm>
            <a:prstGeom prst="rect">
              <a:avLst/>
            </a:prstGeom>
          </p:spPr>
        </p:pic>
      </p:grpSp>
      <p:sp>
        <p:nvSpPr>
          <p:cNvPr id="60" name="object 60"/>
          <p:cNvSpPr txBox="1"/>
          <p:nvPr/>
        </p:nvSpPr>
        <p:spPr>
          <a:xfrm>
            <a:off x="9814941" y="2177288"/>
            <a:ext cx="181038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8580" marR="5080" indent="-56515">
              <a:lnSpc>
                <a:spcPct val="100000"/>
              </a:lnSpc>
              <a:spcBef>
                <a:spcPts val="100"/>
              </a:spcBef>
            </a:pPr>
            <a:r>
              <a:rPr dirty="0" sz="1800" spc="-30">
                <a:solidFill>
                  <a:srgbClr val="BEBEBE"/>
                </a:solidFill>
                <a:latin typeface="Microsoft Sans Serif"/>
                <a:cs typeface="Microsoft Sans Serif"/>
              </a:rPr>
              <a:t>З</a:t>
            </a:r>
            <a:r>
              <a:rPr dirty="0" sz="1800" spc="-50">
                <a:solidFill>
                  <a:srgbClr val="BEBEBE"/>
                </a:solidFill>
                <a:latin typeface="Microsoft Sans Serif"/>
                <a:cs typeface="Microsoft Sans Serif"/>
              </a:rPr>
              <a:t>А</a:t>
            </a:r>
            <a:r>
              <a:rPr dirty="0" sz="1800" spc="-5">
                <a:solidFill>
                  <a:srgbClr val="BEBEBE"/>
                </a:solidFill>
                <a:latin typeface="Microsoft Sans Serif"/>
                <a:cs typeface="Microsoft Sans Serif"/>
              </a:rPr>
              <a:t>ПО</a:t>
            </a:r>
            <a:r>
              <a:rPr dirty="0" sz="1800" spc="-5">
                <a:solidFill>
                  <a:srgbClr val="BEBEBE"/>
                </a:solidFill>
                <a:latin typeface="Microsoft Sans Serif"/>
                <a:cs typeface="Microsoft Sans Serif"/>
              </a:rPr>
              <a:t>МИНА</a:t>
            </a:r>
            <a:r>
              <a:rPr dirty="0" sz="1800" spc="-15">
                <a:solidFill>
                  <a:srgbClr val="BEBEBE"/>
                </a:solidFill>
                <a:latin typeface="Microsoft Sans Serif"/>
                <a:cs typeface="Microsoft Sans Serif"/>
              </a:rPr>
              <a:t>Н</a:t>
            </a:r>
            <a:r>
              <a:rPr dirty="0" sz="1800" spc="-5">
                <a:solidFill>
                  <a:srgbClr val="BEBEBE"/>
                </a:solidFill>
                <a:latin typeface="Microsoft Sans Serif"/>
                <a:cs typeface="Microsoft Sans Serif"/>
              </a:rPr>
              <a:t>ИЕ  </a:t>
            </a:r>
            <a:r>
              <a:rPr dirty="0" sz="1800" spc="-25">
                <a:solidFill>
                  <a:srgbClr val="BEBEBE"/>
                </a:solidFill>
                <a:latin typeface="Microsoft Sans Serif"/>
                <a:cs typeface="Microsoft Sans Serif"/>
              </a:rPr>
              <a:t>ИНФОРМАЦИИ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title"/>
          </p:nvPr>
        </p:nvSpPr>
        <p:spPr>
          <a:xfrm>
            <a:off x="307949" y="228346"/>
            <a:ext cx="7092315" cy="149796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600" spc="-85" b="0">
                <a:solidFill>
                  <a:srgbClr val="F1F1F1"/>
                </a:solidFill>
                <a:latin typeface="Microsoft Sans Serif"/>
                <a:cs typeface="Microsoft Sans Serif"/>
              </a:rPr>
              <a:t>ЭФФЕКТИВНОСТЬ</a:t>
            </a:r>
            <a:r>
              <a:rPr dirty="0" sz="3600" spc="30" b="0">
                <a:solidFill>
                  <a:srgbClr val="F1F1F1"/>
                </a:solidFill>
                <a:latin typeface="Microsoft Sans Serif"/>
                <a:cs typeface="Microsoft Sans Serif"/>
              </a:rPr>
              <a:t> </a:t>
            </a:r>
            <a:r>
              <a:rPr dirty="0" sz="3600" spc="-45" b="0">
                <a:solidFill>
                  <a:srgbClr val="F1F1F1"/>
                </a:solidFill>
                <a:latin typeface="Microsoft Sans Serif"/>
                <a:cs typeface="Microsoft Sans Serif"/>
              </a:rPr>
              <a:t>ВНЕДРЕНИЯ </a:t>
            </a:r>
            <a:r>
              <a:rPr dirty="0" sz="3600" spc="-940" b="0">
                <a:solidFill>
                  <a:srgbClr val="F1F1F1"/>
                </a:solidFill>
                <a:latin typeface="Microsoft Sans Serif"/>
                <a:cs typeface="Microsoft Sans Serif"/>
              </a:rPr>
              <a:t> </a:t>
            </a:r>
            <a:r>
              <a:rPr dirty="0" sz="3600" spc="-60" b="0">
                <a:solidFill>
                  <a:srgbClr val="F1F1F1"/>
                </a:solidFill>
                <a:latin typeface="Microsoft Sans Serif"/>
                <a:cs typeface="Microsoft Sans Serif"/>
              </a:rPr>
              <a:t>ДОПОЛНЕННОЙ</a:t>
            </a:r>
            <a:r>
              <a:rPr dirty="0" sz="3600" b="0">
                <a:solidFill>
                  <a:srgbClr val="F1F1F1"/>
                </a:solidFill>
                <a:latin typeface="Microsoft Sans Serif"/>
                <a:cs typeface="Microsoft Sans Serif"/>
              </a:rPr>
              <a:t> </a:t>
            </a:r>
            <a:r>
              <a:rPr dirty="0" sz="3600" spc="-25" b="0">
                <a:solidFill>
                  <a:srgbClr val="F1F1F1"/>
                </a:solidFill>
                <a:latin typeface="Microsoft Sans Serif"/>
                <a:cs typeface="Microsoft Sans Serif"/>
              </a:rPr>
              <a:t>РЕАЛЬНОСТИ</a:t>
            </a:r>
            <a:endParaRPr sz="3600">
              <a:latin typeface="Microsoft Sans Serif"/>
              <a:cs typeface="Microsoft Sans Serif"/>
            </a:endParaRPr>
          </a:p>
          <a:p>
            <a:pPr marL="50800">
              <a:lnSpc>
                <a:spcPct val="100000"/>
              </a:lnSpc>
              <a:spcBef>
                <a:spcPts val="790"/>
              </a:spcBef>
            </a:pPr>
            <a:r>
              <a:rPr dirty="0" sz="1800" spc="-5" b="0">
                <a:solidFill>
                  <a:srgbClr val="C00000"/>
                </a:solidFill>
                <a:latin typeface="Microsoft Sans Serif"/>
                <a:cs typeface="Microsoft Sans Serif"/>
              </a:rPr>
              <a:t>НА</a:t>
            </a:r>
            <a:r>
              <a:rPr dirty="0" sz="1800" spc="-10" b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" b="0">
                <a:solidFill>
                  <a:srgbClr val="C00000"/>
                </a:solidFill>
                <a:latin typeface="Microsoft Sans Serif"/>
                <a:cs typeface="Microsoft Sans Serif"/>
              </a:rPr>
              <a:t>ПРОМЫШЛЕННЫХ </a:t>
            </a:r>
            <a:r>
              <a:rPr dirty="0" sz="1800" spc="-15" b="0">
                <a:solidFill>
                  <a:srgbClr val="C00000"/>
                </a:solidFill>
                <a:latin typeface="Microsoft Sans Serif"/>
                <a:cs typeface="Microsoft Sans Serif"/>
              </a:rPr>
              <a:t>ПРЕДПРИЯТИЯХ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3377" y="4403216"/>
            <a:ext cx="4837430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40">
                <a:solidFill>
                  <a:srgbClr val="BEBEBE"/>
                </a:solidFill>
                <a:latin typeface="Microsoft Sans Serif"/>
                <a:cs typeface="Microsoft Sans Serif"/>
              </a:rPr>
              <a:t>ГЛАВНОЙ ГЛОБАЛЬНОЙ </a:t>
            </a:r>
            <a:r>
              <a:rPr dirty="0" sz="2000" spc="-20">
                <a:solidFill>
                  <a:srgbClr val="BEBEBE"/>
                </a:solidFill>
                <a:latin typeface="Microsoft Sans Serif"/>
                <a:cs typeface="Microsoft Sans Serif"/>
              </a:rPr>
              <a:t>ТЕНДЕНЦИЕЙ </a:t>
            </a:r>
            <a:r>
              <a:rPr dirty="0" sz="2000" spc="-52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">
                <a:solidFill>
                  <a:srgbClr val="BEBEBE"/>
                </a:solidFill>
                <a:latin typeface="Microsoft Sans Serif"/>
                <a:cs typeface="Microsoft Sans Serif"/>
              </a:rPr>
              <a:t>ПРИЗНАН</a:t>
            </a:r>
            <a:r>
              <a:rPr dirty="0" sz="2000" spc="2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30">
                <a:solidFill>
                  <a:srgbClr val="BEBEBE"/>
                </a:solidFill>
                <a:latin typeface="Microsoft Sans Serif"/>
                <a:cs typeface="Microsoft Sans Serif"/>
              </a:rPr>
              <a:t>ТЕХНОЛОГИЧЕСКИЙ</a:t>
            </a:r>
            <a:endParaRPr sz="2000">
              <a:latin typeface="Microsoft Sans Serif"/>
              <a:cs typeface="Microsoft Sans Serif"/>
            </a:endParaRPr>
          </a:p>
          <a:p>
            <a:pPr algn="just" marL="12700" marR="554355">
              <a:lnSpc>
                <a:spcPct val="100000"/>
              </a:lnSpc>
            </a:pPr>
            <a:r>
              <a:rPr dirty="0" sz="2000" spc="-15">
                <a:solidFill>
                  <a:srgbClr val="BEBEBE"/>
                </a:solidFill>
                <a:latin typeface="Microsoft Sans Serif"/>
                <a:cs typeface="Microsoft Sans Serif"/>
              </a:rPr>
              <a:t>ПРОГРЕСС. </a:t>
            </a:r>
            <a:r>
              <a:rPr dirty="0" sz="2000">
                <a:solidFill>
                  <a:srgbClr val="BEBEBE"/>
                </a:solidFill>
                <a:latin typeface="Microsoft Sans Serif"/>
                <a:cs typeface="Microsoft Sans Serif"/>
              </a:rPr>
              <a:t>В </a:t>
            </a:r>
            <a:r>
              <a:rPr dirty="0" sz="2000" spc="-55">
                <a:solidFill>
                  <a:srgbClr val="BEBEBE"/>
                </a:solidFill>
                <a:latin typeface="Microsoft Sans Serif"/>
                <a:cs typeface="Microsoft Sans Serif"/>
              </a:rPr>
              <a:t>РАМКАХ </a:t>
            </a:r>
            <a:r>
              <a:rPr dirty="0" sz="2000" spc="-65">
                <a:solidFill>
                  <a:srgbClr val="BEBEBE"/>
                </a:solidFill>
                <a:latin typeface="Microsoft Sans Serif"/>
                <a:cs typeface="Microsoft Sans Serif"/>
              </a:rPr>
              <a:t>КОТОРОГО </a:t>
            </a:r>
            <a:r>
              <a:rPr dirty="0" sz="2000" spc="-52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45">
                <a:solidFill>
                  <a:srgbClr val="BEBEBE"/>
                </a:solidFill>
                <a:latin typeface="Microsoft Sans Serif"/>
                <a:cs typeface="Microsoft Sans Serif"/>
              </a:rPr>
              <a:t>РАССМАТРИВАЮТ </a:t>
            </a:r>
            <a:r>
              <a:rPr dirty="0" sz="2000" spc="-20">
                <a:solidFill>
                  <a:srgbClr val="BEBEBE"/>
                </a:solidFill>
                <a:latin typeface="Microsoft Sans Serif"/>
                <a:cs typeface="Microsoft Sans Serif"/>
              </a:rPr>
              <a:t>ТЕХНОЛОГИИ, </a:t>
            </a:r>
            <a:r>
              <a:rPr dirty="0" sz="2000" spc="-15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40">
                <a:solidFill>
                  <a:srgbClr val="BEBEBE"/>
                </a:solidFill>
                <a:latin typeface="Microsoft Sans Serif"/>
                <a:cs typeface="Microsoft Sans Serif"/>
              </a:rPr>
              <a:t>КОТОРЫЕ </a:t>
            </a:r>
            <a:r>
              <a:rPr dirty="0" sz="2000" spc="-20">
                <a:solidFill>
                  <a:srgbClr val="BEBEBE"/>
                </a:solidFill>
                <a:latin typeface="Microsoft Sans Serif"/>
                <a:cs typeface="Microsoft Sans Serif"/>
              </a:rPr>
              <a:t>ОКАЖУТ </a:t>
            </a:r>
            <a:r>
              <a:rPr dirty="0" sz="2000" spc="-5">
                <a:solidFill>
                  <a:srgbClr val="BEBEBE"/>
                </a:solidFill>
                <a:latin typeface="Microsoft Sans Serif"/>
                <a:cs typeface="Microsoft Sans Serif"/>
              </a:rPr>
              <a:t>НАИБОЛЬШЕЕ </a:t>
            </a:r>
            <a:r>
              <a:rPr dirty="0" sz="2000" spc="-52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0">
                <a:solidFill>
                  <a:srgbClr val="BEBEBE"/>
                </a:solidFill>
                <a:latin typeface="Microsoft Sans Serif"/>
                <a:cs typeface="Microsoft Sans Serif"/>
              </a:rPr>
              <a:t>ВЛИЯНИЕ</a:t>
            </a:r>
            <a:r>
              <a:rPr dirty="0" sz="2000">
                <a:solidFill>
                  <a:srgbClr val="BEBEBE"/>
                </a:solidFill>
                <a:latin typeface="Microsoft Sans Serif"/>
                <a:cs typeface="Microsoft Sans Serif"/>
              </a:rPr>
              <a:t> НА</a:t>
            </a:r>
            <a:r>
              <a:rPr dirty="0" sz="2000" spc="25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5">
                <a:solidFill>
                  <a:srgbClr val="BEBEBE"/>
                </a:solidFill>
                <a:latin typeface="Microsoft Sans Serif"/>
                <a:cs typeface="Microsoft Sans Serif"/>
              </a:rPr>
              <a:t>БИЗНЕС.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078" y="134873"/>
            <a:ext cx="7409180" cy="2220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06680" marR="5080" indent="-94615">
              <a:lnSpc>
                <a:spcPct val="100000"/>
              </a:lnSpc>
              <a:spcBef>
                <a:spcPts val="100"/>
              </a:spcBef>
            </a:pPr>
            <a:r>
              <a:rPr dirty="0" u="heavy" sz="3600" spc="-160" b="0">
                <a:solidFill>
                  <a:srgbClr val="BEBEBE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600" spc="-55" b="0">
                <a:solidFill>
                  <a:srgbClr val="BEBEBE"/>
                </a:solidFill>
                <a:uFill>
                  <a:solidFill>
                    <a:srgbClr val="C00000"/>
                  </a:solidFill>
                </a:uFill>
                <a:latin typeface="Microsoft Sans Serif"/>
                <a:cs typeface="Microsoft Sans Serif"/>
              </a:rPr>
              <a:t>ТЕХНОЛОГИЧЕСКИЙ</a:t>
            </a:r>
            <a:r>
              <a:rPr dirty="0" u="heavy" sz="3600" spc="65" b="0">
                <a:solidFill>
                  <a:srgbClr val="BEBEBE"/>
                </a:solidFill>
                <a:uFill>
                  <a:solidFill>
                    <a:srgbClr val="C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3600" spc="-30" b="0">
                <a:solidFill>
                  <a:srgbClr val="BEBEBE"/>
                </a:solidFill>
                <a:uFill>
                  <a:solidFill>
                    <a:srgbClr val="C00000"/>
                  </a:solidFill>
                </a:uFill>
                <a:latin typeface="Microsoft Sans Serif"/>
                <a:cs typeface="Microsoft Sans Serif"/>
              </a:rPr>
              <a:t>ПРОГРЕС</a:t>
            </a:r>
            <a:r>
              <a:rPr dirty="0" sz="3600" spc="-30" b="0">
                <a:solidFill>
                  <a:srgbClr val="BEBEBE"/>
                </a:solidFill>
                <a:latin typeface="Microsoft Sans Serif"/>
                <a:cs typeface="Microsoft Sans Serif"/>
              </a:rPr>
              <a:t>С </a:t>
            </a:r>
            <a:r>
              <a:rPr dirty="0" sz="3600" spc="-940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3600" spc="-40" b="0">
                <a:solidFill>
                  <a:srgbClr val="BEBEBE"/>
                </a:solidFill>
                <a:latin typeface="Microsoft Sans Serif"/>
                <a:cs typeface="Microsoft Sans Serif"/>
              </a:rPr>
              <a:t>ОКАЖЕТ</a:t>
            </a:r>
            <a:r>
              <a:rPr dirty="0" sz="3600" spc="40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3600" spc="-10" b="0">
                <a:solidFill>
                  <a:srgbClr val="BEBEBE"/>
                </a:solidFill>
                <a:latin typeface="Microsoft Sans Serif"/>
                <a:cs typeface="Microsoft Sans Serif"/>
              </a:rPr>
              <a:t>НАИБОЛЬШЕЕ </a:t>
            </a:r>
            <a:r>
              <a:rPr dirty="0" sz="3600" spc="-5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3600" spc="-40" b="0">
                <a:solidFill>
                  <a:srgbClr val="BEBEBE"/>
                </a:solidFill>
                <a:latin typeface="Microsoft Sans Serif"/>
                <a:cs typeface="Microsoft Sans Serif"/>
              </a:rPr>
              <a:t>ВЛИЯНИЕ</a:t>
            </a:r>
            <a:r>
              <a:rPr dirty="0" sz="3600" spc="15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3600" spc="-5" b="0">
                <a:solidFill>
                  <a:srgbClr val="BEBEBE"/>
                </a:solidFill>
                <a:latin typeface="Microsoft Sans Serif"/>
                <a:cs typeface="Microsoft Sans Serif"/>
              </a:rPr>
              <a:t>НА</a:t>
            </a:r>
            <a:r>
              <a:rPr dirty="0" sz="3600" spc="35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3600" spc="-25" b="0">
                <a:solidFill>
                  <a:srgbClr val="BEBEBE"/>
                </a:solidFill>
                <a:latin typeface="Microsoft Sans Serif"/>
                <a:cs typeface="Microsoft Sans Serif"/>
              </a:rPr>
              <a:t>БИЗНЕС</a:t>
            </a:r>
            <a:r>
              <a:rPr dirty="0" sz="3600" spc="40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3600" b="0">
                <a:solidFill>
                  <a:srgbClr val="BEBEBE"/>
                </a:solidFill>
                <a:latin typeface="Microsoft Sans Serif"/>
                <a:cs typeface="Microsoft Sans Serif"/>
              </a:rPr>
              <a:t>В</a:t>
            </a:r>
            <a:endParaRPr sz="3600">
              <a:latin typeface="Microsoft Sans Serif"/>
              <a:cs typeface="Microsoft Sans Serif"/>
            </a:endParaRPr>
          </a:p>
          <a:p>
            <a:pPr marL="106680">
              <a:lnSpc>
                <a:spcPct val="100000"/>
              </a:lnSpc>
            </a:pPr>
            <a:r>
              <a:rPr dirty="0" sz="3600" spc="5" b="0">
                <a:solidFill>
                  <a:srgbClr val="BEBEBE"/>
                </a:solidFill>
                <a:latin typeface="Microsoft Sans Serif"/>
                <a:cs typeface="Microsoft Sans Serif"/>
              </a:rPr>
              <a:t>БЛИЖАЙШИЕ</a:t>
            </a:r>
            <a:r>
              <a:rPr dirty="0" sz="3600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3600" spc="-5" b="0">
                <a:solidFill>
                  <a:srgbClr val="BEBEBE"/>
                </a:solidFill>
                <a:latin typeface="Microsoft Sans Serif"/>
                <a:cs typeface="Microsoft Sans Serif"/>
              </a:rPr>
              <a:t>ПЯТЬ</a:t>
            </a:r>
            <a:r>
              <a:rPr dirty="0" sz="3600" spc="10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3600" spc="-65" b="0">
                <a:solidFill>
                  <a:srgbClr val="BEBEBE"/>
                </a:solidFill>
                <a:latin typeface="Microsoft Sans Serif"/>
                <a:cs typeface="Microsoft Sans Serif"/>
              </a:rPr>
              <a:t>ЛЕТ</a:t>
            </a:r>
            <a:endParaRPr sz="36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548884" y="1088008"/>
            <a:ext cx="6443980" cy="5386705"/>
            <a:chOff x="5548884" y="1088008"/>
            <a:chExt cx="6443980" cy="53867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7089" y="1088008"/>
              <a:ext cx="2738628" cy="267741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372727" y="3405632"/>
              <a:ext cx="109855" cy="3067050"/>
            </a:xfrm>
            <a:custGeom>
              <a:avLst/>
              <a:gdLst/>
              <a:ahLst/>
              <a:cxnLst/>
              <a:rect l="l" t="t" r="r" b="b"/>
              <a:pathLst>
                <a:path w="109854" h="3067050">
                  <a:moveTo>
                    <a:pt x="58236" y="2993598"/>
                  </a:moveTo>
                  <a:lnTo>
                    <a:pt x="56066" y="2994079"/>
                  </a:lnTo>
                  <a:lnTo>
                    <a:pt x="44100" y="3002478"/>
                  </a:lnTo>
                  <a:lnTo>
                    <a:pt x="36183" y="3014746"/>
                  </a:lnTo>
                  <a:lnTo>
                    <a:pt x="33527" y="3029635"/>
                  </a:lnTo>
                  <a:lnTo>
                    <a:pt x="36794" y="3044401"/>
                  </a:lnTo>
                  <a:lnTo>
                    <a:pt x="45180" y="3056350"/>
                  </a:lnTo>
                  <a:lnTo>
                    <a:pt x="57423" y="3064279"/>
                  </a:lnTo>
                  <a:lnTo>
                    <a:pt x="72263" y="3066986"/>
                  </a:lnTo>
                  <a:lnTo>
                    <a:pt x="87062" y="3063700"/>
                  </a:lnTo>
                  <a:lnTo>
                    <a:pt x="99028" y="3055302"/>
                  </a:lnTo>
                  <a:lnTo>
                    <a:pt x="106945" y="3043037"/>
                  </a:lnTo>
                  <a:lnTo>
                    <a:pt x="109424" y="3029140"/>
                  </a:lnTo>
                  <a:lnTo>
                    <a:pt x="58927" y="3029140"/>
                  </a:lnTo>
                  <a:lnTo>
                    <a:pt x="58236" y="2993598"/>
                  </a:lnTo>
                  <a:close/>
                </a:path>
                <a:path w="109854" h="3067050">
                  <a:moveTo>
                    <a:pt x="70866" y="2990799"/>
                  </a:moveTo>
                  <a:lnTo>
                    <a:pt x="58236" y="2993598"/>
                  </a:lnTo>
                  <a:lnTo>
                    <a:pt x="58927" y="3029140"/>
                  </a:lnTo>
                  <a:lnTo>
                    <a:pt x="84327" y="3028645"/>
                  </a:lnTo>
                  <a:lnTo>
                    <a:pt x="83636" y="2993127"/>
                  </a:lnTo>
                  <a:lnTo>
                    <a:pt x="70866" y="2990799"/>
                  </a:lnTo>
                  <a:close/>
                </a:path>
                <a:path w="109854" h="3067050">
                  <a:moveTo>
                    <a:pt x="83636" y="2993127"/>
                  </a:moveTo>
                  <a:lnTo>
                    <a:pt x="84327" y="3028645"/>
                  </a:lnTo>
                  <a:lnTo>
                    <a:pt x="58927" y="3029140"/>
                  </a:lnTo>
                  <a:lnTo>
                    <a:pt x="109424" y="3029140"/>
                  </a:lnTo>
                  <a:lnTo>
                    <a:pt x="109600" y="3028149"/>
                  </a:lnTo>
                  <a:lnTo>
                    <a:pt x="106334" y="3013378"/>
                  </a:lnTo>
                  <a:lnTo>
                    <a:pt x="97948" y="3001430"/>
                  </a:lnTo>
                  <a:lnTo>
                    <a:pt x="85705" y="2993504"/>
                  </a:lnTo>
                  <a:lnTo>
                    <a:pt x="83636" y="2993127"/>
                  </a:lnTo>
                  <a:close/>
                </a:path>
                <a:path w="109854" h="3067050">
                  <a:moveTo>
                    <a:pt x="25400" y="0"/>
                  </a:moveTo>
                  <a:lnTo>
                    <a:pt x="0" y="507"/>
                  </a:lnTo>
                  <a:lnTo>
                    <a:pt x="58236" y="2993598"/>
                  </a:lnTo>
                  <a:lnTo>
                    <a:pt x="70866" y="2990799"/>
                  </a:lnTo>
                  <a:lnTo>
                    <a:pt x="83591" y="2990799"/>
                  </a:lnTo>
                  <a:lnTo>
                    <a:pt x="25400" y="0"/>
                  </a:lnTo>
                  <a:close/>
                </a:path>
                <a:path w="109854" h="3067050">
                  <a:moveTo>
                    <a:pt x="83591" y="2990799"/>
                  </a:moveTo>
                  <a:lnTo>
                    <a:pt x="70866" y="2990799"/>
                  </a:lnTo>
                  <a:lnTo>
                    <a:pt x="83636" y="2993127"/>
                  </a:lnTo>
                  <a:lnTo>
                    <a:pt x="83591" y="29907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802749" y="3740150"/>
              <a:ext cx="93345" cy="1367155"/>
            </a:xfrm>
            <a:custGeom>
              <a:avLst/>
              <a:gdLst/>
              <a:ahLst/>
              <a:cxnLst/>
              <a:rect l="l" t="t" r="r" b="b"/>
              <a:pathLst>
                <a:path w="93345" h="1367154">
                  <a:moveTo>
                    <a:pt x="41283" y="1294036"/>
                  </a:moveTo>
                  <a:lnTo>
                    <a:pt x="39219" y="1294516"/>
                  </a:lnTo>
                  <a:lnTo>
                    <a:pt x="27368" y="1303035"/>
                  </a:lnTo>
                  <a:lnTo>
                    <a:pt x="19613" y="1315388"/>
                  </a:lnTo>
                  <a:lnTo>
                    <a:pt x="17145" y="1330325"/>
                  </a:lnTo>
                  <a:lnTo>
                    <a:pt x="20579" y="1345080"/>
                  </a:lnTo>
                  <a:lnTo>
                    <a:pt x="29098" y="1356931"/>
                  </a:lnTo>
                  <a:lnTo>
                    <a:pt x="41451" y="1364686"/>
                  </a:lnTo>
                  <a:lnTo>
                    <a:pt x="56387" y="1367155"/>
                  </a:lnTo>
                  <a:lnTo>
                    <a:pt x="71143" y="1363702"/>
                  </a:lnTo>
                  <a:lnTo>
                    <a:pt x="82994" y="1355153"/>
                  </a:lnTo>
                  <a:lnTo>
                    <a:pt x="90749" y="1342794"/>
                  </a:lnTo>
                  <a:lnTo>
                    <a:pt x="92944" y="1329563"/>
                  </a:lnTo>
                  <a:lnTo>
                    <a:pt x="42418" y="1329563"/>
                  </a:lnTo>
                  <a:lnTo>
                    <a:pt x="41283" y="1294036"/>
                  </a:lnTo>
                  <a:close/>
                </a:path>
                <a:path w="93345" h="1367154">
                  <a:moveTo>
                    <a:pt x="53975" y="1291082"/>
                  </a:moveTo>
                  <a:lnTo>
                    <a:pt x="41283" y="1294036"/>
                  </a:lnTo>
                  <a:lnTo>
                    <a:pt x="42418" y="1329563"/>
                  </a:lnTo>
                  <a:lnTo>
                    <a:pt x="67818" y="1328674"/>
                  </a:lnTo>
                  <a:lnTo>
                    <a:pt x="66685" y="1293190"/>
                  </a:lnTo>
                  <a:lnTo>
                    <a:pt x="53975" y="1291082"/>
                  </a:lnTo>
                  <a:close/>
                </a:path>
                <a:path w="93345" h="1367154">
                  <a:moveTo>
                    <a:pt x="66685" y="1293190"/>
                  </a:moveTo>
                  <a:lnTo>
                    <a:pt x="67818" y="1328674"/>
                  </a:lnTo>
                  <a:lnTo>
                    <a:pt x="42418" y="1329563"/>
                  </a:lnTo>
                  <a:lnTo>
                    <a:pt x="92944" y="1329563"/>
                  </a:lnTo>
                  <a:lnTo>
                    <a:pt x="93218" y="1327912"/>
                  </a:lnTo>
                  <a:lnTo>
                    <a:pt x="89765" y="1313156"/>
                  </a:lnTo>
                  <a:lnTo>
                    <a:pt x="81216" y="1301305"/>
                  </a:lnTo>
                  <a:lnTo>
                    <a:pt x="68857" y="1293550"/>
                  </a:lnTo>
                  <a:lnTo>
                    <a:pt x="66685" y="1293190"/>
                  </a:lnTo>
                  <a:close/>
                </a:path>
                <a:path w="93345" h="1367154">
                  <a:moveTo>
                    <a:pt x="25400" y="0"/>
                  </a:moveTo>
                  <a:lnTo>
                    <a:pt x="0" y="888"/>
                  </a:lnTo>
                  <a:lnTo>
                    <a:pt x="41283" y="1294036"/>
                  </a:lnTo>
                  <a:lnTo>
                    <a:pt x="53975" y="1291082"/>
                  </a:lnTo>
                  <a:lnTo>
                    <a:pt x="66617" y="1291082"/>
                  </a:lnTo>
                  <a:lnTo>
                    <a:pt x="25400" y="0"/>
                  </a:lnTo>
                  <a:close/>
                </a:path>
                <a:path w="93345" h="1367154">
                  <a:moveTo>
                    <a:pt x="66617" y="1291082"/>
                  </a:moveTo>
                  <a:lnTo>
                    <a:pt x="53975" y="1291082"/>
                  </a:lnTo>
                  <a:lnTo>
                    <a:pt x="66685" y="1293190"/>
                  </a:lnTo>
                  <a:lnTo>
                    <a:pt x="66617" y="1291082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736203" y="3405632"/>
              <a:ext cx="109855" cy="3067050"/>
            </a:xfrm>
            <a:custGeom>
              <a:avLst/>
              <a:gdLst/>
              <a:ahLst/>
              <a:cxnLst/>
              <a:rect l="l" t="t" r="r" b="b"/>
              <a:pathLst>
                <a:path w="109854" h="3067050">
                  <a:moveTo>
                    <a:pt x="58111" y="2993601"/>
                  </a:moveTo>
                  <a:lnTo>
                    <a:pt x="55957" y="2994079"/>
                  </a:lnTo>
                  <a:lnTo>
                    <a:pt x="44021" y="3002476"/>
                  </a:lnTo>
                  <a:lnTo>
                    <a:pt x="36109" y="3014741"/>
                  </a:lnTo>
                  <a:lnTo>
                    <a:pt x="33400" y="3029623"/>
                  </a:lnTo>
                  <a:lnTo>
                    <a:pt x="36669" y="3044396"/>
                  </a:lnTo>
                  <a:lnTo>
                    <a:pt x="45069" y="3056348"/>
                  </a:lnTo>
                  <a:lnTo>
                    <a:pt x="57350" y="3064279"/>
                  </a:lnTo>
                  <a:lnTo>
                    <a:pt x="72263" y="3066986"/>
                  </a:lnTo>
                  <a:lnTo>
                    <a:pt x="86991" y="3063706"/>
                  </a:lnTo>
                  <a:lnTo>
                    <a:pt x="98933" y="3055307"/>
                  </a:lnTo>
                  <a:lnTo>
                    <a:pt x="106874" y="3043038"/>
                  </a:lnTo>
                  <a:lnTo>
                    <a:pt x="109419" y="3029140"/>
                  </a:lnTo>
                  <a:lnTo>
                    <a:pt x="58800" y="3029140"/>
                  </a:lnTo>
                  <a:lnTo>
                    <a:pt x="58111" y="2993601"/>
                  </a:lnTo>
                  <a:close/>
                </a:path>
                <a:path w="109854" h="3067050">
                  <a:moveTo>
                    <a:pt x="70739" y="2990799"/>
                  </a:moveTo>
                  <a:lnTo>
                    <a:pt x="58111" y="2993601"/>
                  </a:lnTo>
                  <a:lnTo>
                    <a:pt x="58800" y="3029140"/>
                  </a:lnTo>
                  <a:lnTo>
                    <a:pt x="84200" y="3028645"/>
                  </a:lnTo>
                  <a:lnTo>
                    <a:pt x="83511" y="2993117"/>
                  </a:lnTo>
                  <a:lnTo>
                    <a:pt x="70739" y="2990799"/>
                  </a:lnTo>
                  <a:close/>
                </a:path>
                <a:path w="109854" h="3067050">
                  <a:moveTo>
                    <a:pt x="83511" y="2993117"/>
                  </a:moveTo>
                  <a:lnTo>
                    <a:pt x="84200" y="3028645"/>
                  </a:lnTo>
                  <a:lnTo>
                    <a:pt x="58800" y="3029140"/>
                  </a:lnTo>
                  <a:lnTo>
                    <a:pt x="109419" y="3029140"/>
                  </a:lnTo>
                  <a:lnTo>
                    <a:pt x="109600" y="3028149"/>
                  </a:lnTo>
                  <a:lnTo>
                    <a:pt x="106332" y="3013384"/>
                  </a:lnTo>
                  <a:lnTo>
                    <a:pt x="97932" y="3001435"/>
                  </a:lnTo>
                  <a:lnTo>
                    <a:pt x="85651" y="2993506"/>
                  </a:lnTo>
                  <a:lnTo>
                    <a:pt x="83511" y="2993117"/>
                  </a:lnTo>
                  <a:close/>
                </a:path>
                <a:path w="109854" h="3067050">
                  <a:moveTo>
                    <a:pt x="25400" y="0"/>
                  </a:moveTo>
                  <a:lnTo>
                    <a:pt x="0" y="507"/>
                  </a:lnTo>
                  <a:lnTo>
                    <a:pt x="58111" y="2993601"/>
                  </a:lnTo>
                  <a:lnTo>
                    <a:pt x="70739" y="2990799"/>
                  </a:lnTo>
                  <a:lnTo>
                    <a:pt x="83466" y="2990799"/>
                  </a:lnTo>
                  <a:lnTo>
                    <a:pt x="25400" y="0"/>
                  </a:lnTo>
                  <a:close/>
                </a:path>
                <a:path w="109854" h="3067050">
                  <a:moveTo>
                    <a:pt x="83466" y="2990799"/>
                  </a:moveTo>
                  <a:lnTo>
                    <a:pt x="70739" y="2990799"/>
                  </a:lnTo>
                  <a:lnTo>
                    <a:pt x="83511" y="2993117"/>
                  </a:lnTo>
                  <a:lnTo>
                    <a:pt x="83466" y="2990799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302625" y="3703701"/>
              <a:ext cx="83820" cy="1403985"/>
            </a:xfrm>
            <a:custGeom>
              <a:avLst/>
              <a:gdLst/>
              <a:ahLst/>
              <a:cxnLst/>
              <a:rect l="l" t="t" r="r" b="b"/>
              <a:pathLst>
                <a:path w="83820" h="1403985">
                  <a:moveTo>
                    <a:pt x="32035" y="1330285"/>
                  </a:moveTo>
                  <a:lnTo>
                    <a:pt x="29924" y="1330765"/>
                  </a:lnTo>
                  <a:lnTo>
                    <a:pt x="18002" y="1339246"/>
                  </a:lnTo>
                  <a:lnTo>
                    <a:pt x="10128" y="1351585"/>
                  </a:lnTo>
                  <a:lnTo>
                    <a:pt x="7493" y="1366520"/>
                  </a:lnTo>
                  <a:lnTo>
                    <a:pt x="10852" y="1381226"/>
                  </a:lnTo>
                  <a:lnTo>
                    <a:pt x="19319" y="1393110"/>
                  </a:lnTo>
                  <a:lnTo>
                    <a:pt x="31621" y="1400970"/>
                  </a:lnTo>
                  <a:lnTo>
                    <a:pt x="46481" y="1403604"/>
                  </a:lnTo>
                  <a:lnTo>
                    <a:pt x="61261" y="1400262"/>
                  </a:lnTo>
                  <a:lnTo>
                    <a:pt x="73183" y="1391824"/>
                  </a:lnTo>
                  <a:lnTo>
                    <a:pt x="81057" y="1379529"/>
                  </a:lnTo>
                  <a:lnTo>
                    <a:pt x="83468" y="1365885"/>
                  </a:lnTo>
                  <a:lnTo>
                    <a:pt x="32893" y="1365885"/>
                  </a:lnTo>
                  <a:lnTo>
                    <a:pt x="32035" y="1330285"/>
                  </a:lnTo>
                  <a:close/>
                </a:path>
                <a:path w="83820" h="1403985">
                  <a:moveTo>
                    <a:pt x="44703" y="1327404"/>
                  </a:moveTo>
                  <a:lnTo>
                    <a:pt x="32035" y="1330285"/>
                  </a:lnTo>
                  <a:lnTo>
                    <a:pt x="32893" y="1365885"/>
                  </a:lnTo>
                  <a:lnTo>
                    <a:pt x="58293" y="1365250"/>
                  </a:lnTo>
                  <a:lnTo>
                    <a:pt x="57435" y="1329668"/>
                  </a:lnTo>
                  <a:lnTo>
                    <a:pt x="44703" y="1327404"/>
                  </a:lnTo>
                  <a:close/>
                </a:path>
                <a:path w="83820" h="1403985">
                  <a:moveTo>
                    <a:pt x="57435" y="1329668"/>
                  </a:moveTo>
                  <a:lnTo>
                    <a:pt x="58293" y="1365250"/>
                  </a:lnTo>
                  <a:lnTo>
                    <a:pt x="32893" y="1365885"/>
                  </a:lnTo>
                  <a:lnTo>
                    <a:pt x="83468" y="1365885"/>
                  </a:lnTo>
                  <a:lnTo>
                    <a:pt x="83693" y="1364615"/>
                  </a:lnTo>
                  <a:lnTo>
                    <a:pt x="80351" y="1349888"/>
                  </a:lnTo>
                  <a:lnTo>
                    <a:pt x="71913" y="1337960"/>
                  </a:lnTo>
                  <a:lnTo>
                    <a:pt x="59618" y="1330057"/>
                  </a:lnTo>
                  <a:lnTo>
                    <a:pt x="57435" y="1329668"/>
                  </a:lnTo>
                  <a:close/>
                </a:path>
                <a:path w="83820" h="1403985">
                  <a:moveTo>
                    <a:pt x="25400" y="0"/>
                  </a:moveTo>
                  <a:lnTo>
                    <a:pt x="0" y="635"/>
                  </a:lnTo>
                  <a:lnTo>
                    <a:pt x="32035" y="1330285"/>
                  </a:lnTo>
                  <a:lnTo>
                    <a:pt x="44703" y="1327404"/>
                  </a:lnTo>
                  <a:lnTo>
                    <a:pt x="57381" y="1327404"/>
                  </a:lnTo>
                  <a:lnTo>
                    <a:pt x="25400" y="0"/>
                  </a:lnTo>
                  <a:close/>
                </a:path>
                <a:path w="83820" h="1403985">
                  <a:moveTo>
                    <a:pt x="57381" y="1327404"/>
                  </a:moveTo>
                  <a:lnTo>
                    <a:pt x="44703" y="1327404"/>
                  </a:lnTo>
                  <a:lnTo>
                    <a:pt x="57435" y="1329668"/>
                  </a:lnTo>
                  <a:lnTo>
                    <a:pt x="57381" y="1327404"/>
                  </a:lnTo>
                  <a:close/>
                </a:path>
              </a:pathLst>
            </a:custGeom>
            <a:solidFill>
              <a:srgbClr val="7670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836658" y="5031105"/>
              <a:ext cx="2115185" cy="76200"/>
            </a:xfrm>
            <a:custGeom>
              <a:avLst/>
              <a:gdLst/>
              <a:ahLst/>
              <a:cxnLst/>
              <a:rect l="l" t="t" r="r" b="b"/>
              <a:pathLst>
                <a:path w="2115184" h="76200">
                  <a:moveTo>
                    <a:pt x="2076703" y="0"/>
                  </a:moveTo>
                  <a:lnTo>
                    <a:pt x="2061856" y="3006"/>
                  </a:lnTo>
                  <a:lnTo>
                    <a:pt x="2049748" y="11191"/>
                  </a:lnTo>
                  <a:lnTo>
                    <a:pt x="2041592" y="23306"/>
                  </a:lnTo>
                  <a:lnTo>
                    <a:pt x="2038603" y="38100"/>
                  </a:lnTo>
                  <a:lnTo>
                    <a:pt x="2041592" y="52947"/>
                  </a:lnTo>
                  <a:lnTo>
                    <a:pt x="2049748" y="65055"/>
                  </a:lnTo>
                  <a:lnTo>
                    <a:pt x="2061856" y="73211"/>
                  </a:lnTo>
                  <a:lnTo>
                    <a:pt x="2076703" y="76200"/>
                  </a:lnTo>
                  <a:lnTo>
                    <a:pt x="2091551" y="73211"/>
                  </a:lnTo>
                  <a:lnTo>
                    <a:pt x="2103659" y="65055"/>
                  </a:lnTo>
                  <a:lnTo>
                    <a:pt x="2111815" y="52947"/>
                  </a:lnTo>
                  <a:lnTo>
                    <a:pt x="2112247" y="50800"/>
                  </a:lnTo>
                  <a:lnTo>
                    <a:pt x="2076703" y="50800"/>
                  </a:lnTo>
                  <a:lnTo>
                    <a:pt x="2076703" y="25400"/>
                  </a:lnTo>
                  <a:lnTo>
                    <a:pt x="2112238" y="25400"/>
                  </a:lnTo>
                  <a:lnTo>
                    <a:pt x="2111815" y="23306"/>
                  </a:lnTo>
                  <a:lnTo>
                    <a:pt x="2103659" y="11191"/>
                  </a:lnTo>
                  <a:lnTo>
                    <a:pt x="2091551" y="3006"/>
                  </a:lnTo>
                  <a:lnTo>
                    <a:pt x="2076703" y="0"/>
                  </a:lnTo>
                  <a:close/>
                </a:path>
                <a:path w="2115184" h="76200">
                  <a:moveTo>
                    <a:pt x="2041169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2041160" y="50800"/>
                  </a:lnTo>
                  <a:lnTo>
                    <a:pt x="2038603" y="38100"/>
                  </a:lnTo>
                  <a:lnTo>
                    <a:pt x="2041169" y="25400"/>
                  </a:lnTo>
                  <a:close/>
                </a:path>
                <a:path w="2115184" h="76200">
                  <a:moveTo>
                    <a:pt x="2112238" y="25400"/>
                  </a:moveTo>
                  <a:lnTo>
                    <a:pt x="2076703" y="25400"/>
                  </a:lnTo>
                  <a:lnTo>
                    <a:pt x="2076703" y="50800"/>
                  </a:lnTo>
                  <a:lnTo>
                    <a:pt x="2112247" y="50800"/>
                  </a:lnTo>
                  <a:lnTo>
                    <a:pt x="2114804" y="38100"/>
                  </a:lnTo>
                  <a:lnTo>
                    <a:pt x="2112238" y="2540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548884" y="5031105"/>
              <a:ext cx="2832735" cy="76200"/>
            </a:xfrm>
            <a:custGeom>
              <a:avLst/>
              <a:gdLst/>
              <a:ahLst/>
              <a:cxnLst/>
              <a:rect l="l" t="t" r="r" b="b"/>
              <a:pathLst>
                <a:path w="2832734" h="76200">
                  <a:moveTo>
                    <a:pt x="38100" y="0"/>
                  </a:moveTo>
                  <a:lnTo>
                    <a:pt x="23252" y="3006"/>
                  </a:lnTo>
                  <a:lnTo>
                    <a:pt x="11144" y="11191"/>
                  </a:lnTo>
                  <a:lnTo>
                    <a:pt x="2988" y="23306"/>
                  </a:lnTo>
                  <a:lnTo>
                    <a:pt x="0" y="38100"/>
                  </a:lnTo>
                  <a:lnTo>
                    <a:pt x="2988" y="52947"/>
                  </a:lnTo>
                  <a:lnTo>
                    <a:pt x="11144" y="65055"/>
                  </a:lnTo>
                  <a:lnTo>
                    <a:pt x="23252" y="73211"/>
                  </a:lnTo>
                  <a:lnTo>
                    <a:pt x="38100" y="76200"/>
                  </a:lnTo>
                  <a:lnTo>
                    <a:pt x="52893" y="73211"/>
                  </a:lnTo>
                  <a:lnTo>
                    <a:pt x="65008" y="65055"/>
                  </a:lnTo>
                  <a:lnTo>
                    <a:pt x="73193" y="52947"/>
                  </a:lnTo>
                  <a:lnTo>
                    <a:pt x="73628" y="50800"/>
                  </a:lnTo>
                  <a:lnTo>
                    <a:pt x="38100" y="50800"/>
                  </a:lnTo>
                  <a:lnTo>
                    <a:pt x="38100" y="25400"/>
                  </a:lnTo>
                  <a:lnTo>
                    <a:pt x="73619" y="25400"/>
                  </a:lnTo>
                  <a:lnTo>
                    <a:pt x="73193" y="23306"/>
                  </a:lnTo>
                  <a:lnTo>
                    <a:pt x="65008" y="11191"/>
                  </a:lnTo>
                  <a:lnTo>
                    <a:pt x="52893" y="3006"/>
                  </a:lnTo>
                  <a:lnTo>
                    <a:pt x="38100" y="0"/>
                  </a:lnTo>
                  <a:close/>
                </a:path>
                <a:path w="2832734" h="76200">
                  <a:moveTo>
                    <a:pt x="73619" y="25400"/>
                  </a:moveTo>
                  <a:lnTo>
                    <a:pt x="38100" y="25400"/>
                  </a:lnTo>
                  <a:lnTo>
                    <a:pt x="38100" y="50800"/>
                  </a:lnTo>
                  <a:lnTo>
                    <a:pt x="73628" y="50800"/>
                  </a:lnTo>
                  <a:lnTo>
                    <a:pt x="76200" y="38100"/>
                  </a:lnTo>
                  <a:lnTo>
                    <a:pt x="73619" y="25400"/>
                  </a:lnTo>
                  <a:close/>
                </a:path>
                <a:path w="2832734" h="76200">
                  <a:moveTo>
                    <a:pt x="2832608" y="25400"/>
                  </a:moveTo>
                  <a:lnTo>
                    <a:pt x="73619" y="25400"/>
                  </a:lnTo>
                  <a:lnTo>
                    <a:pt x="76200" y="38100"/>
                  </a:lnTo>
                  <a:lnTo>
                    <a:pt x="73628" y="50800"/>
                  </a:lnTo>
                  <a:lnTo>
                    <a:pt x="2832608" y="50800"/>
                  </a:lnTo>
                  <a:lnTo>
                    <a:pt x="2832608" y="25400"/>
                  </a:lnTo>
                  <a:close/>
                </a:path>
              </a:pathLst>
            </a:custGeom>
            <a:solidFill>
              <a:srgbClr val="7670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443720" y="6398196"/>
              <a:ext cx="2115185" cy="76200"/>
            </a:xfrm>
            <a:custGeom>
              <a:avLst/>
              <a:gdLst/>
              <a:ahLst/>
              <a:cxnLst/>
              <a:rect l="l" t="t" r="r" b="b"/>
              <a:pathLst>
                <a:path w="2115184" h="76200">
                  <a:moveTo>
                    <a:pt x="2076577" y="0"/>
                  </a:moveTo>
                  <a:lnTo>
                    <a:pt x="2061783" y="2993"/>
                  </a:lnTo>
                  <a:lnTo>
                    <a:pt x="2049668" y="11158"/>
                  </a:lnTo>
                  <a:lnTo>
                    <a:pt x="2041483" y="23268"/>
                  </a:lnTo>
                  <a:lnTo>
                    <a:pt x="2038477" y="38099"/>
                  </a:lnTo>
                  <a:lnTo>
                    <a:pt x="2041483" y="52931"/>
                  </a:lnTo>
                  <a:lnTo>
                    <a:pt x="2049668" y="65041"/>
                  </a:lnTo>
                  <a:lnTo>
                    <a:pt x="2061783" y="73206"/>
                  </a:lnTo>
                  <a:lnTo>
                    <a:pt x="2076577" y="76199"/>
                  </a:lnTo>
                  <a:lnTo>
                    <a:pt x="2091424" y="73206"/>
                  </a:lnTo>
                  <a:lnTo>
                    <a:pt x="2103532" y="65041"/>
                  </a:lnTo>
                  <a:lnTo>
                    <a:pt x="2111688" y="52931"/>
                  </a:lnTo>
                  <a:lnTo>
                    <a:pt x="2112117" y="50799"/>
                  </a:lnTo>
                  <a:lnTo>
                    <a:pt x="2076577" y="50799"/>
                  </a:lnTo>
                  <a:lnTo>
                    <a:pt x="2076577" y="25399"/>
                  </a:lnTo>
                  <a:lnTo>
                    <a:pt x="2112117" y="25399"/>
                  </a:lnTo>
                  <a:lnTo>
                    <a:pt x="2111688" y="23268"/>
                  </a:lnTo>
                  <a:lnTo>
                    <a:pt x="2103532" y="11158"/>
                  </a:lnTo>
                  <a:lnTo>
                    <a:pt x="2091424" y="2993"/>
                  </a:lnTo>
                  <a:lnTo>
                    <a:pt x="2076577" y="0"/>
                  </a:lnTo>
                  <a:close/>
                </a:path>
                <a:path w="2115184" h="76200">
                  <a:moveTo>
                    <a:pt x="2041051" y="25399"/>
                  </a:moveTo>
                  <a:lnTo>
                    <a:pt x="0" y="25399"/>
                  </a:lnTo>
                  <a:lnTo>
                    <a:pt x="0" y="50799"/>
                  </a:lnTo>
                  <a:lnTo>
                    <a:pt x="2041051" y="50799"/>
                  </a:lnTo>
                  <a:lnTo>
                    <a:pt x="2038477" y="38099"/>
                  </a:lnTo>
                  <a:lnTo>
                    <a:pt x="2041051" y="25399"/>
                  </a:lnTo>
                  <a:close/>
                </a:path>
                <a:path w="2115184" h="76200">
                  <a:moveTo>
                    <a:pt x="2112117" y="25399"/>
                  </a:moveTo>
                  <a:lnTo>
                    <a:pt x="2076577" y="25399"/>
                  </a:lnTo>
                  <a:lnTo>
                    <a:pt x="2076577" y="50799"/>
                  </a:lnTo>
                  <a:lnTo>
                    <a:pt x="2112117" y="50799"/>
                  </a:lnTo>
                  <a:lnTo>
                    <a:pt x="2114677" y="38099"/>
                  </a:lnTo>
                  <a:lnTo>
                    <a:pt x="2112117" y="253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825998" y="6396418"/>
              <a:ext cx="2952750" cy="76200"/>
            </a:xfrm>
            <a:custGeom>
              <a:avLst/>
              <a:gdLst/>
              <a:ahLst/>
              <a:cxnLst/>
              <a:rect l="l" t="t" r="r" b="b"/>
              <a:pathLst>
                <a:path w="2952750" h="76200">
                  <a:moveTo>
                    <a:pt x="38100" y="0"/>
                  </a:moveTo>
                  <a:lnTo>
                    <a:pt x="23252" y="2993"/>
                  </a:lnTo>
                  <a:lnTo>
                    <a:pt x="11144" y="11158"/>
                  </a:lnTo>
                  <a:lnTo>
                    <a:pt x="2988" y="23268"/>
                  </a:lnTo>
                  <a:lnTo>
                    <a:pt x="0" y="38100"/>
                  </a:lnTo>
                  <a:lnTo>
                    <a:pt x="2988" y="52931"/>
                  </a:lnTo>
                  <a:lnTo>
                    <a:pt x="11144" y="65041"/>
                  </a:lnTo>
                  <a:lnTo>
                    <a:pt x="23252" y="73206"/>
                  </a:lnTo>
                  <a:lnTo>
                    <a:pt x="38100" y="76200"/>
                  </a:lnTo>
                  <a:lnTo>
                    <a:pt x="52947" y="73206"/>
                  </a:lnTo>
                  <a:lnTo>
                    <a:pt x="65055" y="65041"/>
                  </a:lnTo>
                  <a:lnTo>
                    <a:pt x="73211" y="52931"/>
                  </a:lnTo>
                  <a:lnTo>
                    <a:pt x="73640" y="50800"/>
                  </a:lnTo>
                  <a:lnTo>
                    <a:pt x="38100" y="50800"/>
                  </a:lnTo>
                  <a:lnTo>
                    <a:pt x="38100" y="25400"/>
                  </a:lnTo>
                  <a:lnTo>
                    <a:pt x="73640" y="25400"/>
                  </a:lnTo>
                  <a:lnTo>
                    <a:pt x="73211" y="23268"/>
                  </a:lnTo>
                  <a:lnTo>
                    <a:pt x="65055" y="11158"/>
                  </a:lnTo>
                  <a:lnTo>
                    <a:pt x="52947" y="2993"/>
                  </a:lnTo>
                  <a:lnTo>
                    <a:pt x="38100" y="0"/>
                  </a:lnTo>
                  <a:close/>
                </a:path>
                <a:path w="2952750" h="76200">
                  <a:moveTo>
                    <a:pt x="73640" y="25400"/>
                  </a:moveTo>
                  <a:lnTo>
                    <a:pt x="38100" y="25400"/>
                  </a:lnTo>
                  <a:lnTo>
                    <a:pt x="38100" y="50800"/>
                  </a:lnTo>
                  <a:lnTo>
                    <a:pt x="73640" y="50800"/>
                  </a:lnTo>
                  <a:lnTo>
                    <a:pt x="76200" y="38100"/>
                  </a:lnTo>
                  <a:lnTo>
                    <a:pt x="73640" y="25400"/>
                  </a:lnTo>
                  <a:close/>
                </a:path>
                <a:path w="2952750" h="76200">
                  <a:moveTo>
                    <a:pt x="2952369" y="25400"/>
                  </a:moveTo>
                  <a:lnTo>
                    <a:pt x="73640" y="25400"/>
                  </a:lnTo>
                  <a:lnTo>
                    <a:pt x="76200" y="38100"/>
                  </a:lnTo>
                  <a:lnTo>
                    <a:pt x="73640" y="50800"/>
                  </a:lnTo>
                  <a:lnTo>
                    <a:pt x="2952369" y="50800"/>
                  </a:lnTo>
                  <a:lnTo>
                    <a:pt x="2952369" y="2540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59216" y="1706752"/>
              <a:ext cx="1234909" cy="131203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661654" y="3560952"/>
              <a:ext cx="81280" cy="2306955"/>
            </a:xfrm>
            <a:custGeom>
              <a:avLst/>
              <a:gdLst/>
              <a:ahLst/>
              <a:cxnLst/>
              <a:rect l="l" t="t" r="r" b="b"/>
              <a:pathLst>
                <a:path w="81279" h="2306954">
                  <a:moveTo>
                    <a:pt x="29877" y="2232977"/>
                  </a:moveTo>
                  <a:lnTo>
                    <a:pt x="27741" y="2233438"/>
                  </a:lnTo>
                  <a:lnTo>
                    <a:pt x="15748" y="2241764"/>
                  </a:lnTo>
                  <a:lnTo>
                    <a:pt x="7754" y="2253983"/>
                  </a:lnTo>
                  <a:lnTo>
                    <a:pt x="4952" y="2268855"/>
                  </a:lnTo>
                  <a:lnTo>
                    <a:pt x="8128" y="2283645"/>
                  </a:lnTo>
                  <a:lnTo>
                    <a:pt x="16446" y="2295647"/>
                  </a:lnTo>
                  <a:lnTo>
                    <a:pt x="28670" y="2303650"/>
                  </a:lnTo>
                  <a:lnTo>
                    <a:pt x="43561" y="2306447"/>
                  </a:lnTo>
                  <a:lnTo>
                    <a:pt x="58310" y="2303250"/>
                  </a:lnTo>
                  <a:lnTo>
                    <a:pt x="70310" y="2294924"/>
                  </a:lnTo>
                  <a:lnTo>
                    <a:pt x="78333" y="2282708"/>
                  </a:lnTo>
                  <a:lnTo>
                    <a:pt x="81025" y="2268512"/>
                  </a:lnTo>
                  <a:lnTo>
                    <a:pt x="30352" y="2268512"/>
                  </a:lnTo>
                  <a:lnTo>
                    <a:pt x="29877" y="2232977"/>
                  </a:lnTo>
                  <a:close/>
                </a:path>
                <a:path w="81279" h="2306954">
                  <a:moveTo>
                    <a:pt x="42545" y="2230247"/>
                  </a:moveTo>
                  <a:lnTo>
                    <a:pt x="29877" y="2232977"/>
                  </a:lnTo>
                  <a:lnTo>
                    <a:pt x="30352" y="2268512"/>
                  </a:lnTo>
                  <a:lnTo>
                    <a:pt x="55752" y="2268169"/>
                  </a:lnTo>
                  <a:lnTo>
                    <a:pt x="55277" y="2232646"/>
                  </a:lnTo>
                  <a:lnTo>
                    <a:pt x="42545" y="2230247"/>
                  </a:lnTo>
                  <a:close/>
                </a:path>
                <a:path w="81279" h="2306954">
                  <a:moveTo>
                    <a:pt x="55277" y="2232646"/>
                  </a:moveTo>
                  <a:lnTo>
                    <a:pt x="55752" y="2268169"/>
                  </a:lnTo>
                  <a:lnTo>
                    <a:pt x="30352" y="2268512"/>
                  </a:lnTo>
                  <a:lnTo>
                    <a:pt x="81025" y="2268512"/>
                  </a:lnTo>
                  <a:lnTo>
                    <a:pt x="81152" y="2267839"/>
                  </a:lnTo>
                  <a:lnTo>
                    <a:pt x="77960" y="2253048"/>
                  </a:lnTo>
                  <a:lnTo>
                    <a:pt x="69611" y="2241046"/>
                  </a:lnTo>
                  <a:lnTo>
                    <a:pt x="57382" y="2233043"/>
                  </a:lnTo>
                  <a:lnTo>
                    <a:pt x="55277" y="2232646"/>
                  </a:lnTo>
                  <a:close/>
                </a:path>
                <a:path w="81279" h="2306954">
                  <a:moveTo>
                    <a:pt x="25400" y="0"/>
                  </a:moveTo>
                  <a:lnTo>
                    <a:pt x="0" y="381"/>
                  </a:lnTo>
                  <a:lnTo>
                    <a:pt x="29877" y="2232977"/>
                  </a:lnTo>
                  <a:lnTo>
                    <a:pt x="42545" y="2230247"/>
                  </a:lnTo>
                  <a:lnTo>
                    <a:pt x="55245" y="2230247"/>
                  </a:lnTo>
                  <a:lnTo>
                    <a:pt x="25400" y="0"/>
                  </a:lnTo>
                  <a:close/>
                </a:path>
                <a:path w="81279" h="2306954">
                  <a:moveTo>
                    <a:pt x="55245" y="2230247"/>
                  </a:moveTo>
                  <a:lnTo>
                    <a:pt x="42545" y="2230247"/>
                  </a:lnTo>
                  <a:lnTo>
                    <a:pt x="55277" y="2232646"/>
                  </a:lnTo>
                  <a:lnTo>
                    <a:pt x="55245" y="2230247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512808" y="3560952"/>
              <a:ext cx="81280" cy="2306955"/>
            </a:xfrm>
            <a:custGeom>
              <a:avLst/>
              <a:gdLst/>
              <a:ahLst/>
              <a:cxnLst/>
              <a:rect l="l" t="t" r="r" b="b"/>
              <a:pathLst>
                <a:path w="81279" h="2306954">
                  <a:moveTo>
                    <a:pt x="29877" y="2232977"/>
                  </a:moveTo>
                  <a:lnTo>
                    <a:pt x="27741" y="2233438"/>
                  </a:lnTo>
                  <a:lnTo>
                    <a:pt x="15748" y="2241764"/>
                  </a:lnTo>
                  <a:lnTo>
                    <a:pt x="7754" y="2253983"/>
                  </a:lnTo>
                  <a:lnTo>
                    <a:pt x="4952" y="2268855"/>
                  </a:lnTo>
                  <a:lnTo>
                    <a:pt x="8128" y="2283640"/>
                  </a:lnTo>
                  <a:lnTo>
                    <a:pt x="16446" y="2295642"/>
                  </a:lnTo>
                  <a:lnTo>
                    <a:pt x="28670" y="2303648"/>
                  </a:lnTo>
                  <a:lnTo>
                    <a:pt x="43561" y="2306447"/>
                  </a:lnTo>
                  <a:lnTo>
                    <a:pt x="58310" y="2303248"/>
                  </a:lnTo>
                  <a:lnTo>
                    <a:pt x="70310" y="2294920"/>
                  </a:lnTo>
                  <a:lnTo>
                    <a:pt x="78333" y="2282702"/>
                  </a:lnTo>
                  <a:lnTo>
                    <a:pt x="81025" y="2268512"/>
                  </a:lnTo>
                  <a:lnTo>
                    <a:pt x="30352" y="2268512"/>
                  </a:lnTo>
                  <a:lnTo>
                    <a:pt x="29877" y="2232977"/>
                  </a:lnTo>
                  <a:close/>
                </a:path>
                <a:path w="81279" h="2306954">
                  <a:moveTo>
                    <a:pt x="42545" y="2230247"/>
                  </a:moveTo>
                  <a:lnTo>
                    <a:pt x="29877" y="2232977"/>
                  </a:lnTo>
                  <a:lnTo>
                    <a:pt x="30352" y="2268512"/>
                  </a:lnTo>
                  <a:lnTo>
                    <a:pt x="55752" y="2268169"/>
                  </a:lnTo>
                  <a:lnTo>
                    <a:pt x="55277" y="2232649"/>
                  </a:lnTo>
                  <a:lnTo>
                    <a:pt x="42545" y="2230247"/>
                  </a:lnTo>
                  <a:close/>
                </a:path>
                <a:path w="81279" h="2306954">
                  <a:moveTo>
                    <a:pt x="55277" y="2232649"/>
                  </a:moveTo>
                  <a:lnTo>
                    <a:pt x="55752" y="2268169"/>
                  </a:lnTo>
                  <a:lnTo>
                    <a:pt x="30352" y="2268512"/>
                  </a:lnTo>
                  <a:lnTo>
                    <a:pt x="81025" y="2268512"/>
                  </a:lnTo>
                  <a:lnTo>
                    <a:pt x="81152" y="2267839"/>
                  </a:lnTo>
                  <a:lnTo>
                    <a:pt x="77906" y="2253048"/>
                  </a:lnTo>
                  <a:lnTo>
                    <a:pt x="69564" y="2241046"/>
                  </a:lnTo>
                  <a:lnTo>
                    <a:pt x="57364" y="2233043"/>
                  </a:lnTo>
                  <a:lnTo>
                    <a:pt x="55277" y="2232649"/>
                  </a:lnTo>
                  <a:close/>
                </a:path>
                <a:path w="81279" h="2306954">
                  <a:moveTo>
                    <a:pt x="25400" y="0"/>
                  </a:moveTo>
                  <a:lnTo>
                    <a:pt x="0" y="381"/>
                  </a:lnTo>
                  <a:lnTo>
                    <a:pt x="29877" y="2232977"/>
                  </a:lnTo>
                  <a:lnTo>
                    <a:pt x="42545" y="2230247"/>
                  </a:lnTo>
                  <a:lnTo>
                    <a:pt x="55245" y="2230247"/>
                  </a:lnTo>
                  <a:lnTo>
                    <a:pt x="25400" y="0"/>
                  </a:lnTo>
                  <a:close/>
                </a:path>
                <a:path w="81279" h="2306954">
                  <a:moveTo>
                    <a:pt x="55245" y="2230247"/>
                  </a:moveTo>
                  <a:lnTo>
                    <a:pt x="42545" y="2230247"/>
                  </a:lnTo>
                  <a:lnTo>
                    <a:pt x="55277" y="2232649"/>
                  </a:lnTo>
                  <a:lnTo>
                    <a:pt x="55245" y="2230247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841746" y="5791199"/>
              <a:ext cx="2832735" cy="76200"/>
            </a:xfrm>
            <a:custGeom>
              <a:avLst/>
              <a:gdLst/>
              <a:ahLst/>
              <a:cxnLst/>
              <a:rect l="l" t="t" r="r" b="b"/>
              <a:pathLst>
                <a:path w="2832734" h="76200">
                  <a:moveTo>
                    <a:pt x="38100" y="0"/>
                  </a:moveTo>
                  <a:lnTo>
                    <a:pt x="23306" y="2993"/>
                  </a:lnTo>
                  <a:lnTo>
                    <a:pt x="11191" y="11158"/>
                  </a:lnTo>
                  <a:lnTo>
                    <a:pt x="3006" y="23268"/>
                  </a:lnTo>
                  <a:lnTo>
                    <a:pt x="0" y="38100"/>
                  </a:lnTo>
                  <a:lnTo>
                    <a:pt x="3006" y="52931"/>
                  </a:lnTo>
                  <a:lnTo>
                    <a:pt x="11191" y="65041"/>
                  </a:lnTo>
                  <a:lnTo>
                    <a:pt x="23306" y="73206"/>
                  </a:lnTo>
                  <a:lnTo>
                    <a:pt x="38100" y="76200"/>
                  </a:lnTo>
                  <a:lnTo>
                    <a:pt x="52947" y="73206"/>
                  </a:lnTo>
                  <a:lnTo>
                    <a:pt x="65055" y="65041"/>
                  </a:lnTo>
                  <a:lnTo>
                    <a:pt x="73211" y="52931"/>
                  </a:lnTo>
                  <a:lnTo>
                    <a:pt x="73640" y="50800"/>
                  </a:lnTo>
                  <a:lnTo>
                    <a:pt x="38100" y="50800"/>
                  </a:lnTo>
                  <a:lnTo>
                    <a:pt x="38100" y="25400"/>
                  </a:lnTo>
                  <a:lnTo>
                    <a:pt x="73640" y="25400"/>
                  </a:lnTo>
                  <a:lnTo>
                    <a:pt x="73211" y="23268"/>
                  </a:lnTo>
                  <a:lnTo>
                    <a:pt x="65055" y="11158"/>
                  </a:lnTo>
                  <a:lnTo>
                    <a:pt x="52947" y="2993"/>
                  </a:lnTo>
                  <a:lnTo>
                    <a:pt x="38100" y="0"/>
                  </a:lnTo>
                  <a:close/>
                </a:path>
                <a:path w="2832734" h="76200">
                  <a:moveTo>
                    <a:pt x="73640" y="25400"/>
                  </a:moveTo>
                  <a:lnTo>
                    <a:pt x="38100" y="25400"/>
                  </a:lnTo>
                  <a:lnTo>
                    <a:pt x="38100" y="50800"/>
                  </a:lnTo>
                  <a:lnTo>
                    <a:pt x="73640" y="50800"/>
                  </a:lnTo>
                  <a:lnTo>
                    <a:pt x="76200" y="38100"/>
                  </a:lnTo>
                  <a:lnTo>
                    <a:pt x="73640" y="25400"/>
                  </a:lnTo>
                  <a:close/>
                </a:path>
                <a:path w="2832734" h="76200">
                  <a:moveTo>
                    <a:pt x="2832607" y="25400"/>
                  </a:moveTo>
                  <a:lnTo>
                    <a:pt x="73640" y="25400"/>
                  </a:lnTo>
                  <a:lnTo>
                    <a:pt x="76200" y="38100"/>
                  </a:lnTo>
                  <a:lnTo>
                    <a:pt x="73640" y="50800"/>
                  </a:lnTo>
                  <a:lnTo>
                    <a:pt x="2832607" y="50800"/>
                  </a:lnTo>
                  <a:lnTo>
                    <a:pt x="2832607" y="2540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550146" y="5779668"/>
              <a:ext cx="2442845" cy="76200"/>
            </a:xfrm>
            <a:custGeom>
              <a:avLst/>
              <a:gdLst/>
              <a:ahLst/>
              <a:cxnLst/>
              <a:rect l="l" t="t" r="r" b="b"/>
              <a:pathLst>
                <a:path w="2442845" h="76200">
                  <a:moveTo>
                    <a:pt x="2439750" y="25387"/>
                  </a:moveTo>
                  <a:lnTo>
                    <a:pt x="2404109" y="25387"/>
                  </a:lnTo>
                  <a:lnTo>
                    <a:pt x="2404363" y="50787"/>
                  </a:lnTo>
                  <a:lnTo>
                    <a:pt x="2368853" y="51128"/>
                  </a:lnTo>
                  <a:lnTo>
                    <a:pt x="2369310" y="53257"/>
                  </a:lnTo>
                  <a:lnTo>
                    <a:pt x="2377614" y="65289"/>
                  </a:lnTo>
                  <a:lnTo>
                    <a:pt x="2389800" y="73336"/>
                  </a:lnTo>
                  <a:lnTo>
                    <a:pt x="2404618" y="76187"/>
                  </a:lnTo>
                  <a:lnTo>
                    <a:pt x="2419441" y="73050"/>
                  </a:lnTo>
                  <a:lnTo>
                    <a:pt x="2431478" y="64770"/>
                  </a:lnTo>
                  <a:lnTo>
                    <a:pt x="2439515" y="52584"/>
                  </a:lnTo>
                  <a:lnTo>
                    <a:pt x="2442336" y="37731"/>
                  </a:lnTo>
                  <a:lnTo>
                    <a:pt x="2439750" y="25387"/>
                  </a:lnTo>
                  <a:close/>
                </a:path>
                <a:path w="2442845" h="76200">
                  <a:moveTo>
                    <a:pt x="2368615" y="25727"/>
                  </a:moveTo>
                  <a:lnTo>
                    <a:pt x="0" y="48463"/>
                  </a:lnTo>
                  <a:lnTo>
                    <a:pt x="253" y="73863"/>
                  </a:lnTo>
                  <a:lnTo>
                    <a:pt x="2368853" y="51128"/>
                  </a:lnTo>
                  <a:lnTo>
                    <a:pt x="2366136" y="38455"/>
                  </a:lnTo>
                  <a:lnTo>
                    <a:pt x="2368615" y="25727"/>
                  </a:lnTo>
                  <a:close/>
                </a:path>
                <a:path w="2442845" h="76200">
                  <a:moveTo>
                    <a:pt x="2404109" y="25387"/>
                  </a:moveTo>
                  <a:lnTo>
                    <a:pt x="2368615" y="25727"/>
                  </a:lnTo>
                  <a:lnTo>
                    <a:pt x="2366136" y="38455"/>
                  </a:lnTo>
                  <a:lnTo>
                    <a:pt x="2368853" y="51128"/>
                  </a:lnTo>
                  <a:lnTo>
                    <a:pt x="2404363" y="50787"/>
                  </a:lnTo>
                  <a:lnTo>
                    <a:pt x="2404109" y="25387"/>
                  </a:lnTo>
                  <a:close/>
                </a:path>
                <a:path w="2442845" h="76200">
                  <a:moveTo>
                    <a:pt x="2403855" y="0"/>
                  </a:moveTo>
                  <a:lnTo>
                    <a:pt x="2389104" y="3129"/>
                  </a:lnTo>
                  <a:lnTo>
                    <a:pt x="2377090" y="11407"/>
                  </a:lnTo>
                  <a:lnTo>
                    <a:pt x="2369030" y="23595"/>
                  </a:lnTo>
                  <a:lnTo>
                    <a:pt x="2368615" y="25727"/>
                  </a:lnTo>
                  <a:lnTo>
                    <a:pt x="2439750" y="25387"/>
                  </a:lnTo>
                  <a:lnTo>
                    <a:pt x="2439235" y="22929"/>
                  </a:lnTo>
                  <a:lnTo>
                    <a:pt x="2430954" y="10898"/>
                  </a:lnTo>
                  <a:lnTo>
                    <a:pt x="2418744" y="2850"/>
                  </a:lnTo>
                  <a:lnTo>
                    <a:pt x="2403855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7931" y="1601724"/>
            <a:ext cx="11658600" cy="5256530"/>
            <a:chOff x="217931" y="1601724"/>
            <a:chExt cx="11658600" cy="52565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86299" y="4279391"/>
              <a:ext cx="1528572" cy="15026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797297" y="4300728"/>
              <a:ext cx="1397000" cy="1371600"/>
            </a:xfrm>
            <a:custGeom>
              <a:avLst/>
              <a:gdLst/>
              <a:ahLst/>
              <a:cxnLst/>
              <a:rect l="l" t="t" r="r" b="b"/>
              <a:pathLst>
                <a:path w="1397000" h="1371600">
                  <a:moveTo>
                    <a:pt x="1396491" y="0"/>
                  </a:moveTo>
                  <a:lnTo>
                    <a:pt x="0" y="691515"/>
                  </a:lnTo>
                  <a:lnTo>
                    <a:pt x="23392" y="736759"/>
                  </a:lnTo>
                  <a:lnTo>
                    <a:pt x="48192" y="781114"/>
                  </a:lnTo>
                  <a:lnTo>
                    <a:pt x="74373" y="824550"/>
                  </a:lnTo>
                  <a:lnTo>
                    <a:pt x="101905" y="867039"/>
                  </a:lnTo>
                  <a:lnTo>
                    <a:pt x="130763" y="908553"/>
                  </a:lnTo>
                  <a:lnTo>
                    <a:pt x="160917" y="949062"/>
                  </a:lnTo>
                  <a:lnTo>
                    <a:pt x="192341" y="988539"/>
                  </a:lnTo>
                  <a:lnTo>
                    <a:pt x="225006" y="1026954"/>
                  </a:lnTo>
                  <a:lnTo>
                    <a:pt x="258886" y="1064279"/>
                  </a:lnTo>
                  <a:lnTo>
                    <a:pt x="293952" y="1100485"/>
                  </a:lnTo>
                  <a:lnTo>
                    <a:pt x="330176" y="1135544"/>
                  </a:lnTo>
                  <a:lnTo>
                    <a:pt x="367532" y="1169427"/>
                  </a:lnTo>
                  <a:lnTo>
                    <a:pt x="405991" y="1202106"/>
                  </a:lnTo>
                  <a:lnTo>
                    <a:pt x="445526" y="1233552"/>
                  </a:lnTo>
                  <a:lnTo>
                    <a:pt x="486109" y="1263736"/>
                  </a:lnTo>
                  <a:lnTo>
                    <a:pt x="527712" y="1292629"/>
                  </a:lnTo>
                  <a:lnTo>
                    <a:pt x="570308" y="1320204"/>
                  </a:lnTo>
                  <a:lnTo>
                    <a:pt x="613869" y="1346431"/>
                  </a:lnTo>
                  <a:lnTo>
                    <a:pt x="658367" y="1371282"/>
                  </a:lnTo>
                  <a:lnTo>
                    <a:pt x="1396491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3808" y="4279391"/>
              <a:ext cx="1527047" cy="150266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193790" y="4300728"/>
              <a:ext cx="1397000" cy="1371600"/>
            </a:xfrm>
            <a:custGeom>
              <a:avLst/>
              <a:gdLst/>
              <a:ahLst/>
              <a:cxnLst/>
              <a:rect l="l" t="t" r="r" b="b"/>
              <a:pathLst>
                <a:path w="1397000" h="1371600">
                  <a:moveTo>
                    <a:pt x="0" y="0"/>
                  </a:moveTo>
                  <a:lnTo>
                    <a:pt x="738124" y="1371282"/>
                  </a:lnTo>
                  <a:lnTo>
                    <a:pt x="782622" y="1346431"/>
                  </a:lnTo>
                  <a:lnTo>
                    <a:pt x="826183" y="1320204"/>
                  </a:lnTo>
                  <a:lnTo>
                    <a:pt x="868779" y="1292629"/>
                  </a:lnTo>
                  <a:lnTo>
                    <a:pt x="910382" y="1263736"/>
                  </a:lnTo>
                  <a:lnTo>
                    <a:pt x="950965" y="1233552"/>
                  </a:lnTo>
                  <a:lnTo>
                    <a:pt x="990500" y="1202106"/>
                  </a:lnTo>
                  <a:lnTo>
                    <a:pt x="1028959" y="1169427"/>
                  </a:lnTo>
                  <a:lnTo>
                    <a:pt x="1066315" y="1135544"/>
                  </a:lnTo>
                  <a:lnTo>
                    <a:pt x="1102539" y="1100485"/>
                  </a:lnTo>
                  <a:lnTo>
                    <a:pt x="1137605" y="1064279"/>
                  </a:lnTo>
                  <a:lnTo>
                    <a:pt x="1171485" y="1026954"/>
                  </a:lnTo>
                  <a:lnTo>
                    <a:pt x="1204150" y="988539"/>
                  </a:lnTo>
                  <a:lnTo>
                    <a:pt x="1235574" y="949062"/>
                  </a:lnTo>
                  <a:lnTo>
                    <a:pt x="1265728" y="908553"/>
                  </a:lnTo>
                  <a:lnTo>
                    <a:pt x="1294586" y="867039"/>
                  </a:lnTo>
                  <a:lnTo>
                    <a:pt x="1322118" y="824550"/>
                  </a:lnTo>
                  <a:lnTo>
                    <a:pt x="1348299" y="781114"/>
                  </a:lnTo>
                  <a:lnTo>
                    <a:pt x="1373099" y="736759"/>
                  </a:lnTo>
                  <a:lnTo>
                    <a:pt x="1396491" y="6915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252341" y="2368753"/>
              <a:ext cx="3883025" cy="3873500"/>
            </a:xfrm>
            <a:custGeom>
              <a:avLst/>
              <a:gdLst/>
              <a:ahLst/>
              <a:cxnLst/>
              <a:rect l="l" t="t" r="r" b="b"/>
              <a:pathLst>
                <a:path w="3883025" h="3873500">
                  <a:moveTo>
                    <a:pt x="2181360" y="3860800"/>
                  </a:moveTo>
                  <a:lnTo>
                    <a:pt x="1701539" y="3860800"/>
                  </a:lnTo>
                  <a:lnTo>
                    <a:pt x="1748878" y="3873500"/>
                  </a:lnTo>
                  <a:lnTo>
                    <a:pt x="2134020" y="3873500"/>
                  </a:lnTo>
                  <a:lnTo>
                    <a:pt x="2181360" y="3860800"/>
                  </a:lnTo>
                  <a:close/>
                </a:path>
                <a:path w="3883025" h="3873500">
                  <a:moveTo>
                    <a:pt x="2274979" y="3848100"/>
                  </a:moveTo>
                  <a:lnTo>
                    <a:pt x="1607922" y="3848100"/>
                  </a:lnTo>
                  <a:lnTo>
                    <a:pt x="1654549" y="3860800"/>
                  </a:lnTo>
                  <a:lnTo>
                    <a:pt x="2228351" y="3860800"/>
                  </a:lnTo>
                  <a:lnTo>
                    <a:pt x="2274979" y="3848100"/>
                  </a:lnTo>
                  <a:close/>
                </a:path>
                <a:path w="3883025" h="3873500">
                  <a:moveTo>
                    <a:pt x="2367090" y="38100"/>
                  </a:moveTo>
                  <a:lnTo>
                    <a:pt x="1515814" y="38100"/>
                  </a:lnTo>
                  <a:lnTo>
                    <a:pt x="1292870" y="101600"/>
                  </a:lnTo>
                  <a:lnTo>
                    <a:pt x="1249649" y="127000"/>
                  </a:lnTo>
                  <a:lnTo>
                    <a:pt x="1164685" y="152400"/>
                  </a:lnTo>
                  <a:lnTo>
                    <a:pt x="1081785" y="203200"/>
                  </a:lnTo>
                  <a:lnTo>
                    <a:pt x="1041144" y="215900"/>
                  </a:lnTo>
                  <a:lnTo>
                    <a:pt x="961549" y="266700"/>
                  </a:lnTo>
                  <a:lnTo>
                    <a:pt x="922623" y="279400"/>
                  </a:lnTo>
                  <a:lnTo>
                    <a:pt x="884297" y="304800"/>
                  </a:lnTo>
                  <a:lnTo>
                    <a:pt x="846583" y="330200"/>
                  </a:lnTo>
                  <a:lnTo>
                    <a:pt x="809497" y="355600"/>
                  </a:lnTo>
                  <a:lnTo>
                    <a:pt x="773052" y="393700"/>
                  </a:lnTo>
                  <a:lnTo>
                    <a:pt x="737263" y="419100"/>
                  </a:lnTo>
                  <a:lnTo>
                    <a:pt x="702142" y="444500"/>
                  </a:lnTo>
                  <a:lnTo>
                    <a:pt x="667704" y="469900"/>
                  </a:lnTo>
                  <a:lnTo>
                    <a:pt x="633963" y="508000"/>
                  </a:lnTo>
                  <a:lnTo>
                    <a:pt x="600932" y="533400"/>
                  </a:lnTo>
                  <a:lnTo>
                    <a:pt x="568626" y="571500"/>
                  </a:lnTo>
                  <a:lnTo>
                    <a:pt x="537059" y="596900"/>
                  </a:lnTo>
                  <a:lnTo>
                    <a:pt x="506243" y="635000"/>
                  </a:lnTo>
                  <a:lnTo>
                    <a:pt x="476195" y="660400"/>
                  </a:lnTo>
                  <a:lnTo>
                    <a:pt x="446926" y="698500"/>
                  </a:lnTo>
                  <a:lnTo>
                    <a:pt x="418451" y="736600"/>
                  </a:lnTo>
                  <a:lnTo>
                    <a:pt x="390785" y="774700"/>
                  </a:lnTo>
                  <a:lnTo>
                    <a:pt x="363940" y="800100"/>
                  </a:lnTo>
                  <a:lnTo>
                    <a:pt x="337931" y="838200"/>
                  </a:lnTo>
                  <a:lnTo>
                    <a:pt x="312772" y="876300"/>
                  </a:lnTo>
                  <a:lnTo>
                    <a:pt x="288476" y="914400"/>
                  </a:lnTo>
                  <a:lnTo>
                    <a:pt x="265058" y="952500"/>
                  </a:lnTo>
                  <a:lnTo>
                    <a:pt x="242531" y="1003300"/>
                  </a:lnTo>
                  <a:lnTo>
                    <a:pt x="220910" y="1041400"/>
                  </a:lnTo>
                  <a:lnTo>
                    <a:pt x="200207" y="1079500"/>
                  </a:lnTo>
                  <a:lnTo>
                    <a:pt x="180438" y="1117600"/>
                  </a:lnTo>
                  <a:lnTo>
                    <a:pt x="161616" y="1155700"/>
                  </a:lnTo>
                  <a:lnTo>
                    <a:pt x="143755" y="1206500"/>
                  </a:lnTo>
                  <a:lnTo>
                    <a:pt x="126868" y="1244599"/>
                  </a:lnTo>
                  <a:lnTo>
                    <a:pt x="110970" y="1295399"/>
                  </a:lnTo>
                  <a:lnTo>
                    <a:pt x="96075" y="1333499"/>
                  </a:lnTo>
                  <a:lnTo>
                    <a:pt x="82196" y="1371599"/>
                  </a:lnTo>
                  <a:lnTo>
                    <a:pt x="69348" y="1422399"/>
                  </a:lnTo>
                  <a:lnTo>
                    <a:pt x="57544" y="1473199"/>
                  </a:lnTo>
                  <a:lnTo>
                    <a:pt x="46798" y="1511299"/>
                  </a:lnTo>
                  <a:lnTo>
                    <a:pt x="37125" y="1562099"/>
                  </a:lnTo>
                  <a:lnTo>
                    <a:pt x="28537" y="1600199"/>
                  </a:lnTo>
                  <a:lnTo>
                    <a:pt x="21049" y="1650999"/>
                  </a:lnTo>
                  <a:lnTo>
                    <a:pt x="14675" y="1701799"/>
                  </a:lnTo>
                  <a:lnTo>
                    <a:pt x="9429" y="1739899"/>
                  </a:lnTo>
                  <a:lnTo>
                    <a:pt x="5324" y="1790699"/>
                  </a:lnTo>
                  <a:lnTo>
                    <a:pt x="2375" y="1841499"/>
                  </a:lnTo>
                  <a:lnTo>
                    <a:pt x="596" y="1892299"/>
                  </a:lnTo>
                  <a:lnTo>
                    <a:pt x="0" y="1943099"/>
                  </a:lnTo>
                  <a:lnTo>
                    <a:pt x="596" y="1981199"/>
                  </a:lnTo>
                  <a:lnTo>
                    <a:pt x="2375" y="2031999"/>
                  </a:lnTo>
                  <a:lnTo>
                    <a:pt x="5324" y="2082799"/>
                  </a:lnTo>
                  <a:lnTo>
                    <a:pt x="9429" y="2133599"/>
                  </a:lnTo>
                  <a:lnTo>
                    <a:pt x="14675" y="2184399"/>
                  </a:lnTo>
                  <a:lnTo>
                    <a:pt x="21049" y="2222499"/>
                  </a:lnTo>
                  <a:lnTo>
                    <a:pt x="28537" y="2273299"/>
                  </a:lnTo>
                  <a:lnTo>
                    <a:pt x="37125" y="2324099"/>
                  </a:lnTo>
                  <a:lnTo>
                    <a:pt x="46798" y="2362199"/>
                  </a:lnTo>
                  <a:lnTo>
                    <a:pt x="57544" y="2412999"/>
                  </a:lnTo>
                  <a:lnTo>
                    <a:pt x="69348" y="2451099"/>
                  </a:lnTo>
                  <a:lnTo>
                    <a:pt x="82196" y="2501899"/>
                  </a:lnTo>
                  <a:lnTo>
                    <a:pt x="96075" y="2539999"/>
                  </a:lnTo>
                  <a:lnTo>
                    <a:pt x="110970" y="2590799"/>
                  </a:lnTo>
                  <a:lnTo>
                    <a:pt x="126868" y="2628899"/>
                  </a:lnTo>
                  <a:lnTo>
                    <a:pt x="143755" y="2666999"/>
                  </a:lnTo>
                  <a:lnTo>
                    <a:pt x="161616" y="2717799"/>
                  </a:lnTo>
                  <a:lnTo>
                    <a:pt x="180438" y="2755899"/>
                  </a:lnTo>
                  <a:lnTo>
                    <a:pt x="200207" y="2793999"/>
                  </a:lnTo>
                  <a:lnTo>
                    <a:pt x="220910" y="2844799"/>
                  </a:lnTo>
                  <a:lnTo>
                    <a:pt x="242531" y="2882899"/>
                  </a:lnTo>
                  <a:lnTo>
                    <a:pt x="265058" y="2920999"/>
                  </a:lnTo>
                  <a:lnTo>
                    <a:pt x="288476" y="2959099"/>
                  </a:lnTo>
                  <a:lnTo>
                    <a:pt x="312772" y="2997199"/>
                  </a:lnTo>
                  <a:lnTo>
                    <a:pt x="337931" y="3035299"/>
                  </a:lnTo>
                  <a:lnTo>
                    <a:pt x="363940" y="3073399"/>
                  </a:lnTo>
                  <a:lnTo>
                    <a:pt x="390785" y="3111499"/>
                  </a:lnTo>
                  <a:lnTo>
                    <a:pt x="418451" y="3136899"/>
                  </a:lnTo>
                  <a:lnTo>
                    <a:pt x="446926" y="3174999"/>
                  </a:lnTo>
                  <a:lnTo>
                    <a:pt x="476195" y="3213099"/>
                  </a:lnTo>
                  <a:lnTo>
                    <a:pt x="506243" y="3251199"/>
                  </a:lnTo>
                  <a:lnTo>
                    <a:pt x="537059" y="3276600"/>
                  </a:lnTo>
                  <a:lnTo>
                    <a:pt x="568626" y="3314700"/>
                  </a:lnTo>
                  <a:lnTo>
                    <a:pt x="600932" y="3340100"/>
                  </a:lnTo>
                  <a:lnTo>
                    <a:pt x="633963" y="3378200"/>
                  </a:lnTo>
                  <a:lnTo>
                    <a:pt x="667704" y="3403600"/>
                  </a:lnTo>
                  <a:lnTo>
                    <a:pt x="702142" y="3429000"/>
                  </a:lnTo>
                  <a:lnTo>
                    <a:pt x="737263" y="3467100"/>
                  </a:lnTo>
                  <a:lnTo>
                    <a:pt x="773052" y="3492500"/>
                  </a:lnTo>
                  <a:lnTo>
                    <a:pt x="809497" y="3517900"/>
                  </a:lnTo>
                  <a:lnTo>
                    <a:pt x="846583" y="3543300"/>
                  </a:lnTo>
                  <a:lnTo>
                    <a:pt x="884297" y="3568700"/>
                  </a:lnTo>
                  <a:lnTo>
                    <a:pt x="922623" y="3594100"/>
                  </a:lnTo>
                  <a:lnTo>
                    <a:pt x="961549" y="3619500"/>
                  </a:lnTo>
                  <a:lnTo>
                    <a:pt x="1001061" y="3632200"/>
                  </a:lnTo>
                  <a:lnTo>
                    <a:pt x="1081785" y="3683000"/>
                  </a:lnTo>
                  <a:lnTo>
                    <a:pt x="1122970" y="3695700"/>
                  </a:lnTo>
                  <a:lnTo>
                    <a:pt x="1164685" y="3721100"/>
                  </a:lnTo>
                  <a:lnTo>
                    <a:pt x="1206916" y="3733800"/>
                  </a:lnTo>
                  <a:lnTo>
                    <a:pt x="1249649" y="3759200"/>
                  </a:lnTo>
                  <a:lnTo>
                    <a:pt x="1292870" y="3771900"/>
                  </a:lnTo>
                  <a:lnTo>
                    <a:pt x="1561673" y="3848100"/>
                  </a:lnTo>
                  <a:lnTo>
                    <a:pt x="2321230" y="3848100"/>
                  </a:lnTo>
                  <a:lnTo>
                    <a:pt x="2590041" y="3771900"/>
                  </a:lnTo>
                  <a:lnTo>
                    <a:pt x="2633265" y="3759200"/>
                  </a:lnTo>
                  <a:lnTo>
                    <a:pt x="2676000" y="3733800"/>
                  </a:lnTo>
                  <a:lnTo>
                    <a:pt x="1844590" y="3733800"/>
                  </a:lnTo>
                  <a:lnTo>
                    <a:pt x="1796655" y="3721100"/>
                  </a:lnTo>
                  <a:lnTo>
                    <a:pt x="1701856" y="3721100"/>
                  </a:lnTo>
                  <a:lnTo>
                    <a:pt x="1655024" y="3708400"/>
                  </a:lnTo>
                  <a:lnTo>
                    <a:pt x="1608593" y="3708400"/>
                  </a:lnTo>
                  <a:lnTo>
                    <a:pt x="1339324" y="3632200"/>
                  </a:lnTo>
                  <a:lnTo>
                    <a:pt x="1296151" y="3619500"/>
                  </a:lnTo>
                  <a:lnTo>
                    <a:pt x="1253508" y="3594100"/>
                  </a:lnTo>
                  <a:lnTo>
                    <a:pt x="1211413" y="3581400"/>
                  </a:lnTo>
                  <a:lnTo>
                    <a:pt x="1169880" y="3556000"/>
                  </a:lnTo>
                  <a:lnTo>
                    <a:pt x="1128926" y="3543300"/>
                  </a:lnTo>
                  <a:lnTo>
                    <a:pt x="1048823" y="3492500"/>
                  </a:lnTo>
                  <a:lnTo>
                    <a:pt x="1009705" y="3467100"/>
                  </a:lnTo>
                  <a:lnTo>
                    <a:pt x="971232" y="3454400"/>
                  </a:lnTo>
                  <a:lnTo>
                    <a:pt x="933419" y="3429000"/>
                  </a:lnTo>
                  <a:lnTo>
                    <a:pt x="896283" y="3403600"/>
                  </a:lnTo>
                  <a:lnTo>
                    <a:pt x="859841" y="3365500"/>
                  </a:lnTo>
                  <a:lnTo>
                    <a:pt x="824108" y="3340100"/>
                  </a:lnTo>
                  <a:lnTo>
                    <a:pt x="789101" y="3314700"/>
                  </a:lnTo>
                  <a:lnTo>
                    <a:pt x="754837" y="3289300"/>
                  </a:lnTo>
                  <a:lnTo>
                    <a:pt x="721330" y="3251199"/>
                  </a:lnTo>
                  <a:lnTo>
                    <a:pt x="688598" y="3225799"/>
                  </a:lnTo>
                  <a:lnTo>
                    <a:pt x="656657" y="3187699"/>
                  </a:lnTo>
                  <a:lnTo>
                    <a:pt x="625524" y="3162299"/>
                  </a:lnTo>
                  <a:lnTo>
                    <a:pt x="595214" y="3124199"/>
                  </a:lnTo>
                  <a:lnTo>
                    <a:pt x="565743" y="3086099"/>
                  </a:lnTo>
                  <a:lnTo>
                    <a:pt x="537129" y="3060699"/>
                  </a:lnTo>
                  <a:lnTo>
                    <a:pt x="509387" y="3022599"/>
                  </a:lnTo>
                  <a:lnTo>
                    <a:pt x="482533" y="2984499"/>
                  </a:lnTo>
                  <a:lnTo>
                    <a:pt x="456585" y="2946399"/>
                  </a:lnTo>
                  <a:lnTo>
                    <a:pt x="431557" y="2908299"/>
                  </a:lnTo>
                  <a:lnTo>
                    <a:pt x="407467" y="2870199"/>
                  </a:lnTo>
                  <a:lnTo>
                    <a:pt x="384330" y="2832099"/>
                  </a:lnTo>
                  <a:lnTo>
                    <a:pt x="362164" y="2793999"/>
                  </a:lnTo>
                  <a:lnTo>
                    <a:pt x="340984" y="2755899"/>
                  </a:lnTo>
                  <a:lnTo>
                    <a:pt x="320806" y="2705099"/>
                  </a:lnTo>
                  <a:lnTo>
                    <a:pt x="301647" y="2666999"/>
                  </a:lnTo>
                  <a:lnTo>
                    <a:pt x="283523" y="2628899"/>
                  </a:lnTo>
                  <a:lnTo>
                    <a:pt x="266450" y="2578099"/>
                  </a:lnTo>
                  <a:lnTo>
                    <a:pt x="250446" y="2539999"/>
                  </a:lnTo>
                  <a:lnTo>
                    <a:pt x="235524" y="2501899"/>
                  </a:lnTo>
                  <a:lnTo>
                    <a:pt x="221704" y="2451099"/>
                  </a:lnTo>
                  <a:lnTo>
                    <a:pt x="208999" y="2412999"/>
                  </a:lnTo>
                  <a:lnTo>
                    <a:pt x="197427" y="2362199"/>
                  </a:lnTo>
                  <a:lnTo>
                    <a:pt x="187004" y="2311399"/>
                  </a:lnTo>
                  <a:lnTo>
                    <a:pt x="177747" y="2273299"/>
                  </a:lnTo>
                  <a:lnTo>
                    <a:pt x="169671" y="2222499"/>
                  </a:lnTo>
                  <a:lnTo>
                    <a:pt x="162793" y="2171699"/>
                  </a:lnTo>
                  <a:lnTo>
                    <a:pt x="157129" y="2133599"/>
                  </a:lnTo>
                  <a:lnTo>
                    <a:pt x="152695" y="2082799"/>
                  </a:lnTo>
                  <a:lnTo>
                    <a:pt x="149508" y="2031999"/>
                  </a:lnTo>
                  <a:lnTo>
                    <a:pt x="147584" y="1981199"/>
                  </a:lnTo>
                  <a:lnTo>
                    <a:pt x="146938" y="1943099"/>
                  </a:lnTo>
                  <a:lnTo>
                    <a:pt x="147584" y="1892299"/>
                  </a:lnTo>
                  <a:lnTo>
                    <a:pt x="149508" y="1841499"/>
                  </a:lnTo>
                  <a:lnTo>
                    <a:pt x="152695" y="1790699"/>
                  </a:lnTo>
                  <a:lnTo>
                    <a:pt x="157129" y="1739899"/>
                  </a:lnTo>
                  <a:lnTo>
                    <a:pt x="162793" y="1701799"/>
                  </a:lnTo>
                  <a:lnTo>
                    <a:pt x="169671" y="1650999"/>
                  </a:lnTo>
                  <a:lnTo>
                    <a:pt x="177747" y="1600199"/>
                  </a:lnTo>
                  <a:lnTo>
                    <a:pt x="187004" y="1562099"/>
                  </a:lnTo>
                  <a:lnTo>
                    <a:pt x="197427" y="1511299"/>
                  </a:lnTo>
                  <a:lnTo>
                    <a:pt x="208999" y="1473199"/>
                  </a:lnTo>
                  <a:lnTo>
                    <a:pt x="221704" y="1422399"/>
                  </a:lnTo>
                  <a:lnTo>
                    <a:pt x="235524" y="1384299"/>
                  </a:lnTo>
                  <a:lnTo>
                    <a:pt x="250446" y="1333499"/>
                  </a:lnTo>
                  <a:lnTo>
                    <a:pt x="266450" y="1295399"/>
                  </a:lnTo>
                  <a:lnTo>
                    <a:pt x="283523" y="1244599"/>
                  </a:lnTo>
                  <a:lnTo>
                    <a:pt x="301647" y="1206500"/>
                  </a:lnTo>
                  <a:lnTo>
                    <a:pt x="320806" y="1168400"/>
                  </a:lnTo>
                  <a:lnTo>
                    <a:pt x="340984" y="1130300"/>
                  </a:lnTo>
                  <a:lnTo>
                    <a:pt x="362164" y="1079500"/>
                  </a:lnTo>
                  <a:lnTo>
                    <a:pt x="384330" y="1041400"/>
                  </a:lnTo>
                  <a:lnTo>
                    <a:pt x="407467" y="1003300"/>
                  </a:lnTo>
                  <a:lnTo>
                    <a:pt x="431557" y="965200"/>
                  </a:lnTo>
                  <a:lnTo>
                    <a:pt x="456585" y="927100"/>
                  </a:lnTo>
                  <a:lnTo>
                    <a:pt x="482533" y="889000"/>
                  </a:lnTo>
                  <a:lnTo>
                    <a:pt x="509387" y="850900"/>
                  </a:lnTo>
                  <a:lnTo>
                    <a:pt x="537129" y="825500"/>
                  </a:lnTo>
                  <a:lnTo>
                    <a:pt x="565743" y="787400"/>
                  </a:lnTo>
                  <a:lnTo>
                    <a:pt x="595214" y="749300"/>
                  </a:lnTo>
                  <a:lnTo>
                    <a:pt x="625524" y="723900"/>
                  </a:lnTo>
                  <a:lnTo>
                    <a:pt x="656657" y="685800"/>
                  </a:lnTo>
                  <a:lnTo>
                    <a:pt x="688598" y="647700"/>
                  </a:lnTo>
                  <a:lnTo>
                    <a:pt x="721330" y="622300"/>
                  </a:lnTo>
                  <a:lnTo>
                    <a:pt x="754837" y="596900"/>
                  </a:lnTo>
                  <a:lnTo>
                    <a:pt x="789101" y="558800"/>
                  </a:lnTo>
                  <a:lnTo>
                    <a:pt x="824108" y="533400"/>
                  </a:lnTo>
                  <a:lnTo>
                    <a:pt x="859841" y="508000"/>
                  </a:lnTo>
                  <a:lnTo>
                    <a:pt x="896283" y="482600"/>
                  </a:lnTo>
                  <a:lnTo>
                    <a:pt x="933419" y="457200"/>
                  </a:lnTo>
                  <a:lnTo>
                    <a:pt x="971232" y="431800"/>
                  </a:lnTo>
                  <a:lnTo>
                    <a:pt x="1009705" y="406400"/>
                  </a:lnTo>
                  <a:lnTo>
                    <a:pt x="1048823" y="381000"/>
                  </a:lnTo>
                  <a:lnTo>
                    <a:pt x="1088569" y="355600"/>
                  </a:lnTo>
                  <a:lnTo>
                    <a:pt x="1128926" y="342900"/>
                  </a:lnTo>
                  <a:lnTo>
                    <a:pt x="1169880" y="317500"/>
                  </a:lnTo>
                  <a:lnTo>
                    <a:pt x="1211413" y="304800"/>
                  </a:lnTo>
                  <a:lnTo>
                    <a:pt x="1253508" y="279400"/>
                  </a:lnTo>
                  <a:lnTo>
                    <a:pt x="1296151" y="266700"/>
                  </a:lnTo>
                  <a:lnTo>
                    <a:pt x="1339324" y="241300"/>
                  </a:lnTo>
                  <a:lnTo>
                    <a:pt x="1562579" y="177800"/>
                  </a:lnTo>
                  <a:lnTo>
                    <a:pt x="1608593" y="177800"/>
                  </a:lnTo>
                  <a:lnTo>
                    <a:pt x="1655024" y="165100"/>
                  </a:lnTo>
                  <a:lnTo>
                    <a:pt x="1701856" y="165100"/>
                  </a:lnTo>
                  <a:lnTo>
                    <a:pt x="1749071" y="152400"/>
                  </a:lnTo>
                  <a:lnTo>
                    <a:pt x="1844590" y="152400"/>
                  </a:lnTo>
                  <a:lnTo>
                    <a:pt x="1892860" y="139700"/>
                  </a:lnTo>
                  <a:lnTo>
                    <a:pt x="2676000" y="139700"/>
                  </a:lnTo>
                  <a:lnTo>
                    <a:pt x="2633265" y="127000"/>
                  </a:lnTo>
                  <a:lnTo>
                    <a:pt x="2590041" y="101600"/>
                  </a:lnTo>
                  <a:lnTo>
                    <a:pt x="2367090" y="38100"/>
                  </a:lnTo>
                  <a:close/>
                </a:path>
                <a:path w="3883025" h="3873500">
                  <a:moveTo>
                    <a:pt x="2676000" y="139700"/>
                  </a:moveTo>
                  <a:lnTo>
                    <a:pt x="1990037" y="139700"/>
                  </a:lnTo>
                  <a:lnTo>
                    <a:pt x="2038307" y="152400"/>
                  </a:lnTo>
                  <a:lnTo>
                    <a:pt x="2133826" y="152400"/>
                  </a:lnTo>
                  <a:lnTo>
                    <a:pt x="2181041" y="165100"/>
                  </a:lnTo>
                  <a:lnTo>
                    <a:pt x="2227873" y="165100"/>
                  </a:lnTo>
                  <a:lnTo>
                    <a:pt x="2274304" y="177800"/>
                  </a:lnTo>
                  <a:lnTo>
                    <a:pt x="2320318" y="177800"/>
                  </a:lnTo>
                  <a:lnTo>
                    <a:pt x="2543573" y="241300"/>
                  </a:lnTo>
                  <a:lnTo>
                    <a:pt x="2586746" y="266700"/>
                  </a:lnTo>
                  <a:lnTo>
                    <a:pt x="2629389" y="279400"/>
                  </a:lnTo>
                  <a:lnTo>
                    <a:pt x="2671484" y="304800"/>
                  </a:lnTo>
                  <a:lnTo>
                    <a:pt x="2713017" y="317500"/>
                  </a:lnTo>
                  <a:lnTo>
                    <a:pt x="2753971" y="342900"/>
                  </a:lnTo>
                  <a:lnTo>
                    <a:pt x="2794328" y="355600"/>
                  </a:lnTo>
                  <a:lnTo>
                    <a:pt x="2834074" y="381000"/>
                  </a:lnTo>
                  <a:lnTo>
                    <a:pt x="2873192" y="406400"/>
                  </a:lnTo>
                  <a:lnTo>
                    <a:pt x="2911665" y="431800"/>
                  </a:lnTo>
                  <a:lnTo>
                    <a:pt x="2949478" y="457200"/>
                  </a:lnTo>
                  <a:lnTo>
                    <a:pt x="2986614" y="482600"/>
                  </a:lnTo>
                  <a:lnTo>
                    <a:pt x="3023056" y="508000"/>
                  </a:lnTo>
                  <a:lnTo>
                    <a:pt x="3058789" y="533400"/>
                  </a:lnTo>
                  <a:lnTo>
                    <a:pt x="3093796" y="558800"/>
                  </a:lnTo>
                  <a:lnTo>
                    <a:pt x="3128060" y="596900"/>
                  </a:lnTo>
                  <a:lnTo>
                    <a:pt x="3161567" y="622300"/>
                  </a:lnTo>
                  <a:lnTo>
                    <a:pt x="3194299" y="647700"/>
                  </a:lnTo>
                  <a:lnTo>
                    <a:pt x="3226240" y="685800"/>
                  </a:lnTo>
                  <a:lnTo>
                    <a:pt x="3257373" y="723900"/>
                  </a:lnTo>
                  <a:lnTo>
                    <a:pt x="3287683" y="749300"/>
                  </a:lnTo>
                  <a:lnTo>
                    <a:pt x="3317154" y="787400"/>
                  </a:lnTo>
                  <a:lnTo>
                    <a:pt x="3345768" y="825500"/>
                  </a:lnTo>
                  <a:lnTo>
                    <a:pt x="3373510" y="850900"/>
                  </a:lnTo>
                  <a:lnTo>
                    <a:pt x="3400364" y="889000"/>
                  </a:lnTo>
                  <a:lnTo>
                    <a:pt x="3426312" y="927100"/>
                  </a:lnTo>
                  <a:lnTo>
                    <a:pt x="3451340" y="965200"/>
                  </a:lnTo>
                  <a:lnTo>
                    <a:pt x="3475430" y="1003300"/>
                  </a:lnTo>
                  <a:lnTo>
                    <a:pt x="3498567" y="1041400"/>
                  </a:lnTo>
                  <a:lnTo>
                    <a:pt x="3520733" y="1079500"/>
                  </a:lnTo>
                  <a:lnTo>
                    <a:pt x="3541913" y="1130300"/>
                  </a:lnTo>
                  <a:lnTo>
                    <a:pt x="3562091" y="1168400"/>
                  </a:lnTo>
                  <a:lnTo>
                    <a:pt x="3581250" y="1206500"/>
                  </a:lnTo>
                  <a:lnTo>
                    <a:pt x="3599374" y="1244599"/>
                  </a:lnTo>
                  <a:lnTo>
                    <a:pt x="3616447" y="1295399"/>
                  </a:lnTo>
                  <a:lnTo>
                    <a:pt x="3632451" y="1333499"/>
                  </a:lnTo>
                  <a:lnTo>
                    <a:pt x="3647373" y="1384299"/>
                  </a:lnTo>
                  <a:lnTo>
                    <a:pt x="3661193" y="1422399"/>
                  </a:lnTo>
                  <a:lnTo>
                    <a:pt x="3673898" y="1473199"/>
                  </a:lnTo>
                  <a:lnTo>
                    <a:pt x="3685470" y="1511299"/>
                  </a:lnTo>
                  <a:lnTo>
                    <a:pt x="3695893" y="1562099"/>
                  </a:lnTo>
                  <a:lnTo>
                    <a:pt x="3705150" y="1600199"/>
                  </a:lnTo>
                  <a:lnTo>
                    <a:pt x="3713226" y="1650999"/>
                  </a:lnTo>
                  <a:lnTo>
                    <a:pt x="3720104" y="1701799"/>
                  </a:lnTo>
                  <a:lnTo>
                    <a:pt x="3725768" y="1739899"/>
                  </a:lnTo>
                  <a:lnTo>
                    <a:pt x="3730202" y="1790699"/>
                  </a:lnTo>
                  <a:lnTo>
                    <a:pt x="3733389" y="1841499"/>
                  </a:lnTo>
                  <a:lnTo>
                    <a:pt x="3735313" y="1892299"/>
                  </a:lnTo>
                  <a:lnTo>
                    <a:pt x="3735959" y="1943099"/>
                  </a:lnTo>
                  <a:lnTo>
                    <a:pt x="3735313" y="1981199"/>
                  </a:lnTo>
                  <a:lnTo>
                    <a:pt x="3733389" y="2031999"/>
                  </a:lnTo>
                  <a:lnTo>
                    <a:pt x="3730202" y="2082799"/>
                  </a:lnTo>
                  <a:lnTo>
                    <a:pt x="3725768" y="2133599"/>
                  </a:lnTo>
                  <a:lnTo>
                    <a:pt x="3720104" y="2171699"/>
                  </a:lnTo>
                  <a:lnTo>
                    <a:pt x="3713226" y="2222499"/>
                  </a:lnTo>
                  <a:lnTo>
                    <a:pt x="3705150" y="2273299"/>
                  </a:lnTo>
                  <a:lnTo>
                    <a:pt x="3695893" y="2311399"/>
                  </a:lnTo>
                  <a:lnTo>
                    <a:pt x="3685470" y="2362199"/>
                  </a:lnTo>
                  <a:lnTo>
                    <a:pt x="3673898" y="2412999"/>
                  </a:lnTo>
                  <a:lnTo>
                    <a:pt x="3661193" y="2451099"/>
                  </a:lnTo>
                  <a:lnTo>
                    <a:pt x="3647373" y="2501899"/>
                  </a:lnTo>
                  <a:lnTo>
                    <a:pt x="3632451" y="2539999"/>
                  </a:lnTo>
                  <a:lnTo>
                    <a:pt x="3616447" y="2578099"/>
                  </a:lnTo>
                  <a:lnTo>
                    <a:pt x="3599374" y="2628899"/>
                  </a:lnTo>
                  <a:lnTo>
                    <a:pt x="3581250" y="2666999"/>
                  </a:lnTo>
                  <a:lnTo>
                    <a:pt x="3562091" y="2705099"/>
                  </a:lnTo>
                  <a:lnTo>
                    <a:pt x="3541913" y="2755899"/>
                  </a:lnTo>
                  <a:lnTo>
                    <a:pt x="3520733" y="2793999"/>
                  </a:lnTo>
                  <a:lnTo>
                    <a:pt x="3498567" y="2832099"/>
                  </a:lnTo>
                  <a:lnTo>
                    <a:pt x="3475430" y="2870199"/>
                  </a:lnTo>
                  <a:lnTo>
                    <a:pt x="3451340" y="2908299"/>
                  </a:lnTo>
                  <a:lnTo>
                    <a:pt x="3426312" y="2946399"/>
                  </a:lnTo>
                  <a:lnTo>
                    <a:pt x="3400364" y="2984499"/>
                  </a:lnTo>
                  <a:lnTo>
                    <a:pt x="3373510" y="3022599"/>
                  </a:lnTo>
                  <a:lnTo>
                    <a:pt x="3345768" y="3060699"/>
                  </a:lnTo>
                  <a:lnTo>
                    <a:pt x="3317154" y="3086099"/>
                  </a:lnTo>
                  <a:lnTo>
                    <a:pt x="3287683" y="3124199"/>
                  </a:lnTo>
                  <a:lnTo>
                    <a:pt x="3257373" y="3162299"/>
                  </a:lnTo>
                  <a:lnTo>
                    <a:pt x="3226240" y="3187699"/>
                  </a:lnTo>
                  <a:lnTo>
                    <a:pt x="3194299" y="3225799"/>
                  </a:lnTo>
                  <a:lnTo>
                    <a:pt x="3161567" y="3251199"/>
                  </a:lnTo>
                  <a:lnTo>
                    <a:pt x="3128060" y="3289300"/>
                  </a:lnTo>
                  <a:lnTo>
                    <a:pt x="3093796" y="3314700"/>
                  </a:lnTo>
                  <a:lnTo>
                    <a:pt x="3058789" y="3340100"/>
                  </a:lnTo>
                  <a:lnTo>
                    <a:pt x="3023056" y="3365500"/>
                  </a:lnTo>
                  <a:lnTo>
                    <a:pt x="2986614" y="3403600"/>
                  </a:lnTo>
                  <a:lnTo>
                    <a:pt x="2949478" y="3429000"/>
                  </a:lnTo>
                  <a:lnTo>
                    <a:pt x="2911665" y="3454400"/>
                  </a:lnTo>
                  <a:lnTo>
                    <a:pt x="2873192" y="3467100"/>
                  </a:lnTo>
                  <a:lnTo>
                    <a:pt x="2834074" y="3492500"/>
                  </a:lnTo>
                  <a:lnTo>
                    <a:pt x="2753971" y="3543300"/>
                  </a:lnTo>
                  <a:lnTo>
                    <a:pt x="2713017" y="3556000"/>
                  </a:lnTo>
                  <a:lnTo>
                    <a:pt x="2671484" y="3581400"/>
                  </a:lnTo>
                  <a:lnTo>
                    <a:pt x="2629389" y="3594100"/>
                  </a:lnTo>
                  <a:lnTo>
                    <a:pt x="2586746" y="3619500"/>
                  </a:lnTo>
                  <a:lnTo>
                    <a:pt x="2543573" y="3632200"/>
                  </a:lnTo>
                  <a:lnTo>
                    <a:pt x="2274304" y="3708400"/>
                  </a:lnTo>
                  <a:lnTo>
                    <a:pt x="2227873" y="3708400"/>
                  </a:lnTo>
                  <a:lnTo>
                    <a:pt x="2181041" y="3721100"/>
                  </a:lnTo>
                  <a:lnTo>
                    <a:pt x="2086242" y="3721100"/>
                  </a:lnTo>
                  <a:lnTo>
                    <a:pt x="2038307" y="3733800"/>
                  </a:lnTo>
                  <a:lnTo>
                    <a:pt x="2676000" y="3733800"/>
                  </a:lnTo>
                  <a:lnTo>
                    <a:pt x="2718233" y="3721100"/>
                  </a:lnTo>
                  <a:lnTo>
                    <a:pt x="2759950" y="3695700"/>
                  </a:lnTo>
                  <a:lnTo>
                    <a:pt x="2801137" y="3683000"/>
                  </a:lnTo>
                  <a:lnTo>
                    <a:pt x="2881866" y="3632200"/>
                  </a:lnTo>
                  <a:lnTo>
                    <a:pt x="2921380" y="3619500"/>
                  </a:lnTo>
                  <a:lnTo>
                    <a:pt x="2960309" y="3594100"/>
                  </a:lnTo>
                  <a:lnTo>
                    <a:pt x="2998638" y="3568700"/>
                  </a:lnTo>
                  <a:lnTo>
                    <a:pt x="3036354" y="3543300"/>
                  </a:lnTo>
                  <a:lnTo>
                    <a:pt x="3073443" y="3517900"/>
                  </a:lnTo>
                  <a:lnTo>
                    <a:pt x="3109891" y="3492500"/>
                  </a:lnTo>
                  <a:lnTo>
                    <a:pt x="3145683" y="3467100"/>
                  </a:lnTo>
                  <a:lnTo>
                    <a:pt x="3180807" y="3429000"/>
                  </a:lnTo>
                  <a:lnTo>
                    <a:pt x="3215248" y="3403600"/>
                  </a:lnTo>
                  <a:lnTo>
                    <a:pt x="3248992" y="3378200"/>
                  </a:lnTo>
                  <a:lnTo>
                    <a:pt x="3282026" y="3340100"/>
                  </a:lnTo>
                  <a:lnTo>
                    <a:pt x="3314334" y="3314700"/>
                  </a:lnTo>
                  <a:lnTo>
                    <a:pt x="3345905" y="3276600"/>
                  </a:lnTo>
                  <a:lnTo>
                    <a:pt x="3376723" y="3251199"/>
                  </a:lnTo>
                  <a:lnTo>
                    <a:pt x="3406774" y="3213099"/>
                  </a:lnTo>
                  <a:lnTo>
                    <a:pt x="3436046" y="3174999"/>
                  </a:lnTo>
                  <a:lnTo>
                    <a:pt x="3464523" y="3136899"/>
                  </a:lnTo>
                  <a:lnTo>
                    <a:pt x="3492193" y="3111499"/>
                  </a:lnTo>
                  <a:lnTo>
                    <a:pt x="3519040" y="3073399"/>
                  </a:lnTo>
                  <a:lnTo>
                    <a:pt x="3545052" y="3035299"/>
                  </a:lnTo>
                  <a:lnTo>
                    <a:pt x="3570214" y="2997199"/>
                  </a:lnTo>
                  <a:lnTo>
                    <a:pt x="3594512" y="2959099"/>
                  </a:lnTo>
                  <a:lnTo>
                    <a:pt x="3617933" y="2920999"/>
                  </a:lnTo>
                  <a:lnTo>
                    <a:pt x="3640463" y="2882899"/>
                  </a:lnTo>
                  <a:lnTo>
                    <a:pt x="3662086" y="2844799"/>
                  </a:lnTo>
                  <a:lnTo>
                    <a:pt x="3682791" y="2793999"/>
                  </a:lnTo>
                  <a:lnTo>
                    <a:pt x="3702563" y="2755899"/>
                  </a:lnTo>
                  <a:lnTo>
                    <a:pt x="3721387" y="2717799"/>
                  </a:lnTo>
                  <a:lnTo>
                    <a:pt x="3739251" y="2666999"/>
                  </a:lnTo>
                  <a:lnTo>
                    <a:pt x="3756139" y="2628899"/>
                  </a:lnTo>
                  <a:lnTo>
                    <a:pt x="3772039" y="2590799"/>
                  </a:lnTo>
                  <a:lnTo>
                    <a:pt x="3786936" y="2539999"/>
                  </a:lnTo>
                  <a:lnTo>
                    <a:pt x="3800817" y="2501899"/>
                  </a:lnTo>
                  <a:lnTo>
                    <a:pt x="3813667" y="2451099"/>
                  </a:lnTo>
                  <a:lnTo>
                    <a:pt x="3825472" y="2412999"/>
                  </a:lnTo>
                  <a:lnTo>
                    <a:pt x="3836219" y="2362199"/>
                  </a:lnTo>
                  <a:lnTo>
                    <a:pt x="3845894" y="2324099"/>
                  </a:lnTo>
                  <a:lnTo>
                    <a:pt x="3854483" y="2273299"/>
                  </a:lnTo>
                  <a:lnTo>
                    <a:pt x="3861972" y="2222499"/>
                  </a:lnTo>
                  <a:lnTo>
                    <a:pt x="3868347" y="2184399"/>
                  </a:lnTo>
                  <a:lnTo>
                    <a:pt x="3873594" y="2133599"/>
                  </a:lnTo>
                  <a:lnTo>
                    <a:pt x="3877699" y="2082799"/>
                  </a:lnTo>
                  <a:lnTo>
                    <a:pt x="3880648" y="2031999"/>
                  </a:lnTo>
                  <a:lnTo>
                    <a:pt x="3882428" y="1981199"/>
                  </a:lnTo>
                  <a:lnTo>
                    <a:pt x="3883025" y="1943099"/>
                  </a:lnTo>
                  <a:lnTo>
                    <a:pt x="3882428" y="1892299"/>
                  </a:lnTo>
                  <a:lnTo>
                    <a:pt x="3880648" y="1841499"/>
                  </a:lnTo>
                  <a:lnTo>
                    <a:pt x="3877699" y="1790699"/>
                  </a:lnTo>
                  <a:lnTo>
                    <a:pt x="3873594" y="1739899"/>
                  </a:lnTo>
                  <a:lnTo>
                    <a:pt x="3868347" y="1701799"/>
                  </a:lnTo>
                  <a:lnTo>
                    <a:pt x="3861972" y="1650999"/>
                  </a:lnTo>
                  <a:lnTo>
                    <a:pt x="3854483" y="1600199"/>
                  </a:lnTo>
                  <a:lnTo>
                    <a:pt x="3845894" y="1562099"/>
                  </a:lnTo>
                  <a:lnTo>
                    <a:pt x="3836219" y="1511299"/>
                  </a:lnTo>
                  <a:lnTo>
                    <a:pt x="3825472" y="1473199"/>
                  </a:lnTo>
                  <a:lnTo>
                    <a:pt x="3813667" y="1422399"/>
                  </a:lnTo>
                  <a:lnTo>
                    <a:pt x="3800817" y="1371599"/>
                  </a:lnTo>
                  <a:lnTo>
                    <a:pt x="3786936" y="1333499"/>
                  </a:lnTo>
                  <a:lnTo>
                    <a:pt x="3772039" y="1295399"/>
                  </a:lnTo>
                  <a:lnTo>
                    <a:pt x="3756139" y="1244599"/>
                  </a:lnTo>
                  <a:lnTo>
                    <a:pt x="3739251" y="1206500"/>
                  </a:lnTo>
                  <a:lnTo>
                    <a:pt x="3721387" y="1155700"/>
                  </a:lnTo>
                  <a:lnTo>
                    <a:pt x="3702563" y="1117600"/>
                  </a:lnTo>
                  <a:lnTo>
                    <a:pt x="3682791" y="1079500"/>
                  </a:lnTo>
                  <a:lnTo>
                    <a:pt x="3662086" y="1041400"/>
                  </a:lnTo>
                  <a:lnTo>
                    <a:pt x="3640463" y="1003300"/>
                  </a:lnTo>
                  <a:lnTo>
                    <a:pt x="3617933" y="952500"/>
                  </a:lnTo>
                  <a:lnTo>
                    <a:pt x="3594512" y="914400"/>
                  </a:lnTo>
                  <a:lnTo>
                    <a:pt x="3570214" y="876300"/>
                  </a:lnTo>
                  <a:lnTo>
                    <a:pt x="3545052" y="838200"/>
                  </a:lnTo>
                  <a:lnTo>
                    <a:pt x="3519040" y="800100"/>
                  </a:lnTo>
                  <a:lnTo>
                    <a:pt x="3492193" y="774700"/>
                  </a:lnTo>
                  <a:lnTo>
                    <a:pt x="3464523" y="736600"/>
                  </a:lnTo>
                  <a:lnTo>
                    <a:pt x="3436046" y="698500"/>
                  </a:lnTo>
                  <a:lnTo>
                    <a:pt x="3406775" y="660400"/>
                  </a:lnTo>
                  <a:lnTo>
                    <a:pt x="3376723" y="635000"/>
                  </a:lnTo>
                  <a:lnTo>
                    <a:pt x="3345905" y="596900"/>
                  </a:lnTo>
                  <a:lnTo>
                    <a:pt x="3314334" y="571500"/>
                  </a:lnTo>
                  <a:lnTo>
                    <a:pt x="3282026" y="533400"/>
                  </a:lnTo>
                  <a:lnTo>
                    <a:pt x="3248992" y="508000"/>
                  </a:lnTo>
                  <a:lnTo>
                    <a:pt x="3215248" y="469900"/>
                  </a:lnTo>
                  <a:lnTo>
                    <a:pt x="3180807" y="444500"/>
                  </a:lnTo>
                  <a:lnTo>
                    <a:pt x="3145683" y="419100"/>
                  </a:lnTo>
                  <a:lnTo>
                    <a:pt x="3109891" y="393700"/>
                  </a:lnTo>
                  <a:lnTo>
                    <a:pt x="3073443" y="355600"/>
                  </a:lnTo>
                  <a:lnTo>
                    <a:pt x="3036354" y="330200"/>
                  </a:lnTo>
                  <a:lnTo>
                    <a:pt x="2998638" y="304800"/>
                  </a:lnTo>
                  <a:lnTo>
                    <a:pt x="2960309" y="279400"/>
                  </a:lnTo>
                  <a:lnTo>
                    <a:pt x="2921381" y="266700"/>
                  </a:lnTo>
                  <a:lnTo>
                    <a:pt x="2841781" y="215900"/>
                  </a:lnTo>
                  <a:lnTo>
                    <a:pt x="2801137" y="203200"/>
                  </a:lnTo>
                  <a:lnTo>
                    <a:pt x="2718233" y="152400"/>
                  </a:lnTo>
                  <a:lnTo>
                    <a:pt x="2676000" y="139700"/>
                  </a:lnTo>
                  <a:close/>
                </a:path>
                <a:path w="3883025" h="3873500">
                  <a:moveTo>
                    <a:pt x="2228351" y="12700"/>
                  </a:moveTo>
                  <a:lnTo>
                    <a:pt x="1654549" y="12700"/>
                  </a:lnTo>
                  <a:lnTo>
                    <a:pt x="1561673" y="38100"/>
                  </a:lnTo>
                  <a:lnTo>
                    <a:pt x="2321230" y="38100"/>
                  </a:lnTo>
                  <a:lnTo>
                    <a:pt x="2228351" y="12700"/>
                  </a:lnTo>
                  <a:close/>
                </a:path>
                <a:path w="3883025" h="3873500">
                  <a:moveTo>
                    <a:pt x="2134020" y="0"/>
                  </a:moveTo>
                  <a:lnTo>
                    <a:pt x="1748878" y="0"/>
                  </a:lnTo>
                  <a:lnTo>
                    <a:pt x="1701539" y="12700"/>
                  </a:lnTo>
                  <a:lnTo>
                    <a:pt x="2181360" y="12700"/>
                  </a:lnTo>
                  <a:lnTo>
                    <a:pt x="2134020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306064" y="3948049"/>
              <a:ext cx="5775960" cy="844550"/>
            </a:xfrm>
            <a:custGeom>
              <a:avLst/>
              <a:gdLst/>
              <a:ahLst/>
              <a:cxnLst/>
              <a:rect l="l" t="t" r="r" b="b"/>
              <a:pathLst>
                <a:path w="5775959" h="844550">
                  <a:moveTo>
                    <a:pt x="0" y="422275"/>
                  </a:moveTo>
                  <a:lnTo>
                    <a:pt x="2841" y="373013"/>
                  </a:lnTo>
                  <a:lnTo>
                    <a:pt x="11154" y="325425"/>
                  </a:lnTo>
                  <a:lnTo>
                    <a:pt x="24622" y="279826"/>
                  </a:lnTo>
                  <a:lnTo>
                    <a:pt x="42928" y="236532"/>
                  </a:lnTo>
                  <a:lnTo>
                    <a:pt x="65753" y="195861"/>
                  </a:lnTo>
                  <a:lnTo>
                    <a:pt x="92782" y="158128"/>
                  </a:lnTo>
                  <a:lnTo>
                    <a:pt x="123698" y="123650"/>
                  </a:lnTo>
                  <a:lnTo>
                    <a:pt x="158182" y="92742"/>
                  </a:lnTo>
                  <a:lnTo>
                    <a:pt x="195917" y="65722"/>
                  </a:lnTo>
                  <a:lnTo>
                    <a:pt x="236588" y="42906"/>
                  </a:lnTo>
                  <a:lnTo>
                    <a:pt x="279876" y="24609"/>
                  </a:lnTo>
                  <a:lnTo>
                    <a:pt x="325465" y="11148"/>
                  </a:lnTo>
                  <a:lnTo>
                    <a:pt x="373036" y="2839"/>
                  </a:lnTo>
                  <a:lnTo>
                    <a:pt x="422275" y="0"/>
                  </a:lnTo>
                  <a:lnTo>
                    <a:pt x="5353177" y="0"/>
                  </a:lnTo>
                  <a:lnTo>
                    <a:pt x="5402438" y="2839"/>
                  </a:lnTo>
                  <a:lnTo>
                    <a:pt x="5450026" y="11148"/>
                  </a:lnTo>
                  <a:lnTo>
                    <a:pt x="5495625" y="24609"/>
                  </a:lnTo>
                  <a:lnTo>
                    <a:pt x="5538919" y="42906"/>
                  </a:lnTo>
                  <a:lnTo>
                    <a:pt x="5579590" y="65722"/>
                  </a:lnTo>
                  <a:lnTo>
                    <a:pt x="5617323" y="92742"/>
                  </a:lnTo>
                  <a:lnTo>
                    <a:pt x="5651801" y="123650"/>
                  </a:lnTo>
                  <a:lnTo>
                    <a:pt x="5682709" y="158128"/>
                  </a:lnTo>
                  <a:lnTo>
                    <a:pt x="5709729" y="195861"/>
                  </a:lnTo>
                  <a:lnTo>
                    <a:pt x="5732545" y="236532"/>
                  </a:lnTo>
                  <a:lnTo>
                    <a:pt x="5750842" y="279826"/>
                  </a:lnTo>
                  <a:lnTo>
                    <a:pt x="5764303" y="325425"/>
                  </a:lnTo>
                  <a:lnTo>
                    <a:pt x="5772612" y="373013"/>
                  </a:lnTo>
                  <a:lnTo>
                    <a:pt x="5775452" y="422275"/>
                  </a:lnTo>
                  <a:lnTo>
                    <a:pt x="5772612" y="471511"/>
                  </a:lnTo>
                  <a:lnTo>
                    <a:pt x="5764303" y="519077"/>
                  </a:lnTo>
                  <a:lnTo>
                    <a:pt x="5750842" y="564658"/>
                  </a:lnTo>
                  <a:lnTo>
                    <a:pt x="5732545" y="607936"/>
                  </a:lnTo>
                  <a:lnTo>
                    <a:pt x="5709729" y="648595"/>
                  </a:lnTo>
                  <a:lnTo>
                    <a:pt x="5682709" y="686317"/>
                  </a:lnTo>
                  <a:lnTo>
                    <a:pt x="5651801" y="720788"/>
                  </a:lnTo>
                  <a:lnTo>
                    <a:pt x="5617323" y="751690"/>
                  </a:lnTo>
                  <a:lnTo>
                    <a:pt x="5579590" y="778706"/>
                  </a:lnTo>
                  <a:lnTo>
                    <a:pt x="5538919" y="801519"/>
                  </a:lnTo>
                  <a:lnTo>
                    <a:pt x="5495625" y="819815"/>
                  </a:lnTo>
                  <a:lnTo>
                    <a:pt x="5450026" y="833275"/>
                  </a:lnTo>
                  <a:lnTo>
                    <a:pt x="5402438" y="841583"/>
                  </a:lnTo>
                  <a:lnTo>
                    <a:pt x="5353177" y="844423"/>
                  </a:lnTo>
                  <a:lnTo>
                    <a:pt x="422275" y="844423"/>
                  </a:lnTo>
                  <a:lnTo>
                    <a:pt x="373036" y="841583"/>
                  </a:lnTo>
                  <a:lnTo>
                    <a:pt x="325465" y="833275"/>
                  </a:lnTo>
                  <a:lnTo>
                    <a:pt x="279876" y="819815"/>
                  </a:lnTo>
                  <a:lnTo>
                    <a:pt x="236588" y="801519"/>
                  </a:lnTo>
                  <a:lnTo>
                    <a:pt x="195917" y="778706"/>
                  </a:lnTo>
                  <a:lnTo>
                    <a:pt x="158182" y="751690"/>
                  </a:lnTo>
                  <a:lnTo>
                    <a:pt x="123697" y="720788"/>
                  </a:lnTo>
                  <a:lnTo>
                    <a:pt x="92782" y="686317"/>
                  </a:lnTo>
                  <a:lnTo>
                    <a:pt x="65753" y="648595"/>
                  </a:lnTo>
                  <a:lnTo>
                    <a:pt x="42928" y="607936"/>
                  </a:lnTo>
                  <a:lnTo>
                    <a:pt x="24622" y="564658"/>
                  </a:lnTo>
                  <a:lnTo>
                    <a:pt x="11154" y="519077"/>
                  </a:lnTo>
                  <a:lnTo>
                    <a:pt x="2841" y="471511"/>
                  </a:lnTo>
                  <a:lnTo>
                    <a:pt x="0" y="422275"/>
                  </a:lnTo>
                  <a:close/>
                </a:path>
              </a:pathLst>
            </a:custGeom>
            <a:ln w="47625">
              <a:solidFill>
                <a:srgbClr val="FF9933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9371" y="4038600"/>
              <a:ext cx="5688837" cy="6601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00928" y="2990088"/>
              <a:ext cx="1580387" cy="160324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193790" y="2905125"/>
              <a:ext cx="1372235" cy="1395730"/>
            </a:xfrm>
            <a:custGeom>
              <a:avLst/>
              <a:gdLst/>
              <a:ahLst/>
              <a:cxnLst/>
              <a:rect l="l" t="t" r="r" b="b"/>
              <a:pathLst>
                <a:path w="1372234" h="1395729">
                  <a:moveTo>
                    <a:pt x="691007" y="0"/>
                  </a:moveTo>
                  <a:lnTo>
                    <a:pt x="0" y="1395602"/>
                  </a:lnTo>
                  <a:lnTo>
                    <a:pt x="1372108" y="656971"/>
                  </a:lnTo>
                  <a:lnTo>
                    <a:pt x="1347186" y="612552"/>
                  </a:lnTo>
                  <a:lnTo>
                    <a:pt x="1320887" y="569071"/>
                  </a:lnTo>
                  <a:lnTo>
                    <a:pt x="1293240" y="526555"/>
                  </a:lnTo>
                  <a:lnTo>
                    <a:pt x="1264274" y="485031"/>
                  </a:lnTo>
                  <a:lnTo>
                    <a:pt x="1234017" y="444527"/>
                  </a:lnTo>
                  <a:lnTo>
                    <a:pt x="1202498" y="405071"/>
                  </a:lnTo>
                  <a:lnTo>
                    <a:pt x="1169745" y="366690"/>
                  </a:lnTo>
                  <a:lnTo>
                    <a:pt x="1135789" y="329411"/>
                  </a:lnTo>
                  <a:lnTo>
                    <a:pt x="1100657" y="293263"/>
                  </a:lnTo>
                  <a:lnTo>
                    <a:pt x="1064378" y="258272"/>
                  </a:lnTo>
                  <a:lnTo>
                    <a:pt x="1026980" y="224467"/>
                  </a:lnTo>
                  <a:lnTo>
                    <a:pt x="988494" y="191874"/>
                  </a:lnTo>
                  <a:lnTo>
                    <a:pt x="948947" y="160522"/>
                  </a:lnTo>
                  <a:lnTo>
                    <a:pt x="908369" y="130438"/>
                  </a:lnTo>
                  <a:lnTo>
                    <a:pt x="866787" y="101649"/>
                  </a:lnTo>
                  <a:lnTo>
                    <a:pt x="824231" y="74183"/>
                  </a:lnTo>
                  <a:lnTo>
                    <a:pt x="780730" y="48068"/>
                  </a:lnTo>
                  <a:lnTo>
                    <a:pt x="736312" y="23331"/>
                  </a:lnTo>
                  <a:lnTo>
                    <a:pt x="691007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33872" y="3325368"/>
              <a:ext cx="2260092" cy="216712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193790" y="3452494"/>
              <a:ext cx="1774189" cy="1680210"/>
            </a:xfrm>
            <a:custGeom>
              <a:avLst/>
              <a:gdLst/>
              <a:ahLst/>
              <a:cxnLst/>
              <a:rect l="l" t="t" r="r" b="b"/>
              <a:pathLst>
                <a:path w="1774190" h="1680210">
                  <a:moveTo>
                    <a:pt x="1557146" y="0"/>
                  </a:moveTo>
                  <a:lnTo>
                    <a:pt x="0" y="848232"/>
                  </a:lnTo>
                  <a:lnTo>
                    <a:pt x="1566037" y="1680082"/>
                  </a:lnTo>
                  <a:lnTo>
                    <a:pt x="1588707" y="1636007"/>
                  </a:lnTo>
                  <a:lnTo>
                    <a:pt x="1610066" y="1591473"/>
                  </a:lnTo>
                  <a:lnTo>
                    <a:pt x="1630114" y="1546507"/>
                  </a:lnTo>
                  <a:lnTo>
                    <a:pt x="1648851" y="1501136"/>
                  </a:lnTo>
                  <a:lnTo>
                    <a:pt x="1666278" y="1455388"/>
                  </a:lnTo>
                  <a:lnTo>
                    <a:pt x="1682394" y="1409291"/>
                  </a:lnTo>
                  <a:lnTo>
                    <a:pt x="1697200" y="1362871"/>
                  </a:lnTo>
                  <a:lnTo>
                    <a:pt x="1710696" y="1316157"/>
                  </a:lnTo>
                  <a:lnTo>
                    <a:pt x="1722882" y="1269176"/>
                  </a:lnTo>
                  <a:lnTo>
                    <a:pt x="1733757" y="1221955"/>
                  </a:lnTo>
                  <a:lnTo>
                    <a:pt x="1743323" y="1174522"/>
                  </a:lnTo>
                  <a:lnTo>
                    <a:pt x="1751579" y="1126903"/>
                  </a:lnTo>
                  <a:lnTo>
                    <a:pt x="1758525" y="1079128"/>
                  </a:lnTo>
                  <a:lnTo>
                    <a:pt x="1764162" y="1031222"/>
                  </a:lnTo>
                  <a:lnTo>
                    <a:pt x="1768490" y="983214"/>
                  </a:lnTo>
                  <a:lnTo>
                    <a:pt x="1771508" y="935132"/>
                  </a:lnTo>
                  <a:lnTo>
                    <a:pt x="1773218" y="887001"/>
                  </a:lnTo>
                  <a:lnTo>
                    <a:pt x="1773618" y="838850"/>
                  </a:lnTo>
                  <a:lnTo>
                    <a:pt x="1772710" y="790707"/>
                  </a:lnTo>
                  <a:lnTo>
                    <a:pt x="1770493" y="742599"/>
                  </a:lnTo>
                  <a:lnTo>
                    <a:pt x="1766967" y="694552"/>
                  </a:lnTo>
                  <a:lnTo>
                    <a:pt x="1762133" y="646596"/>
                  </a:lnTo>
                  <a:lnTo>
                    <a:pt x="1755991" y="598757"/>
                  </a:lnTo>
                  <a:lnTo>
                    <a:pt x="1748540" y="551062"/>
                  </a:lnTo>
                  <a:lnTo>
                    <a:pt x="1739782" y="503539"/>
                  </a:lnTo>
                  <a:lnTo>
                    <a:pt x="1729715" y="456216"/>
                  </a:lnTo>
                  <a:lnTo>
                    <a:pt x="1718341" y="409120"/>
                  </a:lnTo>
                  <a:lnTo>
                    <a:pt x="1705659" y="362278"/>
                  </a:lnTo>
                  <a:lnTo>
                    <a:pt x="1691670" y="315719"/>
                  </a:lnTo>
                  <a:lnTo>
                    <a:pt x="1676374" y="269468"/>
                  </a:lnTo>
                  <a:lnTo>
                    <a:pt x="1659770" y="223555"/>
                  </a:lnTo>
                  <a:lnTo>
                    <a:pt x="1641859" y="178005"/>
                  </a:lnTo>
                  <a:lnTo>
                    <a:pt x="1622641" y="132848"/>
                  </a:lnTo>
                  <a:lnTo>
                    <a:pt x="1602116" y="88109"/>
                  </a:lnTo>
                  <a:lnTo>
                    <a:pt x="1580285" y="43817"/>
                  </a:lnTo>
                  <a:lnTo>
                    <a:pt x="155714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29328" y="2990088"/>
              <a:ext cx="1578864" cy="160324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821681" y="2905125"/>
              <a:ext cx="1372235" cy="1395730"/>
            </a:xfrm>
            <a:custGeom>
              <a:avLst/>
              <a:gdLst/>
              <a:ahLst/>
              <a:cxnLst/>
              <a:rect l="l" t="t" r="r" b="b"/>
              <a:pathLst>
                <a:path w="1372235" h="1395729">
                  <a:moveTo>
                    <a:pt x="681101" y="0"/>
                  </a:moveTo>
                  <a:lnTo>
                    <a:pt x="635795" y="23331"/>
                  </a:lnTo>
                  <a:lnTo>
                    <a:pt x="591377" y="48068"/>
                  </a:lnTo>
                  <a:lnTo>
                    <a:pt x="547876" y="74183"/>
                  </a:lnTo>
                  <a:lnTo>
                    <a:pt x="505320" y="101649"/>
                  </a:lnTo>
                  <a:lnTo>
                    <a:pt x="463738" y="130438"/>
                  </a:lnTo>
                  <a:lnTo>
                    <a:pt x="423160" y="160522"/>
                  </a:lnTo>
                  <a:lnTo>
                    <a:pt x="383613" y="191874"/>
                  </a:lnTo>
                  <a:lnTo>
                    <a:pt x="345127" y="224467"/>
                  </a:lnTo>
                  <a:lnTo>
                    <a:pt x="307729" y="258272"/>
                  </a:lnTo>
                  <a:lnTo>
                    <a:pt x="271450" y="293263"/>
                  </a:lnTo>
                  <a:lnTo>
                    <a:pt x="236318" y="329411"/>
                  </a:lnTo>
                  <a:lnTo>
                    <a:pt x="202362" y="366690"/>
                  </a:lnTo>
                  <a:lnTo>
                    <a:pt x="169609" y="405071"/>
                  </a:lnTo>
                  <a:lnTo>
                    <a:pt x="138090" y="444527"/>
                  </a:lnTo>
                  <a:lnTo>
                    <a:pt x="107833" y="485031"/>
                  </a:lnTo>
                  <a:lnTo>
                    <a:pt x="78867" y="526555"/>
                  </a:lnTo>
                  <a:lnTo>
                    <a:pt x="51220" y="569071"/>
                  </a:lnTo>
                  <a:lnTo>
                    <a:pt x="24921" y="612552"/>
                  </a:lnTo>
                  <a:lnTo>
                    <a:pt x="0" y="656971"/>
                  </a:lnTo>
                  <a:lnTo>
                    <a:pt x="1372107" y="1395602"/>
                  </a:lnTo>
                  <a:lnTo>
                    <a:pt x="681101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59935" y="3325368"/>
              <a:ext cx="2261616" cy="216712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420235" y="3452494"/>
              <a:ext cx="1773555" cy="1680210"/>
            </a:xfrm>
            <a:custGeom>
              <a:avLst/>
              <a:gdLst/>
              <a:ahLst/>
              <a:cxnLst/>
              <a:rect l="l" t="t" r="r" b="b"/>
              <a:pathLst>
                <a:path w="1773554" h="1680210">
                  <a:moveTo>
                    <a:pt x="216535" y="0"/>
                  </a:moveTo>
                  <a:lnTo>
                    <a:pt x="193396" y="43817"/>
                  </a:lnTo>
                  <a:lnTo>
                    <a:pt x="171564" y="88109"/>
                  </a:lnTo>
                  <a:lnTo>
                    <a:pt x="151038" y="132848"/>
                  </a:lnTo>
                  <a:lnTo>
                    <a:pt x="131818" y="178005"/>
                  </a:lnTo>
                  <a:lnTo>
                    <a:pt x="113905" y="223555"/>
                  </a:lnTo>
                  <a:lnTo>
                    <a:pt x="97298" y="269468"/>
                  </a:lnTo>
                  <a:lnTo>
                    <a:pt x="81998" y="315719"/>
                  </a:lnTo>
                  <a:lnTo>
                    <a:pt x="68005" y="362278"/>
                  </a:lnTo>
                  <a:lnTo>
                    <a:pt x="55320" y="409120"/>
                  </a:lnTo>
                  <a:lnTo>
                    <a:pt x="43942" y="456216"/>
                  </a:lnTo>
                  <a:lnTo>
                    <a:pt x="33871" y="503539"/>
                  </a:lnTo>
                  <a:lnTo>
                    <a:pt x="25108" y="551062"/>
                  </a:lnTo>
                  <a:lnTo>
                    <a:pt x="17653" y="598757"/>
                  </a:lnTo>
                  <a:lnTo>
                    <a:pt x="11505" y="646596"/>
                  </a:lnTo>
                  <a:lnTo>
                    <a:pt x="6666" y="694552"/>
                  </a:lnTo>
                  <a:lnTo>
                    <a:pt x="3135" y="742599"/>
                  </a:lnTo>
                  <a:lnTo>
                    <a:pt x="913" y="790707"/>
                  </a:lnTo>
                  <a:lnTo>
                    <a:pt x="0" y="838850"/>
                  </a:lnTo>
                  <a:lnTo>
                    <a:pt x="395" y="887001"/>
                  </a:lnTo>
                  <a:lnTo>
                    <a:pt x="2099" y="935132"/>
                  </a:lnTo>
                  <a:lnTo>
                    <a:pt x="5112" y="983214"/>
                  </a:lnTo>
                  <a:lnTo>
                    <a:pt x="9435" y="1031222"/>
                  </a:lnTo>
                  <a:lnTo>
                    <a:pt x="15067" y="1079128"/>
                  </a:lnTo>
                  <a:lnTo>
                    <a:pt x="22008" y="1126903"/>
                  </a:lnTo>
                  <a:lnTo>
                    <a:pt x="30260" y="1174522"/>
                  </a:lnTo>
                  <a:lnTo>
                    <a:pt x="39821" y="1221955"/>
                  </a:lnTo>
                  <a:lnTo>
                    <a:pt x="50692" y="1269176"/>
                  </a:lnTo>
                  <a:lnTo>
                    <a:pt x="62874" y="1316157"/>
                  </a:lnTo>
                  <a:lnTo>
                    <a:pt x="76366" y="1362871"/>
                  </a:lnTo>
                  <a:lnTo>
                    <a:pt x="91169" y="1409291"/>
                  </a:lnTo>
                  <a:lnTo>
                    <a:pt x="107283" y="1455388"/>
                  </a:lnTo>
                  <a:lnTo>
                    <a:pt x="124707" y="1501136"/>
                  </a:lnTo>
                  <a:lnTo>
                    <a:pt x="143443" y="1546507"/>
                  </a:lnTo>
                  <a:lnTo>
                    <a:pt x="163489" y="1591473"/>
                  </a:lnTo>
                  <a:lnTo>
                    <a:pt x="184848" y="1636007"/>
                  </a:lnTo>
                  <a:lnTo>
                    <a:pt x="207518" y="1680082"/>
                  </a:lnTo>
                  <a:lnTo>
                    <a:pt x="1773555" y="848232"/>
                  </a:lnTo>
                  <a:lnTo>
                    <a:pt x="21653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11752" y="2471927"/>
              <a:ext cx="3912107" cy="39090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36541" y="2945002"/>
              <a:ext cx="2714498" cy="271153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322698" y="2431541"/>
              <a:ext cx="3742690" cy="3738879"/>
            </a:xfrm>
            <a:custGeom>
              <a:avLst/>
              <a:gdLst/>
              <a:ahLst/>
              <a:cxnLst/>
              <a:rect l="l" t="t" r="r" b="b"/>
              <a:pathLst>
                <a:path w="3742690" h="3738879">
                  <a:moveTo>
                    <a:pt x="0" y="1869186"/>
                  </a:moveTo>
                  <a:lnTo>
                    <a:pt x="611" y="1820944"/>
                  </a:lnTo>
                  <a:lnTo>
                    <a:pt x="2434" y="1773003"/>
                  </a:lnTo>
                  <a:lnTo>
                    <a:pt x="5455" y="1725378"/>
                  </a:lnTo>
                  <a:lnTo>
                    <a:pt x="9659" y="1678083"/>
                  </a:lnTo>
                  <a:lnTo>
                    <a:pt x="15032" y="1631133"/>
                  </a:lnTo>
                  <a:lnTo>
                    <a:pt x="21558" y="1584542"/>
                  </a:lnTo>
                  <a:lnTo>
                    <a:pt x="29223" y="1538326"/>
                  </a:lnTo>
                  <a:lnTo>
                    <a:pt x="38012" y="1492499"/>
                  </a:lnTo>
                  <a:lnTo>
                    <a:pt x="47911" y="1447075"/>
                  </a:lnTo>
                  <a:lnTo>
                    <a:pt x="58905" y="1402069"/>
                  </a:lnTo>
                  <a:lnTo>
                    <a:pt x="70979" y="1357497"/>
                  </a:lnTo>
                  <a:lnTo>
                    <a:pt x="84118" y="1313372"/>
                  </a:lnTo>
                  <a:lnTo>
                    <a:pt x="98308" y="1269709"/>
                  </a:lnTo>
                  <a:lnTo>
                    <a:pt x="113534" y="1226523"/>
                  </a:lnTo>
                  <a:lnTo>
                    <a:pt x="129782" y="1183830"/>
                  </a:lnTo>
                  <a:lnTo>
                    <a:pt x="147036" y="1141642"/>
                  </a:lnTo>
                  <a:lnTo>
                    <a:pt x="165282" y="1099976"/>
                  </a:lnTo>
                  <a:lnTo>
                    <a:pt x="184505" y="1058845"/>
                  </a:lnTo>
                  <a:lnTo>
                    <a:pt x="204691" y="1018265"/>
                  </a:lnTo>
                  <a:lnTo>
                    <a:pt x="225825" y="978250"/>
                  </a:lnTo>
                  <a:lnTo>
                    <a:pt x="247892" y="938815"/>
                  </a:lnTo>
                  <a:lnTo>
                    <a:pt x="270878" y="899974"/>
                  </a:lnTo>
                  <a:lnTo>
                    <a:pt x="294768" y="861743"/>
                  </a:lnTo>
                  <a:lnTo>
                    <a:pt x="319546" y="824135"/>
                  </a:lnTo>
                  <a:lnTo>
                    <a:pt x="345199" y="787166"/>
                  </a:lnTo>
                  <a:lnTo>
                    <a:pt x="371712" y="750850"/>
                  </a:lnTo>
                  <a:lnTo>
                    <a:pt x="399070" y="715203"/>
                  </a:lnTo>
                  <a:lnTo>
                    <a:pt x="427258" y="680237"/>
                  </a:lnTo>
                  <a:lnTo>
                    <a:pt x="456262" y="645970"/>
                  </a:lnTo>
                  <a:lnTo>
                    <a:pt x="486067" y="612414"/>
                  </a:lnTo>
                  <a:lnTo>
                    <a:pt x="516658" y="579584"/>
                  </a:lnTo>
                  <a:lnTo>
                    <a:pt x="548020" y="547497"/>
                  </a:lnTo>
                  <a:lnTo>
                    <a:pt x="580140" y="516165"/>
                  </a:lnTo>
                  <a:lnTo>
                    <a:pt x="613002" y="485604"/>
                  </a:lnTo>
                  <a:lnTo>
                    <a:pt x="646591" y="455828"/>
                  </a:lnTo>
                  <a:lnTo>
                    <a:pt x="680893" y="426852"/>
                  </a:lnTo>
                  <a:lnTo>
                    <a:pt x="715893" y="398692"/>
                  </a:lnTo>
                  <a:lnTo>
                    <a:pt x="751577" y="371360"/>
                  </a:lnTo>
                  <a:lnTo>
                    <a:pt x="787929" y="344873"/>
                  </a:lnTo>
                  <a:lnTo>
                    <a:pt x="824935" y="319245"/>
                  </a:lnTo>
                  <a:lnTo>
                    <a:pt x="862581" y="294490"/>
                  </a:lnTo>
                  <a:lnTo>
                    <a:pt x="900851" y="270623"/>
                  </a:lnTo>
                  <a:lnTo>
                    <a:pt x="939731" y="247660"/>
                  </a:lnTo>
                  <a:lnTo>
                    <a:pt x="979207" y="225614"/>
                  </a:lnTo>
                  <a:lnTo>
                    <a:pt x="1019263" y="204500"/>
                  </a:lnTo>
                  <a:lnTo>
                    <a:pt x="1059885" y="184333"/>
                  </a:lnTo>
                  <a:lnTo>
                    <a:pt x="1101058" y="165128"/>
                  </a:lnTo>
                  <a:lnTo>
                    <a:pt x="1142767" y="146899"/>
                  </a:lnTo>
                  <a:lnTo>
                    <a:pt x="1184999" y="129661"/>
                  </a:lnTo>
                  <a:lnTo>
                    <a:pt x="1227737" y="113429"/>
                  </a:lnTo>
                  <a:lnTo>
                    <a:pt x="1270968" y="98217"/>
                  </a:lnTo>
                  <a:lnTo>
                    <a:pt x="1314676" y="84040"/>
                  </a:lnTo>
                  <a:lnTo>
                    <a:pt x="1358848" y="70913"/>
                  </a:lnTo>
                  <a:lnTo>
                    <a:pt x="1403468" y="58851"/>
                  </a:lnTo>
                  <a:lnTo>
                    <a:pt x="1448521" y="47867"/>
                  </a:lnTo>
                  <a:lnTo>
                    <a:pt x="1493994" y="37977"/>
                  </a:lnTo>
                  <a:lnTo>
                    <a:pt x="1539870" y="29196"/>
                  </a:lnTo>
                  <a:lnTo>
                    <a:pt x="1586136" y="21538"/>
                  </a:lnTo>
                  <a:lnTo>
                    <a:pt x="1632777" y="15018"/>
                  </a:lnTo>
                  <a:lnTo>
                    <a:pt x="1679778" y="9651"/>
                  </a:lnTo>
                  <a:lnTo>
                    <a:pt x="1727125" y="5450"/>
                  </a:lnTo>
                  <a:lnTo>
                    <a:pt x="1774802" y="2432"/>
                  </a:lnTo>
                  <a:lnTo>
                    <a:pt x="1822796" y="610"/>
                  </a:lnTo>
                  <a:lnTo>
                    <a:pt x="1871090" y="0"/>
                  </a:lnTo>
                  <a:lnTo>
                    <a:pt x="1919385" y="610"/>
                  </a:lnTo>
                  <a:lnTo>
                    <a:pt x="1967379" y="2432"/>
                  </a:lnTo>
                  <a:lnTo>
                    <a:pt x="2015056" y="5450"/>
                  </a:lnTo>
                  <a:lnTo>
                    <a:pt x="2062403" y="9651"/>
                  </a:lnTo>
                  <a:lnTo>
                    <a:pt x="2109404" y="15018"/>
                  </a:lnTo>
                  <a:lnTo>
                    <a:pt x="2156045" y="21538"/>
                  </a:lnTo>
                  <a:lnTo>
                    <a:pt x="2202311" y="29196"/>
                  </a:lnTo>
                  <a:lnTo>
                    <a:pt x="2248187" y="37977"/>
                  </a:lnTo>
                  <a:lnTo>
                    <a:pt x="2293660" y="47867"/>
                  </a:lnTo>
                  <a:lnTo>
                    <a:pt x="2338713" y="58851"/>
                  </a:lnTo>
                  <a:lnTo>
                    <a:pt x="2383333" y="70913"/>
                  </a:lnTo>
                  <a:lnTo>
                    <a:pt x="2427505" y="84040"/>
                  </a:lnTo>
                  <a:lnTo>
                    <a:pt x="2471213" y="98217"/>
                  </a:lnTo>
                  <a:lnTo>
                    <a:pt x="2514444" y="113429"/>
                  </a:lnTo>
                  <a:lnTo>
                    <a:pt x="2557182" y="129661"/>
                  </a:lnTo>
                  <a:lnTo>
                    <a:pt x="2599414" y="146899"/>
                  </a:lnTo>
                  <a:lnTo>
                    <a:pt x="2641123" y="165128"/>
                  </a:lnTo>
                  <a:lnTo>
                    <a:pt x="2682296" y="184333"/>
                  </a:lnTo>
                  <a:lnTo>
                    <a:pt x="2722918" y="204500"/>
                  </a:lnTo>
                  <a:lnTo>
                    <a:pt x="2762974" y="225614"/>
                  </a:lnTo>
                  <a:lnTo>
                    <a:pt x="2802450" y="247660"/>
                  </a:lnTo>
                  <a:lnTo>
                    <a:pt x="2841330" y="270623"/>
                  </a:lnTo>
                  <a:lnTo>
                    <a:pt x="2879600" y="294490"/>
                  </a:lnTo>
                  <a:lnTo>
                    <a:pt x="2917246" y="319245"/>
                  </a:lnTo>
                  <a:lnTo>
                    <a:pt x="2954252" y="344873"/>
                  </a:lnTo>
                  <a:lnTo>
                    <a:pt x="2990604" y="371360"/>
                  </a:lnTo>
                  <a:lnTo>
                    <a:pt x="3026288" y="398692"/>
                  </a:lnTo>
                  <a:lnTo>
                    <a:pt x="3061288" y="426852"/>
                  </a:lnTo>
                  <a:lnTo>
                    <a:pt x="3095590" y="455828"/>
                  </a:lnTo>
                  <a:lnTo>
                    <a:pt x="3129179" y="485604"/>
                  </a:lnTo>
                  <a:lnTo>
                    <a:pt x="3162041" y="516165"/>
                  </a:lnTo>
                  <a:lnTo>
                    <a:pt x="3194161" y="547497"/>
                  </a:lnTo>
                  <a:lnTo>
                    <a:pt x="3225523" y="579584"/>
                  </a:lnTo>
                  <a:lnTo>
                    <a:pt x="3256114" y="612414"/>
                  </a:lnTo>
                  <a:lnTo>
                    <a:pt x="3285919" y="645970"/>
                  </a:lnTo>
                  <a:lnTo>
                    <a:pt x="3314923" y="680237"/>
                  </a:lnTo>
                  <a:lnTo>
                    <a:pt x="3343111" y="715203"/>
                  </a:lnTo>
                  <a:lnTo>
                    <a:pt x="3370469" y="750850"/>
                  </a:lnTo>
                  <a:lnTo>
                    <a:pt x="3396982" y="787166"/>
                  </a:lnTo>
                  <a:lnTo>
                    <a:pt x="3422635" y="824135"/>
                  </a:lnTo>
                  <a:lnTo>
                    <a:pt x="3447413" y="861743"/>
                  </a:lnTo>
                  <a:lnTo>
                    <a:pt x="3471303" y="899974"/>
                  </a:lnTo>
                  <a:lnTo>
                    <a:pt x="3494289" y="938815"/>
                  </a:lnTo>
                  <a:lnTo>
                    <a:pt x="3516356" y="978250"/>
                  </a:lnTo>
                  <a:lnTo>
                    <a:pt x="3537490" y="1018265"/>
                  </a:lnTo>
                  <a:lnTo>
                    <a:pt x="3557676" y="1058845"/>
                  </a:lnTo>
                  <a:lnTo>
                    <a:pt x="3576899" y="1099976"/>
                  </a:lnTo>
                  <a:lnTo>
                    <a:pt x="3595145" y="1141642"/>
                  </a:lnTo>
                  <a:lnTo>
                    <a:pt x="3612399" y="1183830"/>
                  </a:lnTo>
                  <a:lnTo>
                    <a:pt x="3628647" y="1226523"/>
                  </a:lnTo>
                  <a:lnTo>
                    <a:pt x="3643873" y="1269709"/>
                  </a:lnTo>
                  <a:lnTo>
                    <a:pt x="3658063" y="1313372"/>
                  </a:lnTo>
                  <a:lnTo>
                    <a:pt x="3671202" y="1357497"/>
                  </a:lnTo>
                  <a:lnTo>
                    <a:pt x="3683276" y="1402069"/>
                  </a:lnTo>
                  <a:lnTo>
                    <a:pt x="3694270" y="1447075"/>
                  </a:lnTo>
                  <a:lnTo>
                    <a:pt x="3704169" y="1492499"/>
                  </a:lnTo>
                  <a:lnTo>
                    <a:pt x="3712958" y="1538326"/>
                  </a:lnTo>
                  <a:lnTo>
                    <a:pt x="3720623" y="1584542"/>
                  </a:lnTo>
                  <a:lnTo>
                    <a:pt x="3727149" y="1631133"/>
                  </a:lnTo>
                  <a:lnTo>
                    <a:pt x="3732522" y="1678083"/>
                  </a:lnTo>
                  <a:lnTo>
                    <a:pt x="3736726" y="1725378"/>
                  </a:lnTo>
                  <a:lnTo>
                    <a:pt x="3739747" y="1773003"/>
                  </a:lnTo>
                  <a:lnTo>
                    <a:pt x="3741570" y="1820944"/>
                  </a:lnTo>
                  <a:lnTo>
                    <a:pt x="3742181" y="1869186"/>
                  </a:lnTo>
                  <a:lnTo>
                    <a:pt x="3741570" y="1917433"/>
                  </a:lnTo>
                  <a:lnTo>
                    <a:pt x="3739747" y="1965379"/>
                  </a:lnTo>
                  <a:lnTo>
                    <a:pt x="3736726" y="2013009"/>
                  </a:lnTo>
                  <a:lnTo>
                    <a:pt x="3732522" y="2060309"/>
                  </a:lnTo>
                  <a:lnTo>
                    <a:pt x="3727149" y="2107264"/>
                  </a:lnTo>
                  <a:lnTo>
                    <a:pt x="3720623" y="2153859"/>
                  </a:lnTo>
                  <a:lnTo>
                    <a:pt x="3712958" y="2200079"/>
                  </a:lnTo>
                  <a:lnTo>
                    <a:pt x="3704169" y="2245910"/>
                  </a:lnTo>
                  <a:lnTo>
                    <a:pt x="3694270" y="2291337"/>
                  </a:lnTo>
                  <a:lnTo>
                    <a:pt x="3683276" y="2336346"/>
                  </a:lnTo>
                  <a:lnTo>
                    <a:pt x="3671202" y="2380921"/>
                  </a:lnTo>
                  <a:lnTo>
                    <a:pt x="3658063" y="2425049"/>
                  </a:lnTo>
                  <a:lnTo>
                    <a:pt x="3643873" y="2468714"/>
                  </a:lnTo>
                  <a:lnTo>
                    <a:pt x="3628647" y="2511902"/>
                  </a:lnTo>
                  <a:lnTo>
                    <a:pt x="3612399" y="2554597"/>
                  </a:lnTo>
                  <a:lnTo>
                    <a:pt x="3595145" y="2596786"/>
                  </a:lnTo>
                  <a:lnTo>
                    <a:pt x="3576899" y="2638454"/>
                  </a:lnTo>
                  <a:lnTo>
                    <a:pt x="3557676" y="2679586"/>
                  </a:lnTo>
                  <a:lnTo>
                    <a:pt x="3537490" y="2720167"/>
                  </a:lnTo>
                  <a:lnTo>
                    <a:pt x="3516356" y="2760183"/>
                  </a:lnTo>
                  <a:lnTo>
                    <a:pt x="3494289" y="2799619"/>
                  </a:lnTo>
                  <a:lnTo>
                    <a:pt x="3471303" y="2838460"/>
                  </a:lnTo>
                  <a:lnTo>
                    <a:pt x="3447413" y="2876692"/>
                  </a:lnTo>
                  <a:lnTo>
                    <a:pt x="3422635" y="2914300"/>
                  </a:lnTo>
                  <a:lnTo>
                    <a:pt x="3396982" y="2951269"/>
                  </a:lnTo>
                  <a:lnTo>
                    <a:pt x="3370469" y="2987584"/>
                  </a:lnTo>
                  <a:lnTo>
                    <a:pt x="3343111" y="3023232"/>
                  </a:lnTo>
                  <a:lnTo>
                    <a:pt x="3314923" y="3058197"/>
                  </a:lnTo>
                  <a:lnTo>
                    <a:pt x="3285919" y="3092464"/>
                  </a:lnTo>
                  <a:lnTo>
                    <a:pt x="3256114" y="3126019"/>
                  </a:lnTo>
                  <a:lnTo>
                    <a:pt x="3225523" y="3158848"/>
                  </a:lnTo>
                  <a:lnTo>
                    <a:pt x="3194161" y="3190935"/>
                  </a:lnTo>
                  <a:lnTo>
                    <a:pt x="3162041" y="3222266"/>
                  </a:lnTo>
                  <a:lnTo>
                    <a:pt x="3129179" y="3252826"/>
                  </a:lnTo>
                  <a:lnTo>
                    <a:pt x="3095590" y="3282600"/>
                  </a:lnTo>
                  <a:lnTo>
                    <a:pt x="3061288" y="3311575"/>
                  </a:lnTo>
                  <a:lnTo>
                    <a:pt x="3026288" y="3339734"/>
                  </a:lnTo>
                  <a:lnTo>
                    <a:pt x="2990604" y="3367064"/>
                  </a:lnTo>
                  <a:lnTo>
                    <a:pt x="2954252" y="3393550"/>
                  </a:lnTo>
                  <a:lnTo>
                    <a:pt x="2917246" y="3419177"/>
                  </a:lnTo>
                  <a:lnTo>
                    <a:pt x="2879600" y="3443930"/>
                  </a:lnTo>
                  <a:lnTo>
                    <a:pt x="2841330" y="3467796"/>
                  </a:lnTo>
                  <a:lnTo>
                    <a:pt x="2802450" y="3490758"/>
                  </a:lnTo>
                  <a:lnTo>
                    <a:pt x="2762974" y="3512802"/>
                  </a:lnTo>
                  <a:lnTo>
                    <a:pt x="2722918" y="3533915"/>
                  </a:lnTo>
                  <a:lnTo>
                    <a:pt x="2682296" y="3554080"/>
                  </a:lnTo>
                  <a:lnTo>
                    <a:pt x="2641123" y="3573284"/>
                  </a:lnTo>
                  <a:lnTo>
                    <a:pt x="2599414" y="3591511"/>
                  </a:lnTo>
                  <a:lnTo>
                    <a:pt x="2557182" y="3608748"/>
                  </a:lnTo>
                  <a:lnTo>
                    <a:pt x="2514444" y="3624979"/>
                  </a:lnTo>
                  <a:lnTo>
                    <a:pt x="2471213" y="3640189"/>
                  </a:lnTo>
                  <a:lnTo>
                    <a:pt x="2427505" y="3654365"/>
                  </a:lnTo>
                  <a:lnTo>
                    <a:pt x="2383333" y="3667491"/>
                  </a:lnTo>
                  <a:lnTo>
                    <a:pt x="2338713" y="3679552"/>
                  </a:lnTo>
                  <a:lnTo>
                    <a:pt x="2293660" y="3690534"/>
                  </a:lnTo>
                  <a:lnTo>
                    <a:pt x="2248187" y="3700423"/>
                  </a:lnTo>
                  <a:lnTo>
                    <a:pt x="2202311" y="3709203"/>
                  </a:lnTo>
                  <a:lnTo>
                    <a:pt x="2156045" y="3716860"/>
                  </a:lnTo>
                  <a:lnTo>
                    <a:pt x="2109404" y="3723380"/>
                  </a:lnTo>
                  <a:lnTo>
                    <a:pt x="2062403" y="3728747"/>
                  </a:lnTo>
                  <a:lnTo>
                    <a:pt x="2015056" y="3732947"/>
                  </a:lnTo>
                  <a:lnTo>
                    <a:pt x="1967379" y="3735965"/>
                  </a:lnTo>
                  <a:lnTo>
                    <a:pt x="1919385" y="3737786"/>
                  </a:lnTo>
                  <a:lnTo>
                    <a:pt x="1871090" y="3738397"/>
                  </a:lnTo>
                  <a:lnTo>
                    <a:pt x="1822796" y="3737786"/>
                  </a:lnTo>
                  <a:lnTo>
                    <a:pt x="1774802" y="3735965"/>
                  </a:lnTo>
                  <a:lnTo>
                    <a:pt x="1727125" y="3732947"/>
                  </a:lnTo>
                  <a:lnTo>
                    <a:pt x="1679778" y="3728747"/>
                  </a:lnTo>
                  <a:lnTo>
                    <a:pt x="1632777" y="3723380"/>
                  </a:lnTo>
                  <a:lnTo>
                    <a:pt x="1586136" y="3716860"/>
                  </a:lnTo>
                  <a:lnTo>
                    <a:pt x="1539870" y="3709203"/>
                  </a:lnTo>
                  <a:lnTo>
                    <a:pt x="1493994" y="3700423"/>
                  </a:lnTo>
                  <a:lnTo>
                    <a:pt x="1448521" y="3690534"/>
                  </a:lnTo>
                  <a:lnTo>
                    <a:pt x="1403468" y="3679552"/>
                  </a:lnTo>
                  <a:lnTo>
                    <a:pt x="1358848" y="3667491"/>
                  </a:lnTo>
                  <a:lnTo>
                    <a:pt x="1314676" y="3654365"/>
                  </a:lnTo>
                  <a:lnTo>
                    <a:pt x="1270968" y="3640189"/>
                  </a:lnTo>
                  <a:lnTo>
                    <a:pt x="1227737" y="3624979"/>
                  </a:lnTo>
                  <a:lnTo>
                    <a:pt x="1184999" y="3608748"/>
                  </a:lnTo>
                  <a:lnTo>
                    <a:pt x="1142767" y="3591511"/>
                  </a:lnTo>
                  <a:lnTo>
                    <a:pt x="1101058" y="3573284"/>
                  </a:lnTo>
                  <a:lnTo>
                    <a:pt x="1059885" y="3554080"/>
                  </a:lnTo>
                  <a:lnTo>
                    <a:pt x="1019263" y="3533915"/>
                  </a:lnTo>
                  <a:lnTo>
                    <a:pt x="979207" y="3512802"/>
                  </a:lnTo>
                  <a:lnTo>
                    <a:pt x="939731" y="3490758"/>
                  </a:lnTo>
                  <a:lnTo>
                    <a:pt x="900851" y="3467796"/>
                  </a:lnTo>
                  <a:lnTo>
                    <a:pt x="862581" y="3443930"/>
                  </a:lnTo>
                  <a:lnTo>
                    <a:pt x="824935" y="3419177"/>
                  </a:lnTo>
                  <a:lnTo>
                    <a:pt x="787929" y="3393550"/>
                  </a:lnTo>
                  <a:lnTo>
                    <a:pt x="751577" y="3367064"/>
                  </a:lnTo>
                  <a:lnTo>
                    <a:pt x="715893" y="3339734"/>
                  </a:lnTo>
                  <a:lnTo>
                    <a:pt x="680893" y="3311575"/>
                  </a:lnTo>
                  <a:lnTo>
                    <a:pt x="646591" y="3282600"/>
                  </a:lnTo>
                  <a:lnTo>
                    <a:pt x="613002" y="3252826"/>
                  </a:lnTo>
                  <a:lnTo>
                    <a:pt x="580140" y="3222266"/>
                  </a:lnTo>
                  <a:lnTo>
                    <a:pt x="548020" y="3190935"/>
                  </a:lnTo>
                  <a:lnTo>
                    <a:pt x="516658" y="3158848"/>
                  </a:lnTo>
                  <a:lnTo>
                    <a:pt x="486067" y="3126019"/>
                  </a:lnTo>
                  <a:lnTo>
                    <a:pt x="456262" y="3092464"/>
                  </a:lnTo>
                  <a:lnTo>
                    <a:pt x="427258" y="3058197"/>
                  </a:lnTo>
                  <a:lnTo>
                    <a:pt x="399070" y="3023232"/>
                  </a:lnTo>
                  <a:lnTo>
                    <a:pt x="371712" y="2987584"/>
                  </a:lnTo>
                  <a:lnTo>
                    <a:pt x="345199" y="2951269"/>
                  </a:lnTo>
                  <a:lnTo>
                    <a:pt x="319546" y="2914300"/>
                  </a:lnTo>
                  <a:lnTo>
                    <a:pt x="294768" y="2876692"/>
                  </a:lnTo>
                  <a:lnTo>
                    <a:pt x="270878" y="2838460"/>
                  </a:lnTo>
                  <a:lnTo>
                    <a:pt x="247892" y="2799619"/>
                  </a:lnTo>
                  <a:lnTo>
                    <a:pt x="225825" y="2760183"/>
                  </a:lnTo>
                  <a:lnTo>
                    <a:pt x="204691" y="2720167"/>
                  </a:lnTo>
                  <a:lnTo>
                    <a:pt x="184505" y="2679586"/>
                  </a:lnTo>
                  <a:lnTo>
                    <a:pt x="165282" y="2638454"/>
                  </a:lnTo>
                  <a:lnTo>
                    <a:pt x="147036" y="2596786"/>
                  </a:lnTo>
                  <a:lnTo>
                    <a:pt x="129782" y="2554597"/>
                  </a:lnTo>
                  <a:lnTo>
                    <a:pt x="113534" y="2511902"/>
                  </a:lnTo>
                  <a:lnTo>
                    <a:pt x="98308" y="2468714"/>
                  </a:lnTo>
                  <a:lnTo>
                    <a:pt x="84118" y="2425049"/>
                  </a:lnTo>
                  <a:lnTo>
                    <a:pt x="70979" y="2380921"/>
                  </a:lnTo>
                  <a:lnTo>
                    <a:pt x="58905" y="2336346"/>
                  </a:lnTo>
                  <a:lnTo>
                    <a:pt x="47911" y="2291337"/>
                  </a:lnTo>
                  <a:lnTo>
                    <a:pt x="38012" y="2245910"/>
                  </a:lnTo>
                  <a:lnTo>
                    <a:pt x="29223" y="2200079"/>
                  </a:lnTo>
                  <a:lnTo>
                    <a:pt x="21558" y="2153859"/>
                  </a:lnTo>
                  <a:lnTo>
                    <a:pt x="15032" y="2107264"/>
                  </a:lnTo>
                  <a:lnTo>
                    <a:pt x="9659" y="2060309"/>
                  </a:lnTo>
                  <a:lnTo>
                    <a:pt x="5455" y="2013009"/>
                  </a:lnTo>
                  <a:lnTo>
                    <a:pt x="2434" y="1965379"/>
                  </a:lnTo>
                  <a:lnTo>
                    <a:pt x="611" y="1917433"/>
                  </a:lnTo>
                  <a:lnTo>
                    <a:pt x="0" y="1869186"/>
                  </a:lnTo>
                  <a:close/>
                </a:path>
              </a:pathLst>
            </a:custGeom>
            <a:ln w="25400">
              <a:solidFill>
                <a:srgbClr val="FF66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96258" y="2773172"/>
              <a:ext cx="757046" cy="304542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39736" y="2773172"/>
              <a:ext cx="757047" cy="304542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98420" y="1601724"/>
              <a:ext cx="2261616" cy="226161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22827" y="2074799"/>
              <a:ext cx="1063879" cy="106375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180456" y="4039616"/>
              <a:ext cx="2026920" cy="530225"/>
            </a:xfrm>
            <a:custGeom>
              <a:avLst/>
              <a:gdLst/>
              <a:ahLst/>
              <a:cxnLst/>
              <a:rect l="l" t="t" r="r" b="b"/>
              <a:pathLst>
                <a:path w="2026920" h="530225">
                  <a:moveTo>
                    <a:pt x="0" y="0"/>
                  </a:moveTo>
                  <a:lnTo>
                    <a:pt x="2026665" y="0"/>
                  </a:lnTo>
                </a:path>
                <a:path w="2026920" h="530225">
                  <a:moveTo>
                    <a:pt x="0" y="529843"/>
                  </a:moveTo>
                  <a:lnTo>
                    <a:pt x="2026665" y="529843"/>
                  </a:lnTo>
                </a:path>
              </a:pathLst>
            </a:custGeom>
            <a:ln w="3492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63924" y="2154770"/>
              <a:ext cx="765213" cy="76521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581900" y="1610868"/>
              <a:ext cx="2261616" cy="226161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06053" y="2083943"/>
              <a:ext cx="1063752" cy="106375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426196" y="5236462"/>
              <a:ext cx="2261616" cy="162153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151112" y="5710351"/>
              <a:ext cx="1063752" cy="106379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58468" y="5250178"/>
              <a:ext cx="2261616" cy="160782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183002" y="5723648"/>
              <a:ext cx="1063879" cy="106379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24734" y="5861939"/>
              <a:ext cx="772642" cy="77264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435721" y="2236139"/>
              <a:ext cx="795477" cy="79547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17931" y="3396996"/>
              <a:ext cx="2261616" cy="226161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42365" y="3870452"/>
              <a:ext cx="1063853" cy="106375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614915" y="3363468"/>
              <a:ext cx="2261616" cy="226161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339959" y="3836797"/>
              <a:ext cx="1063879" cy="1063752"/>
            </a:xfrm>
            <a:prstGeom prst="rect">
              <a:avLst/>
            </a:prstGeom>
          </p:spPr>
        </p:pic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109345" marR="5080" indent="-850900">
              <a:lnSpc>
                <a:spcPct val="100000"/>
              </a:lnSpc>
              <a:spcBef>
                <a:spcPts val="100"/>
              </a:spcBef>
            </a:pPr>
            <a:r>
              <a:rPr dirty="0" sz="2400" spc="-50" b="0">
                <a:solidFill>
                  <a:srgbClr val="BEBEBE"/>
                </a:solidFill>
                <a:latin typeface="Microsoft Sans Serif"/>
                <a:cs typeface="Microsoft Sans Serif"/>
              </a:rPr>
              <a:t>РАСПРЕДЕЛЕНИЕ</a:t>
            </a:r>
            <a:r>
              <a:rPr dirty="0" sz="2400" spc="65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40" b="0">
                <a:solidFill>
                  <a:srgbClr val="BEBEBE"/>
                </a:solidFill>
                <a:latin typeface="Microsoft Sans Serif"/>
                <a:cs typeface="Microsoft Sans Serif"/>
              </a:rPr>
              <a:t>ОЦЕНОК</a:t>
            </a:r>
            <a:r>
              <a:rPr dirty="0" sz="2400" spc="20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5" b="0">
                <a:solidFill>
                  <a:srgbClr val="BEBEBE"/>
                </a:solidFill>
                <a:latin typeface="Microsoft Sans Serif"/>
                <a:cs typeface="Microsoft Sans Serif"/>
              </a:rPr>
              <a:t>ОТНОСИТЕЛЬНО</a:t>
            </a:r>
            <a:r>
              <a:rPr dirty="0" sz="2400" spc="35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5" b="0">
                <a:solidFill>
                  <a:srgbClr val="BEBEBE"/>
                </a:solidFill>
                <a:latin typeface="Microsoft Sans Serif"/>
                <a:cs typeface="Microsoft Sans Serif"/>
              </a:rPr>
              <a:t>УРОВНЯ</a:t>
            </a:r>
            <a:r>
              <a:rPr dirty="0" sz="2400" spc="45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20" b="0">
                <a:solidFill>
                  <a:srgbClr val="BEBEBE"/>
                </a:solidFill>
                <a:latin typeface="Microsoft Sans Serif"/>
                <a:cs typeface="Microsoft Sans Serif"/>
              </a:rPr>
              <a:t>ПЛАНИРУЕМЫХ </a:t>
            </a:r>
            <a:r>
              <a:rPr dirty="0" sz="2400" spc="-625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95" b="0">
                <a:solidFill>
                  <a:srgbClr val="BEBEBE"/>
                </a:solidFill>
                <a:latin typeface="Microsoft Sans Serif"/>
                <a:cs typeface="Microsoft Sans Serif"/>
              </a:rPr>
              <a:t>ВЫГОД</a:t>
            </a:r>
            <a:r>
              <a:rPr dirty="0" sz="2400" spc="10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65" b="0">
                <a:solidFill>
                  <a:srgbClr val="BEBEBE"/>
                </a:solidFill>
                <a:latin typeface="Microsoft Sans Serif"/>
                <a:cs typeface="Microsoft Sans Serif"/>
              </a:rPr>
              <a:t>(ДИВИДЕНДОВ)</a:t>
            </a:r>
            <a:r>
              <a:rPr dirty="0" sz="2400" spc="35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30" b="0">
                <a:solidFill>
                  <a:srgbClr val="BEBEBE"/>
                </a:solidFill>
                <a:latin typeface="Microsoft Sans Serif"/>
                <a:cs typeface="Microsoft Sans Serif"/>
              </a:rPr>
              <a:t>ОРГАНИЗАЦИЙ</a:t>
            </a:r>
            <a:r>
              <a:rPr dirty="0" sz="2400" spc="25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2400" b="0">
                <a:solidFill>
                  <a:srgbClr val="BEBEBE"/>
                </a:solidFill>
                <a:latin typeface="Microsoft Sans Serif"/>
                <a:cs typeface="Microsoft Sans Serif"/>
              </a:rPr>
              <a:t>ОТ</a:t>
            </a:r>
            <a:r>
              <a:rPr dirty="0" sz="2400" spc="30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5" b="0">
                <a:solidFill>
                  <a:srgbClr val="BEBEBE"/>
                </a:solidFill>
                <a:latin typeface="Microsoft Sans Serif"/>
                <a:cs typeface="Microsoft Sans Serif"/>
              </a:rPr>
              <a:t>ИНВЕСТИЦИЙ</a:t>
            </a:r>
            <a:r>
              <a:rPr dirty="0" sz="2400" spc="30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2400" b="0">
                <a:solidFill>
                  <a:srgbClr val="BEBEBE"/>
                </a:solidFill>
                <a:latin typeface="Microsoft Sans Serif"/>
                <a:cs typeface="Microsoft Sans Serif"/>
              </a:rPr>
              <a:t>В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008757" y="1318005"/>
            <a:ext cx="1675764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 spc="-30">
                <a:solidFill>
                  <a:srgbClr val="B50000"/>
                </a:solidFill>
                <a:latin typeface="Microsoft Sans Serif"/>
                <a:cs typeface="Microsoft Sans Serif"/>
              </a:rPr>
              <a:t>РОСТ</a:t>
            </a:r>
            <a:endParaRPr sz="16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dirty="0" sz="1600" spc="-45">
                <a:solidFill>
                  <a:srgbClr val="B50000"/>
                </a:solidFill>
                <a:latin typeface="Microsoft Sans Serif"/>
                <a:cs typeface="Microsoft Sans Serif"/>
              </a:rPr>
              <a:t>ПРОИЗВОДСТВА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54914" y="2918205"/>
            <a:ext cx="253047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 spc="5">
                <a:solidFill>
                  <a:srgbClr val="C00000"/>
                </a:solidFill>
                <a:latin typeface="Microsoft Sans Serif"/>
                <a:cs typeface="Microsoft Sans Serif"/>
              </a:rPr>
              <a:t>ПОВЫШЕНИЕ</a:t>
            </a:r>
            <a:endParaRPr sz="1600">
              <a:latin typeface="Microsoft Sans Serif"/>
              <a:cs typeface="Microsoft Sans Serif"/>
            </a:endParaRPr>
          </a:p>
          <a:p>
            <a:pPr algn="ctr" marL="12700" marR="5080">
              <a:lnSpc>
                <a:spcPct val="100000"/>
              </a:lnSpc>
              <a:spcBef>
                <a:spcPts val="5"/>
              </a:spcBef>
            </a:pPr>
            <a:r>
              <a:rPr dirty="0" sz="1600" spc="-10">
                <a:solidFill>
                  <a:srgbClr val="C00000"/>
                </a:solidFill>
                <a:latin typeface="Microsoft Sans Serif"/>
                <a:cs typeface="Microsoft Sans Serif"/>
              </a:rPr>
              <a:t>П</a:t>
            </a:r>
            <a:r>
              <a:rPr dirty="0" sz="1600" spc="-40">
                <a:solidFill>
                  <a:srgbClr val="C00000"/>
                </a:solidFill>
                <a:latin typeface="Microsoft Sans Serif"/>
                <a:cs typeface="Microsoft Sans Serif"/>
              </a:rPr>
              <a:t>Р</a:t>
            </a:r>
            <a:r>
              <a:rPr dirty="0" sz="1600" spc="-15">
                <a:solidFill>
                  <a:srgbClr val="C00000"/>
                </a:solidFill>
                <a:latin typeface="Microsoft Sans Serif"/>
                <a:cs typeface="Microsoft Sans Serif"/>
              </a:rPr>
              <a:t>О</a:t>
            </a:r>
            <a:r>
              <a:rPr dirty="0" sz="1600" spc="-25">
                <a:solidFill>
                  <a:srgbClr val="C00000"/>
                </a:solidFill>
                <a:latin typeface="Microsoft Sans Serif"/>
                <a:cs typeface="Microsoft Sans Serif"/>
              </a:rPr>
              <a:t>ИЗ</a:t>
            </a:r>
            <a:r>
              <a:rPr dirty="0" sz="1600" spc="-70">
                <a:solidFill>
                  <a:srgbClr val="C00000"/>
                </a:solidFill>
                <a:latin typeface="Microsoft Sans Serif"/>
                <a:cs typeface="Microsoft Sans Serif"/>
              </a:rPr>
              <a:t>В</a:t>
            </a:r>
            <a:r>
              <a:rPr dirty="0" sz="1600" spc="-50">
                <a:solidFill>
                  <a:srgbClr val="C00000"/>
                </a:solidFill>
                <a:latin typeface="Microsoft Sans Serif"/>
                <a:cs typeface="Microsoft Sans Serif"/>
              </a:rPr>
              <a:t>О</a:t>
            </a:r>
            <a:r>
              <a:rPr dirty="0" sz="1600" spc="-40">
                <a:solidFill>
                  <a:srgbClr val="C00000"/>
                </a:solidFill>
                <a:latin typeface="Microsoft Sans Serif"/>
                <a:cs typeface="Microsoft Sans Serif"/>
              </a:rPr>
              <a:t>ДИТЕЛЬН</a:t>
            </a:r>
            <a:r>
              <a:rPr dirty="0" sz="1600" spc="-50">
                <a:solidFill>
                  <a:srgbClr val="C00000"/>
                </a:solidFill>
                <a:latin typeface="Microsoft Sans Serif"/>
                <a:cs typeface="Microsoft Sans Serif"/>
              </a:rPr>
              <a:t>О</a:t>
            </a:r>
            <a:r>
              <a:rPr dirty="0" sz="1600" spc="-55">
                <a:solidFill>
                  <a:srgbClr val="C00000"/>
                </a:solidFill>
                <a:latin typeface="Microsoft Sans Serif"/>
                <a:cs typeface="Microsoft Sans Serif"/>
              </a:rPr>
              <a:t>С</a:t>
            </a:r>
            <a:r>
              <a:rPr dirty="0" sz="1600" spc="-5">
                <a:solidFill>
                  <a:srgbClr val="C00000"/>
                </a:solidFill>
                <a:latin typeface="Microsoft Sans Serif"/>
                <a:cs typeface="Microsoft Sans Serif"/>
              </a:rPr>
              <a:t>ТИ  </a:t>
            </a:r>
            <a:r>
              <a:rPr dirty="0" sz="1600" spc="-65">
                <a:solidFill>
                  <a:srgbClr val="C00000"/>
                </a:solidFill>
                <a:latin typeface="Microsoft Sans Serif"/>
                <a:cs typeface="Microsoft Sans Serif"/>
              </a:rPr>
              <a:t>ТРУДА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912489" y="659339"/>
            <a:ext cx="5618480" cy="833119"/>
          </a:xfrm>
          <a:prstGeom prst="rect">
            <a:avLst/>
          </a:prstGeom>
        </p:spPr>
        <p:txBody>
          <a:bodyPr wrap="square" lIns="0" tIns="131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dirty="0" sz="2400" spc="-40">
                <a:solidFill>
                  <a:srgbClr val="BEBEBE"/>
                </a:solidFill>
                <a:latin typeface="Microsoft Sans Serif"/>
                <a:cs typeface="Microsoft Sans Serif"/>
              </a:rPr>
              <a:t>ЦИФРОВЫЕ</a:t>
            </a:r>
            <a:r>
              <a:rPr dirty="0" sz="240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25">
                <a:solidFill>
                  <a:srgbClr val="BEBEBE"/>
                </a:solidFill>
                <a:latin typeface="Microsoft Sans Serif"/>
                <a:cs typeface="Microsoft Sans Serif"/>
              </a:rPr>
              <a:t>ТЕХНОЛОГИИ</a:t>
            </a:r>
            <a:endParaRPr sz="2400">
              <a:latin typeface="Microsoft Sans Serif"/>
              <a:cs typeface="Microsoft Sans Serif"/>
            </a:endParaRPr>
          </a:p>
          <a:p>
            <a:pPr algn="r" marR="5080">
              <a:lnSpc>
                <a:spcPct val="100000"/>
              </a:lnSpc>
              <a:spcBef>
                <a:spcPts val="620"/>
              </a:spcBef>
            </a:pPr>
            <a:r>
              <a:rPr dirty="0" sz="1600" spc="5">
                <a:solidFill>
                  <a:srgbClr val="C00000"/>
                </a:solidFill>
                <a:latin typeface="Microsoft Sans Serif"/>
                <a:cs typeface="Microsoft Sans Serif"/>
              </a:rPr>
              <a:t>ПОВЫШЕНИЕ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568310" y="1467358"/>
            <a:ext cx="253047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19100" marR="5080" indent="-407034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C00000"/>
                </a:solidFill>
                <a:latin typeface="Microsoft Sans Serif"/>
                <a:cs typeface="Microsoft Sans Serif"/>
              </a:rPr>
              <a:t>П</a:t>
            </a:r>
            <a:r>
              <a:rPr dirty="0" sz="1600" spc="-40">
                <a:solidFill>
                  <a:srgbClr val="C00000"/>
                </a:solidFill>
                <a:latin typeface="Microsoft Sans Serif"/>
                <a:cs typeface="Microsoft Sans Serif"/>
              </a:rPr>
              <a:t>Р</a:t>
            </a:r>
            <a:r>
              <a:rPr dirty="0" sz="1600" spc="-15">
                <a:solidFill>
                  <a:srgbClr val="C00000"/>
                </a:solidFill>
                <a:latin typeface="Microsoft Sans Serif"/>
                <a:cs typeface="Microsoft Sans Serif"/>
              </a:rPr>
              <a:t>О</a:t>
            </a:r>
            <a:r>
              <a:rPr dirty="0" sz="1600" spc="-25">
                <a:solidFill>
                  <a:srgbClr val="C00000"/>
                </a:solidFill>
                <a:latin typeface="Microsoft Sans Serif"/>
                <a:cs typeface="Microsoft Sans Serif"/>
              </a:rPr>
              <a:t>ИЗ</a:t>
            </a:r>
            <a:r>
              <a:rPr dirty="0" sz="1600" spc="-70">
                <a:solidFill>
                  <a:srgbClr val="C00000"/>
                </a:solidFill>
                <a:latin typeface="Microsoft Sans Serif"/>
                <a:cs typeface="Microsoft Sans Serif"/>
              </a:rPr>
              <a:t>В</a:t>
            </a:r>
            <a:r>
              <a:rPr dirty="0" sz="1600" spc="-50">
                <a:solidFill>
                  <a:srgbClr val="C00000"/>
                </a:solidFill>
                <a:latin typeface="Microsoft Sans Serif"/>
                <a:cs typeface="Microsoft Sans Serif"/>
              </a:rPr>
              <a:t>О</a:t>
            </a:r>
            <a:r>
              <a:rPr dirty="0" sz="1600" spc="-40">
                <a:solidFill>
                  <a:srgbClr val="C00000"/>
                </a:solidFill>
                <a:latin typeface="Microsoft Sans Serif"/>
                <a:cs typeface="Microsoft Sans Serif"/>
              </a:rPr>
              <a:t>ДИТЕЛЬН</a:t>
            </a:r>
            <a:r>
              <a:rPr dirty="0" sz="1600" spc="-50">
                <a:solidFill>
                  <a:srgbClr val="C00000"/>
                </a:solidFill>
                <a:latin typeface="Microsoft Sans Serif"/>
                <a:cs typeface="Microsoft Sans Serif"/>
              </a:rPr>
              <a:t>О</a:t>
            </a:r>
            <a:r>
              <a:rPr dirty="0" sz="1600" spc="-55">
                <a:solidFill>
                  <a:srgbClr val="C00000"/>
                </a:solidFill>
                <a:latin typeface="Microsoft Sans Serif"/>
                <a:cs typeface="Microsoft Sans Serif"/>
              </a:rPr>
              <a:t>С</a:t>
            </a:r>
            <a:r>
              <a:rPr dirty="0" sz="1600" spc="-5">
                <a:solidFill>
                  <a:srgbClr val="C00000"/>
                </a:solidFill>
                <a:latin typeface="Microsoft Sans Serif"/>
                <a:cs typeface="Microsoft Sans Serif"/>
              </a:rPr>
              <a:t>ТИ  </a:t>
            </a:r>
            <a:r>
              <a:rPr dirty="0" sz="1600" spc="-35">
                <a:solidFill>
                  <a:srgbClr val="C00000"/>
                </a:solidFill>
                <a:latin typeface="Microsoft Sans Serif"/>
                <a:cs typeface="Microsoft Sans Serif"/>
              </a:rPr>
              <a:t>ОБОРУДОВАНИЯ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559543" y="2718054"/>
            <a:ext cx="262826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solidFill>
                  <a:srgbClr val="C00000"/>
                </a:solidFill>
                <a:latin typeface="Microsoft Sans Serif"/>
                <a:cs typeface="Microsoft Sans Serif"/>
              </a:rPr>
              <a:t>СОКРАЩЕНИЕ </a:t>
            </a:r>
            <a:r>
              <a:rPr dirty="0" sz="1600" spc="-45">
                <a:solidFill>
                  <a:srgbClr val="C00000"/>
                </a:solidFill>
                <a:latin typeface="Microsoft Sans Serif"/>
                <a:cs typeface="Microsoft Sans Serif"/>
              </a:rPr>
              <a:t>ИЗДЕРЖЕК </a:t>
            </a:r>
            <a:r>
              <a:rPr dirty="0" sz="1600" spc="-409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C00000"/>
                </a:solidFill>
                <a:latin typeface="Microsoft Sans Serif"/>
                <a:cs typeface="Microsoft Sans Serif"/>
              </a:rPr>
              <a:t>И</a:t>
            </a:r>
            <a:r>
              <a:rPr dirty="0" sz="1600" spc="5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30">
                <a:solidFill>
                  <a:srgbClr val="C00000"/>
                </a:solidFill>
                <a:latin typeface="Microsoft Sans Serif"/>
                <a:cs typeface="Microsoft Sans Serif"/>
              </a:rPr>
              <a:t>ПРОИЗВОДСТВЕННЫХ </a:t>
            </a:r>
            <a:r>
              <a:rPr dirty="0" sz="1600" spc="-25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C00000"/>
                </a:solidFill>
                <a:latin typeface="Microsoft Sans Serif"/>
                <a:cs typeface="Microsoft Sans Serif"/>
              </a:rPr>
              <a:t>ПОТЕРЬ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746363" y="4792472"/>
            <a:ext cx="179705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  <a:spcBef>
                <a:spcPts val="95"/>
              </a:spcBef>
            </a:pPr>
            <a:r>
              <a:rPr dirty="0" sz="1600" spc="5">
                <a:solidFill>
                  <a:srgbClr val="C00000"/>
                </a:solidFill>
                <a:latin typeface="Microsoft Sans Serif"/>
                <a:cs typeface="Microsoft Sans Serif"/>
              </a:rPr>
              <a:t>ПОВЫШЕНИЕ </a:t>
            </a:r>
            <a:r>
              <a:rPr dirty="0" sz="1600" spc="1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45">
                <a:solidFill>
                  <a:srgbClr val="C00000"/>
                </a:solidFill>
                <a:latin typeface="Microsoft Sans Serif"/>
                <a:cs typeface="Microsoft Sans Serif"/>
              </a:rPr>
              <a:t>Л</a:t>
            </a:r>
            <a:r>
              <a:rPr dirty="0" sz="1600" spc="-55">
                <a:solidFill>
                  <a:srgbClr val="C00000"/>
                </a:solidFill>
                <a:latin typeface="Microsoft Sans Serif"/>
                <a:cs typeface="Microsoft Sans Serif"/>
              </a:rPr>
              <a:t>О</a:t>
            </a:r>
            <a:r>
              <a:rPr dirty="0" sz="1600" spc="-20">
                <a:solidFill>
                  <a:srgbClr val="C00000"/>
                </a:solidFill>
                <a:latin typeface="Microsoft Sans Serif"/>
                <a:cs typeface="Microsoft Sans Serif"/>
              </a:rPr>
              <a:t>ГИ</a:t>
            </a:r>
            <a:r>
              <a:rPr dirty="0" sz="1600" spc="-65">
                <a:solidFill>
                  <a:srgbClr val="C00000"/>
                </a:solidFill>
                <a:latin typeface="Microsoft Sans Serif"/>
                <a:cs typeface="Microsoft Sans Serif"/>
              </a:rPr>
              <a:t>С</a:t>
            </a:r>
            <a:r>
              <a:rPr dirty="0" sz="1600" spc="-15">
                <a:solidFill>
                  <a:srgbClr val="C00000"/>
                </a:solidFill>
                <a:latin typeface="Microsoft Sans Serif"/>
                <a:cs typeface="Microsoft Sans Serif"/>
              </a:rPr>
              <a:t>ТИЧ</a:t>
            </a:r>
            <a:r>
              <a:rPr dirty="0" sz="1600" spc="-30">
                <a:solidFill>
                  <a:srgbClr val="C00000"/>
                </a:solidFill>
                <a:latin typeface="Microsoft Sans Serif"/>
                <a:cs typeface="Microsoft Sans Serif"/>
              </a:rPr>
              <a:t>ЕСКИХ  </a:t>
            </a:r>
            <a:r>
              <a:rPr dirty="0" sz="1600" spc="-25">
                <a:solidFill>
                  <a:srgbClr val="C00000"/>
                </a:solidFill>
                <a:latin typeface="Microsoft Sans Serif"/>
                <a:cs typeface="Microsoft Sans Serif"/>
              </a:rPr>
              <a:t>ОПЕРАЦИЙ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214119" y="5092446"/>
            <a:ext cx="297624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791210">
              <a:lnSpc>
                <a:spcPct val="100000"/>
              </a:lnSpc>
              <a:spcBef>
                <a:spcPts val="95"/>
              </a:spcBef>
            </a:pPr>
            <a:r>
              <a:rPr dirty="0" sz="1600" spc="5">
                <a:solidFill>
                  <a:srgbClr val="C00000"/>
                </a:solidFill>
                <a:latin typeface="Microsoft Sans Serif"/>
                <a:cs typeface="Microsoft Sans Serif"/>
              </a:rPr>
              <a:t>ПОВЫШЕНИЕ </a:t>
            </a:r>
            <a:r>
              <a:rPr dirty="0" sz="1600" spc="1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60">
                <a:solidFill>
                  <a:srgbClr val="C00000"/>
                </a:solidFill>
                <a:latin typeface="Microsoft Sans Serif"/>
                <a:cs typeface="Microsoft Sans Serif"/>
              </a:rPr>
              <a:t>К</a:t>
            </a:r>
            <a:r>
              <a:rPr dirty="0" sz="1600" spc="-15">
                <a:solidFill>
                  <a:srgbClr val="C00000"/>
                </a:solidFill>
                <a:latin typeface="Microsoft Sans Serif"/>
                <a:cs typeface="Microsoft Sans Serif"/>
              </a:rPr>
              <a:t>О</a:t>
            </a:r>
            <a:r>
              <a:rPr dirty="0" sz="1600" spc="-80">
                <a:solidFill>
                  <a:srgbClr val="C00000"/>
                </a:solidFill>
                <a:latin typeface="Microsoft Sans Serif"/>
                <a:cs typeface="Microsoft Sans Serif"/>
              </a:rPr>
              <a:t>Н</a:t>
            </a:r>
            <a:r>
              <a:rPr dirty="0" sz="1600" spc="-70">
                <a:solidFill>
                  <a:srgbClr val="C00000"/>
                </a:solidFill>
                <a:latin typeface="Microsoft Sans Serif"/>
                <a:cs typeface="Microsoft Sans Serif"/>
              </a:rPr>
              <a:t>К</a:t>
            </a:r>
            <a:r>
              <a:rPr dirty="0" sz="1600" spc="-25">
                <a:solidFill>
                  <a:srgbClr val="C00000"/>
                </a:solidFill>
                <a:latin typeface="Microsoft Sans Serif"/>
                <a:cs typeface="Microsoft Sans Serif"/>
              </a:rPr>
              <a:t>У</a:t>
            </a:r>
            <a:r>
              <a:rPr dirty="0" sz="1600" spc="-5">
                <a:solidFill>
                  <a:srgbClr val="C00000"/>
                </a:solidFill>
                <a:latin typeface="Microsoft Sans Serif"/>
                <a:cs typeface="Microsoft Sans Serif"/>
              </a:rPr>
              <a:t>РЕ</a:t>
            </a:r>
            <a:r>
              <a:rPr dirty="0" sz="1600" spc="-10">
                <a:solidFill>
                  <a:srgbClr val="C00000"/>
                </a:solidFill>
                <a:latin typeface="Microsoft Sans Serif"/>
                <a:cs typeface="Microsoft Sans Serif"/>
              </a:rPr>
              <a:t>Н</a:t>
            </a:r>
            <a:r>
              <a:rPr dirty="0" sz="1600" spc="-85">
                <a:solidFill>
                  <a:srgbClr val="C00000"/>
                </a:solidFill>
                <a:latin typeface="Microsoft Sans Serif"/>
                <a:cs typeface="Microsoft Sans Serif"/>
              </a:rPr>
              <a:t>Т</a:t>
            </a:r>
            <a:r>
              <a:rPr dirty="0" sz="1600" spc="-15">
                <a:solidFill>
                  <a:srgbClr val="C00000"/>
                </a:solidFill>
                <a:latin typeface="Microsoft Sans Serif"/>
                <a:cs typeface="Microsoft Sans Serif"/>
              </a:rPr>
              <a:t>О</a:t>
            </a:r>
            <a:r>
              <a:rPr dirty="0" sz="1600" spc="-10">
                <a:solidFill>
                  <a:srgbClr val="C00000"/>
                </a:solidFill>
                <a:latin typeface="Microsoft Sans Serif"/>
                <a:cs typeface="Microsoft Sans Serif"/>
              </a:rPr>
              <a:t>СПО</a:t>
            </a:r>
            <a:r>
              <a:rPr dirty="0" sz="1600" spc="-35">
                <a:solidFill>
                  <a:srgbClr val="C00000"/>
                </a:solidFill>
                <a:latin typeface="Microsoft Sans Serif"/>
                <a:cs typeface="Microsoft Sans Serif"/>
              </a:rPr>
              <a:t>С</a:t>
            </a:r>
            <a:r>
              <a:rPr dirty="0" sz="1600" spc="-15">
                <a:solidFill>
                  <a:srgbClr val="C00000"/>
                </a:solidFill>
                <a:latin typeface="Microsoft Sans Serif"/>
                <a:cs typeface="Microsoft Sans Serif"/>
              </a:rPr>
              <a:t>О</a:t>
            </a:r>
            <a:r>
              <a:rPr dirty="0" sz="1600" spc="-10">
                <a:solidFill>
                  <a:srgbClr val="C00000"/>
                </a:solidFill>
                <a:latin typeface="Microsoft Sans Serif"/>
                <a:cs typeface="Microsoft Sans Serif"/>
              </a:rPr>
              <a:t>Б</a:t>
            </a:r>
            <a:r>
              <a:rPr dirty="0" sz="1600">
                <a:solidFill>
                  <a:srgbClr val="C00000"/>
                </a:solidFill>
                <a:latin typeface="Microsoft Sans Serif"/>
                <a:cs typeface="Microsoft Sans Serif"/>
              </a:rPr>
              <a:t>Н</a:t>
            </a:r>
            <a:r>
              <a:rPr dirty="0" sz="1600" spc="-15">
                <a:solidFill>
                  <a:srgbClr val="C00000"/>
                </a:solidFill>
                <a:latin typeface="Microsoft Sans Serif"/>
                <a:cs typeface="Microsoft Sans Serif"/>
              </a:rPr>
              <a:t>О</a:t>
            </a:r>
            <a:r>
              <a:rPr dirty="0" sz="1600" spc="-55">
                <a:solidFill>
                  <a:srgbClr val="C00000"/>
                </a:solidFill>
                <a:latin typeface="Microsoft Sans Serif"/>
                <a:cs typeface="Microsoft Sans Serif"/>
              </a:rPr>
              <a:t>С</a:t>
            </a:r>
            <a:r>
              <a:rPr dirty="0" sz="1600" spc="-10">
                <a:solidFill>
                  <a:srgbClr val="C00000"/>
                </a:solidFill>
                <a:latin typeface="Microsoft Sans Serif"/>
                <a:cs typeface="Microsoft Sans Serif"/>
              </a:rPr>
              <a:t>ТИ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129068" y="3977259"/>
            <a:ext cx="10072370" cy="2599055"/>
            <a:chOff x="1129068" y="3977259"/>
            <a:chExt cx="10072370" cy="2599055"/>
          </a:xfrm>
        </p:grpSpPr>
        <p:pic>
          <p:nvPicPr>
            <p:cNvPr id="48" name="object 4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29068" y="3996436"/>
              <a:ext cx="744601" cy="74460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456671" y="3977259"/>
              <a:ext cx="744601" cy="74460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323577" y="5934849"/>
              <a:ext cx="641375" cy="641375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5101209" y="4050538"/>
            <a:ext cx="242252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5">
                <a:solidFill>
                  <a:srgbClr val="FFFFFF"/>
                </a:solidFill>
                <a:latin typeface="Microsoft Sans Serif"/>
                <a:cs typeface="Microsoft Sans Serif"/>
              </a:rPr>
              <a:t>INDUSTRY</a:t>
            </a:r>
            <a:r>
              <a:rPr dirty="0" sz="2800" spc="-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Microsoft Sans Serif"/>
                <a:cs typeface="Microsoft Sans Serif"/>
              </a:rPr>
              <a:t>4.0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657" y="139141"/>
            <a:ext cx="9902825" cy="2220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782955">
              <a:lnSpc>
                <a:spcPct val="100000"/>
              </a:lnSpc>
              <a:spcBef>
                <a:spcPts val="100"/>
              </a:spcBef>
            </a:pPr>
            <a:r>
              <a:rPr dirty="0" sz="3600" spc="-40" b="0">
                <a:solidFill>
                  <a:srgbClr val="BEBEBE"/>
                </a:solidFill>
                <a:latin typeface="Microsoft Sans Serif"/>
                <a:cs typeface="Microsoft Sans Serif"/>
              </a:rPr>
              <a:t>ТЕХНОЛОГИИ</a:t>
            </a:r>
            <a:r>
              <a:rPr dirty="0" sz="3600" spc="35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3600" spc="-75" b="0">
                <a:solidFill>
                  <a:srgbClr val="BEBEBE"/>
                </a:solidFill>
                <a:latin typeface="Microsoft Sans Serif"/>
                <a:cs typeface="Microsoft Sans Serif"/>
              </a:rPr>
              <a:t>КОТОРЫЕ</a:t>
            </a:r>
            <a:r>
              <a:rPr dirty="0" sz="3600" spc="25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3600" b="0">
                <a:solidFill>
                  <a:srgbClr val="BEBEBE"/>
                </a:solidFill>
                <a:latin typeface="Microsoft Sans Serif"/>
                <a:cs typeface="Microsoft Sans Serif"/>
              </a:rPr>
              <a:t>В</a:t>
            </a:r>
            <a:r>
              <a:rPr dirty="0" sz="3600" spc="40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3600" spc="5" b="0">
                <a:solidFill>
                  <a:srgbClr val="BEBEBE"/>
                </a:solidFill>
                <a:latin typeface="Microsoft Sans Serif"/>
                <a:cs typeface="Microsoft Sans Serif"/>
              </a:rPr>
              <a:t>БЛИЖАЙШИЕ </a:t>
            </a:r>
            <a:r>
              <a:rPr dirty="0" sz="3600" spc="-940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3600" spc="-5" b="0">
                <a:solidFill>
                  <a:srgbClr val="BEBEBE"/>
                </a:solidFill>
                <a:latin typeface="Microsoft Sans Serif"/>
                <a:cs typeface="Microsoft Sans Serif"/>
              </a:rPr>
              <a:t>ПЯТЬ</a:t>
            </a:r>
            <a:r>
              <a:rPr dirty="0" sz="3600" spc="45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3600" spc="-70" b="0">
                <a:solidFill>
                  <a:srgbClr val="BEBEBE"/>
                </a:solidFill>
                <a:latin typeface="Microsoft Sans Serif"/>
                <a:cs typeface="Microsoft Sans Serif"/>
              </a:rPr>
              <a:t>ЛЕ</a:t>
            </a:r>
            <a:r>
              <a:rPr dirty="0" sz="3600" spc="-55" b="0">
                <a:solidFill>
                  <a:srgbClr val="BEBEBE"/>
                </a:solidFill>
                <a:latin typeface="Microsoft Sans Serif"/>
                <a:cs typeface="Microsoft Sans Serif"/>
              </a:rPr>
              <a:t>Т</a:t>
            </a:r>
            <a:r>
              <a:rPr dirty="0" sz="3600" spc="40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3600" spc="-65" b="0">
                <a:solidFill>
                  <a:srgbClr val="BEBEBE"/>
                </a:solidFill>
                <a:latin typeface="Microsoft Sans Serif"/>
                <a:cs typeface="Microsoft Sans Serif"/>
              </a:rPr>
              <a:t>ПРИВЕ</a:t>
            </a:r>
            <a:r>
              <a:rPr dirty="0" sz="3600" spc="-45" b="0">
                <a:solidFill>
                  <a:srgbClr val="BEBEBE"/>
                </a:solidFill>
                <a:latin typeface="Microsoft Sans Serif"/>
                <a:cs typeface="Microsoft Sans Serif"/>
              </a:rPr>
              <a:t>Д</a:t>
            </a:r>
            <a:r>
              <a:rPr dirty="0" sz="3600" spc="-15" b="0">
                <a:solidFill>
                  <a:srgbClr val="BEBEBE"/>
                </a:solidFill>
                <a:latin typeface="Microsoft Sans Serif"/>
                <a:cs typeface="Microsoft Sans Serif"/>
              </a:rPr>
              <a:t>У</a:t>
            </a:r>
            <a:r>
              <a:rPr dirty="0" sz="3600" spc="-10" b="0">
                <a:solidFill>
                  <a:srgbClr val="BEBEBE"/>
                </a:solidFill>
                <a:latin typeface="Microsoft Sans Serif"/>
                <a:cs typeface="Microsoft Sans Serif"/>
              </a:rPr>
              <a:t>Т</a:t>
            </a:r>
            <a:r>
              <a:rPr dirty="0" sz="3600" spc="40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3600" spc="-305" b="0">
                <a:solidFill>
                  <a:srgbClr val="BEBEBE"/>
                </a:solidFill>
                <a:latin typeface="Microsoft Sans Serif"/>
                <a:cs typeface="Microsoft Sans Serif"/>
              </a:rPr>
              <a:t>К</a:t>
            </a:r>
            <a:r>
              <a:rPr dirty="0" sz="3600" spc="45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3600" spc="-335" b="0">
                <a:solidFill>
                  <a:srgbClr val="BEBEBE"/>
                </a:solidFill>
                <a:latin typeface="Microsoft Sans Serif"/>
                <a:cs typeface="Microsoft Sans Serif"/>
              </a:rPr>
              <a:t>К</a:t>
            </a:r>
            <a:r>
              <a:rPr dirty="0" sz="3600" b="0">
                <a:solidFill>
                  <a:srgbClr val="BEBEBE"/>
                </a:solidFill>
                <a:latin typeface="Microsoft Sans Serif"/>
                <a:cs typeface="Microsoft Sans Serif"/>
              </a:rPr>
              <a:t>ОРЕННЫМ</a:t>
            </a:r>
            <a:endParaRPr sz="36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dirty="0" sz="3600" spc="-5" b="0">
                <a:solidFill>
                  <a:srgbClr val="BEBEBE"/>
                </a:solidFill>
                <a:latin typeface="Microsoft Sans Serif"/>
                <a:cs typeface="Microsoft Sans Serif"/>
              </a:rPr>
              <a:t>ПЕРЕМЕНАМ</a:t>
            </a:r>
            <a:r>
              <a:rPr dirty="0" sz="3600" spc="35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3600" b="0">
                <a:solidFill>
                  <a:srgbClr val="BEBEBE"/>
                </a:solidFill>
                <a:latin typeface="Microsoft Sans Serif"/>
                <a:cs typeface="Microsoft Sans Serif"/>
              </a:rPr>
              <a:t>В</a:t>
            </a:r>
            <a:r>
              <a:rPr dirty="0" sz="3600" spc="30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3600" spc="10" b="0">
                <a:solidFill>
                  <a:srgbClr val="BEBEBE"/>
                </a:solidFill>
                <a:latin typeface="Microsoft Sans Serif"/>
                <a:cs typeface="Microsoft Sans Serif"/>
              </a:rPr>
              <a:t>ВАШЕЙ</a:t>
            </a:r>
            <a:r>
              <a:rPr dirty="0" sz="3600" spc="30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3600" spc="-95" b="0">
                <a:solidFill>
                  <a:srgbClr val="BEBEBE"/>
                </a:solidFill>
                <a:latin typeface="Microsoft Sans Serif"/>
                <a:cs typeface="Microsoft Sans Serif"/>
              </a:rPr>
              <a:t>ОТРАСЛИ</a:t>
            </a:r>
            <a:r>
              <a:rPr dirty="0" sz="3600" spc="40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3600" spc="-15" b="0">
                <a:solidFill>
                  <a:srgbClr val="BEBEBE"/>
                </a:solidFill>
                <a:latin typeface="Microsoft Sans Serif"/>
                <a:cs typeface="Microsoft Sans Serif"/>
              </a:rPr>
              <a:t>И</a:t>
            </a:r>
            <a:r>
              <a:rPr dirty="0" sz="3600" spc="20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3600" spc="-25" b="0">
                <a:solidFill>
                  <a:srgbClr val="BEBEBE"/>
                </a:solidFill>
                <a:latin typeface="Microsoft Sans Serif"/>
                <a:cs typeface="Microsoft Sans Serif"/>
              </a:rPr>
              <a:t>БИЗНЕС </a:t>
            </a:r>
            <a:r>
              <a:rPr dirty="0" sz="3600" spc="-940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3600" spc="-95" b="0">
                <a:solidFill>
                  <a:srgbClr val="BEBEBE"/>
                </a:solidFill>
                <a:latin typeface="Microsoft Sans Serif"/>
                <a:cs typeface="Microsoft Sans Serif"/>
              </a:rPr>
              <a:t>МОДЕЛИ.</a:t>
            </a:r>
            <a:endParaRPr sz="36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50279" y="2788920"/>
            <a:ext cx="6141720" cy="4069079"/>
            <a:chOff x="6050279" y="2788920"/>
            <a:chExt cx="6141720" cy="406907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8572" y="2788920"/>
              <a:ext cx="3043427" cy="28803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12251" y="3640836"/>
              <a:ext cx="3200400" cy="26182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80503" y="4497323"/>
              <a:ext cx="3201924" cy="23591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50279" y="5350764"/>
              <a:ext cx="3200400" cy="150723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10927" y="2869692"/>
              <a:ext cx="1080516" cy="125272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82227" y="3715512"/>
              <a:ext cx="1080516" cy="12893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52003" y="4541520"/>
              <a:ext cx="1082040" cy="12908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21779" y="5425440"/>
              <a:ext cx="1080516" cy="1296924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99757" y="4657216"/>
            <a:ext cx="3150870" cy="684530"/>
          </a:xfrm>
          <a:custGeom>
            <a:avLst/>
            <a:gdLst/>
            <a:ahLst/>
            <a:cxnLst/>
            <a:rect l="l" t="t" r="r" b="b"/>
            <a:pathLst>
              <a:path w="3150870" h="684529">
                <a:moveTo>
                  <a:pt x="0" y="684148"/>
                </a:moveTo>
                <a:lnTo>
                  <a:pt x="725056" y="0"/>
                </a:lnTo>
                <a:lnTo>
                  <a:pt x="3150553" y="0"/>
                </a:lnTo>
                <a:lnTo>
                  <a:pt x="2425510" y="684148"/>
                </a:lnTo>
                <a:lnTo>
                  <a:pt x="0" y="684148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63625" y="4697348"/>
            <a:ext cx="2016125" cy="1139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30">
                <a:solidFill>
                  <a:srgbClr val="F1F1F1"/>
                </a:solidFill>
                <a:latin typeface="Microsoft Sans Serif"/>
                <a:cs typeface="Microsoft Sans Serif"/>
              </a:rPr>
              <a:t>ДОПОЛНЕННАЯ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ts val="2225"/>
              </a:lnSpc>
            </a:pPr>
            <a:r>
              <a:rPr dirty="0" sz="2000" spc="-15">
                <a:solidFill>
                  <a:srgbClr val="F1F1F1"/>
                </a:solidFill>
                <a:latin typeface="Microsoft Sans Serif"/>
                <a:cs typeface="Microsoft Sans Serif"/>
              </a:rPr>
              <a:t>РЕАЛЬНОСТЬ</a:t>
            </a:r>
            <a:endParaRPr sz="2000">
              <a:latin typeface="Microsoft Sans Serif"/>
              <a:cs typeface="Microsoft Sans Serif"/>
            </a:endParaRPr>
          </a:p>
          <a:p>
            <a:pPr marL="220345">
              <a:lnSpc>
                <a:spcPts val="4145"/>
              </a:lnSpc>
            </a:pPr>
            <a:r>
              <a:rPr dirty="0" sz="3600" spc="-5">
                <a:solidFill>
                  <a:srgbClr val="F1F1F1"/>
                </a:solidFill>
                <a:latin typeface="Microsoft Sans Serif"/>
                <a:cs typeface="Microsoft Sans Serif"/>
              </a:rPr>
              <a:t>12%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36421" y="3066160"/>
            <a:ext cx="3215640" cy="684530"/>
          </a:xfrm>
          <a:custGeom>
            <a:avLst/>
            <a:gdLst/>
            <a:ahLst/>
            <a:cxnLst/>
            <a:rect l="l" t="t" r="r" b="b"/>
            <a:pathLst>
              <a:path w="3215640" h="684529">
                <a:moveTo>
                  <a:pt x="0" y="684276"/>
                </a:moveTo>
                <a:lnTo>
                  <a:pt x="725093" y="0"/>
                </a:lnTo>
                <a:lnTo>
                  <a:pt x="3215182" y="0"/>
                </a:lnTo>
                <a:lnTo>
                  <a:pt x="2490139" y="684276"/>
                </a:lnTo>
                <a:lnTo>
                  <a:pt x="0" y="684276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874647" y="3120644"/>
            <a:ext cx="2098675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5">
                <a:solidFill>
                  <a:srgbClr val="F1F1F1"/>
                </a:solidFill>
                <a:latin typeface="Microsoft Sans Serif"/>
                <a:cs typeface="Microsoft Sans Serif"/>
              </a:rPr>
              <a:t>ИС</a:t>
            </a:r>
            <a:r>
              <a:rPr dirty="0" sz="1800" spc="-40">
                <a:solidFill>
                  <a:srgbClr val="F1F1F1"/>
                </a:solidFill>
                <a:latin typeface="Microsoft Sans Serif"/>
                <a:cs typeface="Microsoft Sans Serif"/>
              </a:rPr>
              <a:t>К</a:t>
            </a:r>
            <a:r>
              <a:rPr dirty="0" sz="1800" spc="-10">
                <a:solidFill>
                  <a:srgbClr val="F1F1F1"/>
                </a:solidFill>
                <a:latin typeface="Microsoft Sans Serif"/>
                <a:cs typeface="Microsoft Sans Serif"/>
              </a:rPr>
              <a:t>У</a:t>
            </a:r>
            <a:r>
              <a:rPr dirty="0" sz="1800" spc="-15">
                <a:solidFill>
                  <a:srgbClr val="F1F1F1"/>
                </a:solidFill>
                <a:latin typeface="Microsoft Sans Serif"/>
                <a:cs typeface="Microsoft Sans Serif"/>
              </a:rPr>
              <a:t>С</a:t>
            </a:r>
            <a:r>
              <a:rPr dirty="0" sz="1800" spc="-65">
                <a:solidFill>
                  <a:srgbClr val="F1F1F1"/>
                </a:solidFill>
                <a:latin typeface="Microsoft Sans Serif"/>
                <a:cs typeface="Microsoft Sans Serif"/>
              </a:rPr>
              <a:t>С</a:t>
            </a:r>
            <a:r>
              <a:rPr dirty="0" sz="1800" spc="10">
                <a:solidFill>
                  <a:srgbClr val="F1F1F1"/>
                </a:solidFill>
                <a:latin typeface="Microsoft Sans Serif"/>
                <a:cs typeface="Microsoft Sans Serif"/>
              </a:rPr>
              <a:t>Т</a:t>
            </a:r>
            <a:r>
              <a:rPr dirty="0" sz="1800">
                <a:solidFill>
                  <a:srgbClr val="F1F1F1"/>
                </a:solidFill>
                <a:latin typeface="Microsoft Sans Serif"/>
                <a:cs typeface="Microsoft Sans Serif"/>
              </a:rPr>
              <a:t>ВЕН</a:t>
            </a:r>
            <a:r>
              <a:rPr dirty="0" sz="1800" spc="-10">
                <a:solidFill>
                  <a:srgbClr val="F1F1F1"/>
                </a:solidFill>
                <a:latin typeface="Microsoft Sans Serif"/>
                <a:cs typeface="Microsoft Sans Serif"/>
              </a:rPr>
              <a:t>Н</a:t>
            </a:r>
            <a:r>
              <a:rPr dirty="0" sz="1800" spc="-10">
                <a:solidFill>
                  <a:srgbClr val="F1F1F1"/>
                </a:solidFill>
                <a:latin typeface="Microsoft Sans Serif"/>
                <a:cs typeface="Microsoft Sans Serif"/>
              </a:rPr>
              <a:t>ЫЙ  </a:t>
            </a:r>
            <a:r>
              <a:rPr dirty="0" sz="1800" spc="-35">
                <a:solidFill>
                  <a:srgbClr val="F1F1F1"/>
                </a:solidFill>
                <a:latin typeface="Microsoft Sans Serif"/>
                <a:cs typeface="Microsoft Sans Serif"/>
              </a:rPr>
              <a:t>ИНТЕЛЕКТ</a:t>
            </a:r>
            <a:endParaRPr sz="1800">
              <a:latin typeface="Microsoft Sans Serif"/>
              <a:cs typeface="Microsoft Sans Serif"/>
            </a:endParaRPr>
          </a:p>
          <a:p>
            <a:pPr marL="254000">
              <a:lnSpc>
                <a:spcPct val="100000"/>
              </a:lnSpc>
              <a:spcBef>
                <a:spcPts val="114"/>
              </a:spcBef>
            </a:pPr>
            <a:r>
              <a:rPr dirty="0" sz="3200" spc="-5">
                <a:solidFill>
                  <a:srgbClr val="F1F1F1"/>
                </a:solidFill>
                <a:latin typeface="Microsoft Sans Serif"/>
                <a:cs typeface="Microsoft Sans Serif"/>
              </a:rPr>
              <a:t>36%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2359" y="6470091"/>
            <a:ext cx="362966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BEBEBE"/>
                </a:solidFill>
                <a:latin typeface="Microsoft Sans Serif"/>
                <a:cs typeface="Microsoft Sans Serif"/>
              </a:rPr>
              <a:t>Source:</a:t>
            </a:r>
            <a:r>
              <a:rPr dirty="0" sz="1400" spc="-25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5">
                <a:solidFill>
                  <a:srgbClr val="BEBEBE"/>
                </a:solidFill>
                <a:latin typeface="Microsoft Sans Serif"/>
                <a:cs typeface="Microsoft Sans Serif"/>
              </a:rPr>
              <a:t>PwC,</a:t>
            </a:r>
            <a:r>
              <a:rPr dirty="0" sz="1400" spc="4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5">
                <a:solidFill>
                  <a:srgbClr val="BEBEBE"/>
                </a:solidFill>
                <a:latin typeface="Microsoft Sans Serif"/>
                <a:cs typeface="Microsoft Sans Serif"/>
              </a:rPr>
              <a:t>2020</a:t>
            </a:r>
            <a:r>
              <a:rPr dirty="0" sz="1400" spc="-15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5">
                <a:solidFill>
                  <a:srgbClr val="BEBEBE"/>
                </a:solidFill>
                <a:latin typeface="Microsoft Sans Serif"/>
                <a:cs typeface="Microsoft Sans Serif"/>
              </a:rPr>
              <a:t>Global </a:t>
            </a:r>
            <a:r>
              <a:rPr dirty="0" sz="1400" spc="-10">
                <a:solidFill>
                  <a:srgbClr val="BEBEBE"/>
                </a:solidFill>
                <a:latin typeface="Microsoft Sans Serif"/>
                <a:cs typeface="Microsoft Sans Serif"/>
              </a:rPr>
              <a:t>Digital</a:t>
            </a:r>
            <a:r>
              <a:rPr dirty="0" sz="1400">
                <a:solidFill>
                  <a:srgbClr val="BEBEBE"/>
                </a:solidFill>
                <a:latin typeface="Microsoft Sans Serif"/>
                <a:cs typeface="Microsoft Sans Serif"/>
              </a:rPr>
              <a:t> IQ®</a:t>
            </a:r>
            <a:r>
              <a:rPr dirty="0" sz="1400" spc="5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5">
                <a:solidFill>
                  <a:srgbClr val="BEBEBE"/>
                </a:solidFill>
                <a:latin typeface="Microsoft Sans Serif"/>
                <a:cs typeface="Microsoft Sans Serif"/>
              </a:rPr>
              <a:t>Survey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93565" y="4805610"/>
            <a:ext cx="2271395" cy="101600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2000" spc="-30">
                <a:solidFill>
                  <a:srgbClr val="F1F1F1"/>
                </a:solidFill>
                <a:latin typeface="Microsoft Sans Serif"/>
                <a:cs typeface="Microsoft Sans Serif"/>
              </a:rPr>
              <a:t>РОБОТОТЕХНИКА</a:t>
            </a:r>
            <a:endParaRPr sz="2000">
              <a:latin typeface="Microsoft Sans Serif"/>
              <a:cs typeface="Microsoft Sans Serif"/>
            </a:endParaRPr>
          </a:p>
          <a:p>
            <a:pPr marL="454025">
              <a:lnSpc>
                <a:spcPct val="100000"/>
              </a:lnSpc>
              <a:spcBef>
                <a:spcPts val="690"/>
              </a:spcBef>
            </a:pPr>
            <a:r>
              <a:rPr dirty="0" sz="3600" spc="-90">
                <a:solidFill>
                  <a:srgbClr val="F1F1F1"/>
                </a:solidFill>
                <a:latin typeface="Microsoft Sans Serif"/>
                <a:cs typeface="Microsoft Sans Serif"/>
              </a:rPr>
              <a:t>11%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372865" y="4662296"/>
            <a:ext cx="3150870" cy="684530"/>
          </a:xfrm>
          <a:custGeom>
            <a:avLst/>
            <a:gdLst/>
            <a:ahLst/>
            <a:cxnLst/>
            <a:rect l="l" t="t" r="r" b="b"/>
            <a:pathLst>
              <a:path w="3150870" h="684529">
                <a:moveTo>
                  <a:pt x="0" y="684148"/>
                </a:moveTo>
                <a:lnTo>
                  <a:pt x="725043" y="0"/>
                </a:lnTo>
                <a:lnTo>
                  <a:pt x="3150489" y="0"/>
                </a:lnTo>
                <a:lnTo>
                  <a:pt x="2425446" y="684148"/>
                </a:lnTo>
                <a:lnTo>
                  <a:pt x="0" y="684148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217667" y="3092577"/>
            <a:ext cx="21570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1F1F1"/>
                </a:solidFill>
                <a:latin typeface="Microsoft Sans Serif"/>
                <a:cs typeface="Microsoft Sans Serif"/>
              </a:rPr>
              <a:t>ИНТЕРНЕТ</a:t>
            </a:r>
            <a:r>
              <a:rPr dirty="0" sz="1800" spc="-30">
                <a:solidFill>
                  <a:srgbClr val="F1F1F1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">
                <a:solidFill>
                  <a:srgbClr val="F1F1F1"/>
                </a:solidFill>
                <a:latin typeface="Microsoft Sans Serif"/>
                <a:cs typeface="Microsoft Sans Serif"/>
              </a:rPr>
              <a:t>ВЕЩЕЙ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06897" y="3647313"/>
            <a:ext cx="83756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0">
                <a:solidFill>
                  <a:srgbClr val="F1F1F1"/>
                </a:solidFill>
                <a:latin typeface="Microsoft Sans Serif"/>
                <a:cs typeface="Microsoft Sans Serif"/>
              </a:rPr>
              <a:t>30%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43552" y="3017011"/>
            <a:ext cx="3150870" cy="684530"/>
          </a:xfrm>
          <a:custGeom>
            <a:avLst/>
            <a:gdLst/>
            <a:ahLst/>
            <a:cxnLst/>
            <a:rect l="l" t="t" r="r" b="b"/>
            <a:pathLst>
              <a:path w="3150870" h="684529">
                <a:moveTo>
                  <a:pt x="0" y="684149"/>
                </a:moveTo>
                <a:lnTo>
                  <a:pt x="725043" y="0"/>
                </a:lnTo>
                <a:lnTo>
                  <a:pt x="3150616" y="0"/>
                </a:lnTo>
                <a:lnTo>
                  <a:pt x="2425573" y="684149"/>
                </a:lnTo>
                <a:lnTo>
                  <a:pt x="0" y="684149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241" y="4590003"/>
            <a:ext cx="3505835" cy="22679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7161" y="0"/>
            <a:ext cx="3523996" cy="211569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175250" y="1947417"/>
            <a:ext cx="6396355" cy="3439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61290">
              <a:lnSpc>
                <a:spcPct val="100000"/>
              </a:lnSpc>
              <a:spcBef>
                <a:spcPts val="95"/>
              </a:spcBef>
            </a:pPr>
            <a:r>
              <a:rPr dirty="0" sz="2800" spc="-55">
                <a:solidFill>
                  <a:srgbClr val="BEBEBE"/>
                </a:solidFill>
                <a:latin typeface="Microsoft Sans Serif"/>
                <a:cs typeface="Microsoft Sans Serif"/>
              </a:rPr>
              <a:t>СТОИТ</a:t>
            </a:r>
            <a:r>
              <a:rPr dirty="0" sz="2800" spc="45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BEBEBE"/>
                </a:solidFill>
                <a:latin typeface="Microsoft Sans Serif"/>
                <a:cs typeface="Microsoft Sans Serif"/>
              </a:rPr>
              <a:t>НА</a:t>
            </a:r>
            <a:r>
              <a:rPr dirty="0" sz="2800" spc="25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BEBEBE"/>
                </a:solidFill>
                <a:latin typeface="Microsoft Sans Serif"/>
                <a:cs typeface="Microsoft Sans Serif"/>
              </a:rPr>
              <a:t>ТРЕТЬЕМ</a:t>
            </a:r>
            <a:r>
              <a:rPr dirty="0" sz="2800" spc="55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25">
                <a:solidFill>
                  <a:srgbClr val="BEBEBE"/>
                </a:solidFill>
                <a:latin typeface="Microsoft Sans Serif"/>
                <a:cs typeface="Microsoft Sans Serif"/>
              </a:rPr>
              <a:t>МЕСТЕ</a:t>
            </a:r>
            <a:r>
              <a:rPr dirty="0" sz="2800" spc="45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70">
                <a:solidFill>
                  <a:srgbClr val="BEBEBE"/>
                </a:solidFill>
                <a:latin typeface="Microsoft Sans Serif"/>
                <a:cs typeface="Microsoft Sans Serif"/>
              </a:rPr>
              <a:t>СРЕДИ </a:t>
            </a:r>
            <a:r>
              <a:rPr dirty="0" sz="2800" spc="-73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35">
                <a:solidFill>
                  <a:srgbClr val="BEBEBE"/>
                </a:solidFill>
                <a:latin typeface="Microsoft Sans Serif"/>
                <a:cs typeface="Microsoft Sans Serif"/>
              </a:rPr>
              <a:t>НАИБОЛЕЕ</a:t>
            </a:r>
            <a:r>
              <a:rPr dirty="0" sz="2800" spc="55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35">
                <a:solidFill>
                  <a:srgbClr val="BEBEBE"/>
                </a:solidFill>
                <a:latin typeface="Microsoft Sans Serif"/>
                <a:cs typeface="Microsoft Sans Serif"/>
              </a:rPr>
              <a:t>ПЕРСПЕКТИВНЫХ</a:t>
            </a:r>
            <a:endParaRPr sz="2800">
              <a:latin typeface="Microsoft Sans Serif"/>
              <a:cs typeface="Microsoft Sans Serif"/>
            </a:endParaRPr>
          </a:p>
          <a:p>
            <a:pPr marL="12700" marR="185420">
              <a:lnSpc>
                <a:spcPct val="100000"/>
              </a:lnSpc>
              <a:spcBef>
                <a:spcPts val="5"/>
              </a:spcBef>
            </a:pPr>
            <a:r>
              <a:rPr dirty="0" sz="2800" spc="-35">
                <a:solidFill>
                  <a:srgbClr val="BEBEBE"/>
                </a:solidFill>
                <a:latin typeface="Microsoft Sans Serif"/>
                <a:cs typeface="Microsoft Sans Serif"/>
              </a:rPr>
              <a:t>ТЕХНОЛОГИЙ,</a:t>
            </a:r>
            <a:r>
              <a:rPr dirty="0" sz="2800" spc="65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65">
                <a:solidFill>
                  <a:srgbClr val="BEBEBE"/>
                </a:solidFill>
                <a:latin typeface="Microsoft Sans Serif"/>
                <a:cs typeface="Microsoft Sans Serif"/>
              </a:rPr>
              <a:t>КОТОРЫЕ</a:t>
            </a:r>
            <a:r>
              <a:rPr dirty="0" sz="2800" spc="1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80">
                <a:solidFill>
                  <a:srgbClr val="BEBEBE"/>
                </a:solidFill>
                <a:latin typeface="Microsoft Sans Serif"/>
                <a:cs typeface="Microsoft Sans Serif"/>
              </a:rPr>
              <a:t>ЗАКРОЮТ </a:t>
            </a:r>
            <a:r>
              <a:rPr dirty="0" sz="2800" spc="-73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5">
                <a:solidFill>
                  <a:srgbClr val="BEBEBE"/>
                </a:solidFill>
                <a:latin typeface="Microsoft Sans Serif"/>
                <a:cs typeface="Microsoft Sans Serif"/>
              </a:rPr>
              <a:t>ВАЖНЫЕ</a:t>
            </a:r>
            <a:r>
              <a:rPr dirty="0" sz="2800" spc="45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95">
                <a:solidFill>
                  <a:srgbClr val="BEBEBE"/>
                </a:solidFill>
                <a:latin typeface="Microsoft Sans Serif"/>
                <a:cs typeface="Microsoft Sans Serif"/>
              </a:rPr>
              <a:t>ЗАДАЧИ</a:t>
            </a:r>
            <a:r>
              <a:rPr dirty="0" sz="2800" spc="15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BEBEBE"/>
                </a:solidFill>
                <a:latin typeface="Microsoft Sans Serif"/>
                <a:cs typeface="Microsoft Sans Serif"/>
              </a:rPr>
              <a:t>НА</a:t>
            </a:r>
            <a:r>
              <a:rPr dirty="0" sz="2800" spc="3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35">
                <a:solidFill>
                  <a:srgbClr val="BEBEBE"/>
                </a:solidFill>
                <a:latin typeface="Microsoft Sans Serif"/>
                <a:cs typeface="Microsoft Sans Serif"/>
              </a:rPr>
              <a:t>ЭТАПЕ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800" spc="-65">
                <a:solidFill>
                  <a:srgbClr val="BEBEBE"/>
                </a:solidFill>
                <a:latin typeface="Microsoft Sans Serif"/>
                <a:cs typeface="Microsoft Sans Serif"/>
              </a:rPr>
              <a:t>ЦИФРОВОЙ</a:t>
            </a:r>
            <a:r>
              <a:rPr dirty="0" sz="2800" spc="4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0">
                <a:solidFill>
                  <a:srgbClr val="BEBEBE"/>
                </a:solidFill>
                <a:latin typeface="Microsoft Sans Serif"/>
                <a:cs typeface="Microsoft Sans Serif"/>
              </a:rPr>
              <a:t>ТРАНСФОРМАЦИИ</a:t>
            </a:r>
            <a:endParaRPr sz="28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dirty="0" sz="2800" spc="-70">
                <a:solidFill>
                  <a:srgbClr val="BEBEBE"/>
                </a:solidFill>
                <a:latin typeface="Microsoft Sans Serif"/>
                <a:cs typeface="Microsoft Sans Serif"/>
              </a:rPr>
              <a:t>ПРОИЗВОДСТВА.</a:t>
            </a:r>
            <a:r>
              <a:rPr dirty="0" sz="2800" spc="55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20">
                <a:solidFill>
                  <a:srgbClr val="BEBEBE"/>
                </a:solidFill>
                <a:latin typeface="Microsoft Sans Serif"/>
                <a:cs typeface="Microsoft Sans Serif"/>
              </a:rPr>
              <a:t>ИЗМЕНЯТ</a:t>
            </a:r>
            <a:r>
              <a:rPr dirty="0" sz="2800" spc="4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25">
                <a:solidFill>
                  <a:srgbClr val="BEBEBE"/>
                </a:solidFill>
                <a:latin typeface="Microsoft Sans Serif"/>
                <a:cs typeface="Microsoft Sans Serif"/>
              </a:rPr>
              <a:t>БИЗНЕС </a:t>
            </a:r>
            <a:r>
              <a:rPr dirty="0" sz="2800" spc="-73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90">
                <a:solidFill>
                  <a:srgbClr val="BEBEBE"/>
                </a:solidFill>
                <a:latin typeface="Microsoft Sans Serif"/>
                <a:cs typeface="Microsoft Sans Serif"/>
              </a:rPr>
              <a:t>МОДЕЛИ</a:t>
            </a:r>
            <a:r>
              <a:rPr dirty="0" sz="2800" spc="35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45">
                <a:solidFill>
                  <a:srgbClr val="BEBEBE"/>
                </a:solidFill>
                <a:latin typeface="Microsoft Sans Serif"/>
                <a:cs typeface="Microsoft Sans Serif"/>
              </a:rPr>
              <a:t>КОМПАНИЙ</a:t>
            </a:r>
            <a:r>
              <a:rPr dirty="0" sz="2800" spc="55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5">
                <a:solidFill>
                  <a:srgbClr val="BEBEBE"/>
                </a:solidFill>
                <a:latin typeface="Microsoft Sans Serif"/>
                <a:cs typeface="Microsoft Sans Serif"/>
              </a:rPr>
              <a:t>ИЛИ</a:t>
            </a:r>
            <a:r>
              <a:rPr dirty="0" sz="2800" spc="35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40">
                <a:solidFill>
                  <a:srgbClr val="BEBEBE"/>
                </a:solidFill>
                <a:latin typeface="Microsoft Sans Serif"/>
                <a:cs typeface="Microsoft Sans Serif"/>
              </a:rPr>
              <a:t>ЦЕЛЫХ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800" spc="-45">
                <a:solidFill>
                  <a:srgbClr val="BEBEBE"/>
                </a:solidFill>
                <a:latin typeface="Microsoft Sans Serif"/>
                <a:cs typeface="Microsoft Sans Serif"/>
              </a:rPr>
              <a:t>ИНДУСТРИЙ.</a:t>
            </a:r>
            <a:endParaRPr sz="28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5907" y="3384803"/>
            <a:ext cx="4977765" cy="3310254"/>
            <a:chOff x="25907" y="3384803"/>
            <a:chExt cx="4977765" cy="3310254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907" y="3544823"/>
              <a:ext cx="4977384" cy="31501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907" y="3384803"/>
              <a:ext cx="4977384" cy="285902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175250" y="988567"/>
            <a:ext cx="683133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60" b="0">
                <a:solidFill>
                  <a:srgbClr val="F1F1F1"/>
                </a:solidFill>
                <a:latin typeface="Microsoft Sans Serif"/>
                <a:cs typeface="Microsoft Sans Serif"/>
              </a:rPr>
              <a:t>ДОПОЛНЕННАЯ</a:t>
            </a:r>
            <a:r>
              <a:rPr dirty="0" sz="3600" b="0">
                <a:solidFill>
                  <a:srgbClr val="F1F1F1"/>
                </a:solidFill>
                <a:latin typeface="Microsoft Sans Serif"/>
                <a:cs typeface="Microsoft Sans Serif"/>
              </a:rPr>
              <a:t> </a:t>
            </a:r>
            <a:r>
              <a:rPr dirty="0" sz="3600" spc="-25" b="0">
                <a:solidFill>
                  <a:srgbClr val="F1F1F1"/>
                </a:solidFill>
                <a:latin typeface="Microsoft Sans Serif"/>
                <a:cs typeface="Microsoft Sans Serif"/>
              </a:rPr>
              <a:t>РЕАЛЬНОСТЬ</a:t>
            </a:r>
            <a:endParaRPr sz="36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9811" y="758951"/>
            <a:ext cx="12169775" cy="5160645"/>
            <a:chOff x="19811" y="758951"/>
            <a:chExt cx="12169775" cy="5160645"/>
          </a:xfrm>
        </p:grpSpPr>
        <p:sp>
          <p:nvSpPr>
            <p:cNvPr id="10" name="object 10"/>
            <p:cNvSpPr/>
            <p:nvPr/>
          </p:nvSpPr>
          <p:spPr>
            <a:xfrm>
              <a:off x="5206110" y="1587880"/>
              <a:ext cx="6980555" cy="33020"/>
            </a:xfrm>
            <a:custGeom>
              <a:avLst/>
              <a:gdLst/>
              <a:ahLst/>
              <a:cxnLst/>
              <a:rect l="l" t="t" r="r" b="b"/>
              <a:pathLst>
                <a:path w="6980555" h="33019">
                  <a:moveTo>
                    <a:pt x="0" y="32639"/>
                  </a:moveTo>
                  <a:lnTo>
                    <a:pt x="6980173" y="0"/>
                  </a:lnTo>
                </a:path>
              </a:pathLst>
            </a:custGeom>
            <a:ln w="63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907" y="3060191"/>
              <a:ext cx="4977384" cy="28590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907" y="2900172"/>
              <a:ext cx="4977384" cy="28590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003" y="2596895"/>
              <a:ext cx="4977384" cy="285902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003" y="2436875"/>
              <a:ext cx="4977384" cy="28590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811" y="2133599"/>
              <a:ext cx="4977384" cy="28590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811" y="1973579"/>
              <a:ext cx="4977384" cy="28590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859" y="1569719"/>
              <a:ext cx="4977384" cy="285749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859" y="1409700"/>
              <a:ext cx="4977384" cy="285902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100" y="917447"/>
              <a:ext cx="4977384" cy="285902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100" y="758951"/>
              <a:ext cx="4977384" cy="28575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38072" y="1232915"/>
              <a:ext cx="4363212" cy="25054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46932" y="2057400"/>
            <a:ext cx="3997960" cy="3526790"/>
            <a:chOff x="3646932" y="2057400"/>
            <a:chExt cx="3997960" cy="35267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7724" y="3339083"/>
              <a:ext cx="3566160" cy="212140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46932" y="3215639"/>
              <a:ext cx="3997452" cy="23682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41648" y="3307080"/>
              <a:ext cx="3209544" cy="19583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31792" y="3241547"/>
              <a:ext cx="2439923" cy="14036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00016" y="2551176"/>
              <a:ext cx="1891284" cy="19248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81626" y="2732786"/>
              <a:ext cx="1528919" cy="156235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75048" y="2057400"/>
              <a:ext cx="2153411" cy="13837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60392" y="2836163"/>
              <a:ext cx="774191" cy="135026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019167" y="3194050"/>
              <a:ext cx="57785" cy="635000"/>
            </a:xfrm>
            <a:custGeom>
              <a:avLst/>
              <a:gdLst/>
              <a:ahLst/>
              <a:cxnLst/>
              <a:rect l="l" t="t" r="r" b="b"/>
              <a:pathLst>
                <a:path w="57785" h="635000">
                  <a:moveTo>
                    <a:pt x="57658" y="0"/>
                  </a:moveTo>
                  <a:lnTo>
                    <a:pt x="0" y="34671"/>
                  </a:lnTo>
                  <a:lnTo>
                    <a:pt x="0" y="634619"/>
                  </a:lnTo>
                  <a:lnTo>
                    <a:pt x="47117" y="611505"/>
                  </a:lnTo>
                  <a:lnTo>
                    <a:pt x="57658" y="0"/>
                  </a:lnTo>
                  <a:close/>
                </a:path>
              </a:pathLst>
            </a:custGeom>
            <a:solidFill>
              <a:srgbClr val="00FFFF">
                <a:alpha val="3097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64708" y="2999232"/>
              <a:ext cx="774191" cy="135178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023102" y="3358007"/>
              <a:ext cx="57785" cy="635000"/>
            </a:xfrm>
            <a:custGeom>
              <a:avLst/>
              <a:gdLst/>
              <a:ahLst/>
              <a:cxnLst/>
              <a:rect l="l" t="t" r="r" b="b"/>
              <a:pathLst>
                <a:path w="57785" h="635000">
                  <a:moveTo>
                    <a:pt x="57531" y="0"/>
                  </a:moveTo>
                  <a:lnTo>
                    <a:pt x="0" y="34543"/>
                  </a:lnTo>
                  <a:lnTo>
                    <a:pt x="0" y="634618"/>
                  </a:lnTo>
                  <a:lnTo>
                    <a:pt x="47117" y="611504"/>
                  </a:lnTo>
                  <a:lnTo>
                    <a:pt x="57531" y="0"/>
                  </a:lnTo>
                  <a:close/>
                </a:path>
              </a:pathLst>
            </a:custGeom>
            <a:solidFill>
              <a:srgbClr val="FFFFFF">
                <a:alpha val="25881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01412" y="3070860"/>
              <a:ext cx="772667" cy="135026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558789" y="3428619"/>
              <a:ext cx="57785" cy="635000"/>
            </a:xfrm>
            <a:custGeom>
              <a:avLst/>
              <a:gdLst/>
              <a:ahLst/>
              <a:cxnLst/>
              <a:rect l="l" t="t" r="r" b="b"/>
              <a:pathLst>
                <a:path w="57785" h="635000">
                  <a:moveTo>
                    <a:pt x="0" y="0"/>
                  </a:moveTo>
                  <a:lnTo>
                    <a:pt x="10540" y="611504"/>
                  </a:lnTo>
                  <a:lnTo>
                    <a:pt x="57658" y="634618"/>
                  </a:lnTo>
                  <a:lnTo>
                    <a:pt x="57658" y="34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5881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46648" y="2956560"/>
              <a:ext cx="774192" cy="135026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305169" y="3314191"/>
              <a:ext cx="57785" cy="635000"/>
            </a:xfrm>
            <a:custGeom>
              <a:avLst/>
              <a:gdLst/>
              <a:ahLst/>
              <a:cxnLst/>
              <a:rect l="l" t="t" r="r" b="b"/>
              <a:pathLst>
                <a:path w="57785" h="635000">
                  <a:moveTo>
                    <a:pt x="0" y="0"/>
                  </a:moveTo>
                  <a:lnTo>
                    <a:pt x="10413" y="611632"/>
                  </a:lnTo>
                  <a:lnTo>
                    <a:pt x="57530" y="634746"/>
                  </a:lnTo>
                  <a:lnTo>
                    <a:pt x="57530" y="346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843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733550" y="117728"/>
            <a:ext cx="8992235" cy="14897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3200" spc="-50" b="0">
                <a:solidFill>
                  <a:srgbClr val="BEBEBE"/>
                </a:solidFill>
                <a:latin typeface="Microsoft Sans Serif"/>
                <a:cs typeface="Microsoft Sans Serif"/>
              </a:rPr>
              <a:t>ДОПОЛНЕННАЯ</a:t>
            </a:r>
            <a:r>
              <a:rPr dirty="0" sz="3200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3200" spc="-20" b="0">
                <a:solidFill>
                  <a:srgbClr val="BEBEBE"/>
                </a:solidFill>
                <a:latin typeface="Microsoft Sans Serif"/>
                <a:cs typeface="Microsoft Sans Serif"/>
              </a:rPr>
              <a:t>РЕАЛЬНОСТЬ</a:t>
            </a:r>
            <a:r>
              <a:rPr dirty="0" sz="3200" spc="5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3200" spc="-45" b="0">
                <a:solidFill>
                  <a:srgbClr val="BEBEBE"/>
                </a:solidFill>
                <a:latin typeface="Microsoft Sans Serif"/>
                <a:cs typeface="Microsoft Sans Serif"/>
              </a:rPr>
              <a:t>ПОЗВОЛЯЕТ </a:t>
            </a:r>
            <a:r>
              <a:rPr dirty="0" sz="3200" spc="-40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3200" spc="-75" b="0">
                <a:solidFill>
                  <a:srgbClr val="BEBEBE"/>
                </a:solidFill>
                <a:latin typeface="Microsoft Sans Serif"/>
                <a:cs typeface="Microsoft Sans Serif"/>
              </a:rPr>
              <a:t>АВТОМАТИЗИРОВАТЬ</a:t>
            </a:r>
            <a:r>
              <a:rPr dirty="0" sz="3200" spc="50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3200" spc="-50" b="0">
                <a:solidFill>
                  <a:srgbClr val="BEBEBE"/>
                </a:solidFill>
                <a:latin typeface="Microsoft Sans Serif"/>
                <a:cs typeface="Microsoft Sans Serif"/>
              </a:rPr>
              <a:t>ПРОИЗВОДСТВЕННЫЕ </a:t>
            </a:r>
            <a:r>
              <a:rPr dirty="0" sz="3200" spc="-835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3200" spc="-10" b="0">
                <a:solidFill>
                  <a:srgbClr val="BEBEBE"/>
                </a:solidFill>
                <a:latin typeface="Microsoft Sans Serif"/>
                <a:cs typeface="Microsoft Sans Serif"/>
              </a:rPr>
              <a:t>ПРОЦЕССЫ,</a:t>
            </a:r>
            <a:r>
              <a:rPr dirty="0" sz="3200" b="0">
                <a:solidFill>
                  <a:srgbClr val="BEBEBE"/>
                </a:solidFill>
                <a:latin typeface="Microsoft Sans Serif"/>
                <a:cs typeface="Microsoft Sans Serif"/>
              </a:rPr>
              <a:t> В</a:t>
            </a:r>
            <a:r>
              <a:rPr dirty="0" sz="3200" spc="40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3200" spc="-80" b="0">
                <a:solidFill>
                  <a:srgbClr val="BEBEBE"/>
                </a:solidFill>
                <a:latin typeface="Microsoft Sans Serif"/>
                <a:cs typeface="Microsoft Sans Serif"/>
              </a:rPr>
              <a:t>ТАКИХ</a:t>
            </a:r>
            <a:r>
              <a:rPr dirty="0" sz="3200" spc="25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3200" spc="-40" b="0">
                <a:solidFill>
                  <a:srgbClr val="BEBEBE"/>
                </a:solidFill>
                <a:latin typeface="Microsoft Sans Serif"/>
                <a:cs typeface="Microsoft Sans Serif"/>
              </a:rPr>
              <a:t>НАПРАВЛЕНИЯХ.</a:t>
            </a:r>
            <a:endParaRPr sz="3200">
              <a:latin typeface="Microsoft Sans Serif"/>
              <a:cs typeface="Microsoft Sans Serif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844039" y="4556759"/>
            <a:ext cx="1694814" cy="1567180"/>
            <a:chOff x="1844039" y="4556759"/>
            <a:chExt cx="1694814" cy="1567180"/>
          </a:xfrm>
        </p:grpSpPr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44039" y="5033771"/>
              <a:ext cx="1694688" cy="108965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62555" y="5020055"/>
              <a:ext cx="1085088" cy="77114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93975" y="4556759"/>
              <a:ext cx="1222248" cy="123901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24607" y="4787645"/>
              <a:ext cx="761855" cy="778383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8186928" y="4389120"/>
            <a:ext cx="1694814" cy="1567180"/>
            <a:chOff x="8186928" y="4389120"/>
            <a:chExt cx="1694814" cy="1567180"/>
          </a:xfrm>
        </p:grpSpPr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86928" y="4866132"/>
              <a:ext cx="1694687" cy="108966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06968" y="4850892"/>
              <a:ext cx="1085087" cy="77114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438388" y="4389120"/>
              <a:ext cx="1222248" cy="123901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668004" y="4619498"/>
              <a:ext cx="761855" cy="778382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8208264" y="1990344"/>
            <a:ext cx="1694814" cy="1567180"/>
            <a:chOff x="8208264" y="1990344"/>
            <a:chExt cx="1694814" cy="1567180"/>
          </a:xfrm>
        </p:grpSpPr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08264" y="2467356"/>
              <a:ext cx="1694687" cy="108966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26780" y="2452116"/>
              <a:ext cx="1085087" cy="77114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458200" y="1990344"/>
              <a:ext cx="1222248" cy="123901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689086" y="2220722"/>
              <a:ext cx="761728" cy="778382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1822704" y="1994916"/>
            <a:ext cx="1694814" cy="1567180"/>
            <a:chOff x="1822704" y="1994916"/>
            <a:chExt cx="1694814" cy="1567180"/>
          </a:xfrm>
        </p:grpSpPr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22704" y="2471928"/>
              <a:ext cx="1694688" cy="108966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142744" y="2456688"/>
              <a:ext cx="1085088" cy="77114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074164" y="1994916"/>
              <a:ext cx="1222248" cy="123901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304034" y="2225548"/>
              <a:ext cx="761730" cy="778382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1976120" y="3622040"/>
            <a:ext cx="145415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461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solidFill>
                  <a:srgbClr val="BEBEBE"/>
                </a:solidFill>
                <a:latin typeface="Microsoft Sans Serif"/>
                <a:cs typeface="Microsoft Sans Serif"/>
              </a:rPr>
              <a:t>ОБУЧЕНИЕ </a:t>
            </a:r>
            <a:r>
              <a:rPr dirty="0" sz="1800" spc="-1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">
                <a:solidFill>
                  <a:srgbClr val="BEBEBE"/>
                </a:solidFill>
                <a:latin typeface="Microsoft Sans Serif"/>
                <a:cs typeface="Microsoft Sans Serif"/>
              </a:rPr>
              <a:t>ПЕ</a:t>
            </a:r>
            <a:r>
              <a:rPr dirty="0" sz="1800" spc="-30">
                <a:solidFill>
                  <a:srgbClr val="BEBEBE"/>
                </a:solidFill>
                <a:latin typeface="Microsoft Sans Serif"/>
                <a:cs typeface="Microsoft Sans Serif"/>
              </a:rPr>
              <a:t>Р</a:t>
            </a:r>
            <a:r>
              <a:rPr dirty="0" sz="1800" spc="-40">
                <a:solidFill>
                  <a:srgbClr val="BEBEBE"/>
                </a:solidFill>
                <a:latin typeface="Microsoft Sans Serif"/>
                <a:cs typeface="Microsoft Sans Serif"/>
              </a:rPr>
              <a:t>С</a:t>
            </a:r>
            <a:r>
              <a:rPr dirty="0" sz="1800">
                <a:solidFill>
                  <a:srgbClr val="BEBEBE"/>
                </a:solidFill>
                <a:latin typeface="Microsoft Sans Serif"/>
                <a:cs typeface="Microsoft Sans Serif"/>
              </a:rPr>
              <a:t>ОН</a:t>
            </a:r>
            <a:r>
              <a:rPr dirty="0" sz="1800" spc="30">
                <a:solidFill>
                  <a:srgbClr val="BEBEBE"/>
                </a:solidFill>
                <a:latin typeface="Microsoft Sans Serif"/>
                <a:cs typeface="Microsoft Sans Serif"/>
              </a:rPr>
              <a:t>А</a:t>
            </a:r>
            <a:r>
              <a:rPr dirty="0" sz="1800" spc="-50">
                <a:solidFill>
                  <a:srgbClr val="BEBEBE"/>
                </a:solidFill>
                <a:latin typeface="Microsoft Sans Serif"/>
                <a:cs typeface="Microsoft Sans Serif"/>
              </a:rPr>
              <a:t>ЛА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925192" y="6075679"/>
            <a:ext cx="152146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solidFill>
                  <a:srgbClr val="BEBEBE"/>
                </a:solidFill>
                <a:latin typeface="Microsoft Sans Serif"/>
                <a:cs typeface="Microsoft Sans Serif"/>
              </a:rPr>
              <a:t>СБОРОЧНЫЙ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dirty="0" sz="1800" spc="-10">
                <a:solidFill>
                  <a:srgbClr val="BEBEBE"/>
                </a:solidFill>
                <a:latin typeface="Microsoft Sans Serif"/>
                <a:cs typeface="Microsoft Sans Serif"/>
              </a:rPr>
              <a:t>ПРОЦЕСС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057515" y="3681729"/>
            <a:ext cx="195707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26695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BEBEBE"/>
                </a:solidFill>
                <a:latin typeface="Microsoft Sans Serif"/>
                <a:cs typeface="Microsoft Sans Serif"/>
              </a:rPr>
              <a:t>РЕМОНТНОЕ </a:t>
            </a:r>
            <a:r>
              <a:rPr dirty="0" sz="180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BEBEBE"/>
                </a:solidFill>
                <a:latin typeface="Microsoft Sans Serif"/>
                <a:cs typeface="Microsoft Sans Serif"/>
              </a:rPr>
              <a:t>О</a:t>
            </a:r>
            <a:r>
              <a:rPr dirty="0" sz="1800" spc="-25">
                <a:solidFill>
                  <a:srgbClr val="BEBEBE"/>
                </a:solidFill>
                <a:latin typeface="Microsoft Sans Serif"/>
                <a:cs typeface="Microsoft Sans Serif"/>
              </a:rPr>
              <a:t>Б</a:t>
            </a:r>
            <a:r>
              <a:rPr dirty="0" sz="1800" spc="-65">
                <a:solidFill>
                  <a:srgbClr val="BEBEBE"/>
                </a:solidFill>
                <a:latin typeface="Microsoft Sans Serif"/>
                <a:cs typeface="Microsoft Sans Serif"/>
              </a:rPr>
              <a:t>С</a:t>
            </a:r>
            <a:r>
              <a:rPr dirty="0" sz="1800" spc="-60">
                <a:solidFill>
                  <a:srgbClr val="BEBEBE"/>
                </a:solidFill>
                <a:latin typeface="Microsoft Sans Serif"/>
                <a:cs typeface="Microsoft Sans Serif"/>
              </a:rPr>
              <a:t>Л</a:t>
            </a:r>
            <a:r>
              <a:rPr dirty="0" sz="1800" spc="-60">
                <a:solidFill>
                  <a:srgbClr val="BEBEBE"/>
                </a:solidFill>
                <a:latin typeface="Microsoft Sans Serif"/>
                <a:cs typeface="Microsoft Sans Serif"/>
              </a:rPr>
              <a:t>У</a:t>
            </a:r>
            <a:r>
              <a:rPr dirty="0" sz="1800" spc="40">
                <a:solidFill>
                  <a:srgbClr val="BEBEBE"/>
                </a:solidFill>
                <a:latin typeface="Microsoft Sans Serif"/>
                <a:cs typeface="Microsoft Sans Serif"/>
              </a:rPr>
              <a:t>Ж</a:t>
            </a:r>
            <a:r>
              <a:rPr dirty="0" sz="1800" spc="-5">
                <a:solidFill>
                  <a:srgbClr val="BEBEBE"/>
                </a:solidFill>
                <a:latin typeface="Microsoft Sans Serif"/>
                <a:cs typeface="Microsoft Sans Serif"/>
              </a:rPr>
              <a:t>И</a:t>
            </a:r>
            <a:r>
              <a:rPr dirty="0" sz="1800" spc="-65">
                <a:solidFill>
                  <a:srgbClr val="BEBEBE"/>
                </a:solidFill>
                <a:latin typeface="Microsoft Sans Serif"/>
                <a:cs typeface="Microsoft Sans Serif"/>
              </a:rPr>
              <a:t>В</a:t>
            </a:r>
            <a:r>
              <a:rPr dirty="0" sz="1800" spc="-5">
                <a:solidFill>
                  <a:srgbClr val="BEBEBE"/>
                </a:solidFill>
                <a:latin typeface="Microsoft Sans Serif"/>
                <a:cs typeface="Microsoft Sans Serif"/>
              </a:rPr>
              <a:t>АНИЕ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761858" y="6069888"/>
            <a:ext cx="254698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8770" marR="5080" indent="-306705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BEBEBE"/>
                </a:solidFill>
                <a:latin typeface="Microsoft Sans Serif"/>
                <a:cs typeface="Microsoft Sans Serif"/>
              </a:rPr>
              <a:t>Н</a:t>
            </a:r>
            <a:r>
              <a:rPr dirty="0" sz="1800" spc="-40">
                <a:solidFill>
                  <a:srgbClr val="BEBEBE"/>
                </a:solidFill>
                <a:latin typeface="Microsoft Sans Serif"/>
                <a:cs typeface="Microsoft Sans Serif"/>
              </a:rPr>
              <a:t>А</a:t>
            </a:r>
            <a:r>
              <a:rPr dirty="0" sz="1800" spc="-65">
                <a:solidFill>
                  <a:srgbClr val="BEBEBE"/>
                </a:solidFill>
                <a:latin typeface="Microsoft Sans Serif"/>
                <a:cs typeface="Microsoft Sans Serif"/>
              </a:rPr>
              <a:t>С</a:t>
            </a:r>
            <a:r>
              <a:rPr dirty="0" sz="1800" spc="10">
                <a:solidFill>
                  <a:srgbClr val="BEBEBE"/>
                </a:solidFill>
                <a:latin typeface="Microsoft Sans Serif"/>
                <a:cs typeface="Microsoft Sans Serif"/>
              </a:rPr>
              <a:t>Т</a:t>
            </a:r>
            <a:r>
              <a:rPr dirty="0" sz="1800" spc="-40">
                <a:solidFill>
                  <a:srgbClr val="BEBEBE"/>
                </a:solidFill>
                <a:latin typeface="Microsoft Sans Serif"/>
                <a:cs typeface="Microsoft Sans Serif"/>
              </a:rPr>
              <a:t>Р</a:t>
            </a:r>
            <a:r>
              <a:rPr dirty="0" sz="1800" spc="-5">
                <a:solidFill>
                  <a:srgbClr val="BEBEBE"/>
                </a:solidFill>
                <a:latin typeface="Microsoft Sans Serif"/>
                <a:cs typeface="Microsoft Sans Serif"/>
              </a:rPr>
              <a:t>ОЙ</a:t>
            </a:r>
            <a:r>
              <a:rPr dirty="0" sz="1800" spc="-160">
                <a:solidFill>
                  <a:srgbClr val="BEBEBE"/>
                </a:solidFill>
                <a:latin typeface="Microsoft Sans Serif"/>
                <a:cs typeface="Microsoft Sans Serif"/>
              </a:rPr>
              <a:t>К</a:t>
            </a:r>
            <a:r>
              <a:rPr dirty="0" sz="1800">
                <a:solidFill>
                  <a:srgbClr val="BEBEBE"/>
                </a:solidFill>
                <a:latin typeface="Microsoft Sans Serif"/>
                <a:cs typeface="Microsoft Sans Serif"/>
              </a:rPr>
              <a:t>А/Н</a:t>
            </a:r>
            <a:r>
              <a:rPr dirty="0" sz="1800" spc="30">
                <a:solidFill>
                  <a:srgbClr val="BEBEBE"/>
                </a:solidFill>
                <a:latin typeface="Microsoft Sans Serif"/>
                <a:cs typeface="Microsoft Sans Serif"/>
              </a:rPr>
              <a:t>А</a:t>
            </a:r>
            <a:r>
              <a:rPr dirty="0" sz="1800" spc="-55">
                <a:solidFill>
                  <a:srgbClr val="BEBEBE"/>
                </a:solidFill>
                <a:latin typeface="Microsoft Sans Serif"/>
                <a:cs typeface="Microsoft Sans Serif"/>
              </a:rPr>
              <a:t>Л</a:t>
            </a:r>
            <a:r>
              <a:rPr dirty="0" sz="1800" spc="5">
                <a:solidFill>
                  <a:srgbClr val="BEBEBE"/>
                </a:solidFill>
                <a:latin typeface="Microsoft Sans Serif"/>
                <a:cs typeface="Microsoft Sans Serif"/>
              </a:rPr>
              <a:t>А</a:t>
            </a:r>
            <a:r>
              <a:rPr dirty="0" sz="1800" spc="-180">
                <a:solidFill>
                  <a:srgbClr val="BEBEBE"/>
                </a:solidFill>
                <a:latin typeface="Microsoft Sans Serif"/>
                <a:cs typeface="Microsoft Sans Serif"/>
              </a:rPr>
              <a:t>Д</a:t>
            </a:r>
            <a:r>
              <a:rPr dirty="0" sz="1800" spc="-160">
                <a:solidFill>
                  <a:srgbClr val="BEBEBE"/>
                </a:solidFill>
                <a:latin typeface="Microsoft Sans Serif"/>
                <a:cs typeface="Microsoft Sans Serif"/>
              </a:rPr>
              <a:t>К</a:t>
            </a:r>
            <a:r>
              <a:rPr dirty="0" sz="1800">
                <a:solidFill>
                  <a:srgbClr val="BEBEBE"/>
                </a:solidFill>
                <a:latin typeface="Microsoft Sans Serif"/>
                <a:cs typeface="Microsoft Sans Serif"/>
              </a:rPr>
              <a:t>А  </a:t>
            </a:r>
            <a:r>
              <a:rPr dirty="0" sz="1800" spc="-35">
                <a:solidFill>
                  <a:srgbClr val="BEBEBE"/>
                </a:solidFill>
                <a:latin typeface="Microsoft Sans Serif"/>
                <a:cs typeface="Microsoft Sans Serif"/>
              </a:rPr>
              <a:t>ОБОРУДОВАНИЯ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7854" y="1360422"/>
            <a:ext cx="9034144" cy="53832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1360" y="222580"/>
            <a:ext cx="4218940" cy="1489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240"/>
              <a:t>ОБУЧЕНИЕ </a:t>
            </a:r>
            <a:r>
              <a:rPr dirty="0" spc="245"/>
              <a:t> </a:t>
            </a:r>
            <a:r>
              <a:rPr dirty="0" spc="300"/>
              <a:t>П</a:t>
            </a:r>
            <a:r>
              <a:rPr dirty="0" spc="295"/>
              <a:t>Е</a:t>
            </a:r>
            <a:r>
              <a:rPr dirty="0" spc="175"/>
              <a:t>РС</a:t>
            </a:r>
            <a:r>
              <a:rPr dirty="0" spc="290"/>
              <a:t>О</a:t>
            </a:r>
            <a:r>
              <a:rPr dirty="0" spc="295"/>
              <a:t>Н</a:t>
            </a:r>
            <a:r>
              <a:rPr dirty="0" spc="350"/>
              <a:t>А</a:t>
            </a:r>
            <a:r>
              <a:rPr dirty="0" spc="295"/>
              <a:t>Л</a:t>
            </a:r>
            <a:r>
              <a:rPr dirty="0"/>
              <a:t>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278760"/>
            <a:ext cx="11430" cy="3820795"/>
          </a:xfrm>
          <a:custGeom>
            <a:avLst/>
            <a:gdLst/>
            <a:ahLst/>
            <a:cxnLst/>
            <a:rect l="l" t="t" r="r" b="b"/>
            <a:pathLst>
              <a:path w="11429" h="3820795">
                <a:moveTo>
                  <a:pt x="0" y="0"/>
                </a:moveTo>
                <a:lnTo>
                  <a:pt x="11264" y="3820172"/>
                </a:lnTo>
              </a:path>
            </a:pathLst>
          </a:custGeom>
          <a:ln w="50800">
            <a:solidFill>
              <a:srgbClr val="84182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3363" y="1790700"/>
            <a:ext cx="4564253" cy="425884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312911" y="3324089"/>
            <a:ext cx="1417955" cy="822325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1600" spc="-5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1600" spc="-15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D9D9D9"/>
                </a:solidFill>
                <a:latin typeface="Arial"/>
                <a:cs typeface="Arial"/>
              </a:rPr>
              <a:t>К</a:t>
            </a:r>
            <a:r>
              <a:rPr dirty="0" sz="1600" spc="-15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1600" spc="-15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D9D9D9"/>
                </a:solidFill>
                <a:latin typeface="Arial"/>
                <a:cs typeface="Arial"/>
              </a:rPr>
              <a:t>Р</a:t>
            </a:r>
            <a:r>
              <a:rPr dirty="0" sz="1600" spc="-1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1600" spc="-15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1600" spc="-18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1600" spc="-15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D9D9D9"/>
                </a:solidFill>
                <a:latin typeface="Arial"/>
                <a:cs typeface="Arial"/>
              </a:rPr>
              <a:t>Ь</a:t>
            </a:r>
            <a:endParaRPr sz="1600">
              <a:latin typeface="Arial"/>
              <a:cs typeface="Arial"/>
            </a:endParaRPr>
          </a:p>
          <a:p>
            <a:pPr marL="497840">
              <a:lnSpc>
                <a:spcPct val="100000"/>
              </a:lnSpc>
              <a:spcBef>
                <a:spcPts val="630"/>
              </a:spcBef>
            </a:pPr>
            <a:r>
              <a:rPr dirty="0" sz="2800" spc="295" b="1">
                <a:solidFill>
                  <a:srgbClr val="A6A6A6"/>
                </a:solidFill>
                <a:latin typeface="Arial"/>
                <a:cs typeface="Arial"/>
              </a:rPr>
              <a:t>3</a:t>
            </a:r>
            <a:r>
              <a:rPr dirty="0" sz="2800" spc="-5" b="1">
                <a:solidFill>
                  <a:srgbClr val="A6A6A6"/>
                </a:solidFill>
                <a:latin typeface="Arial"/>
                <a:cs typeface="Arial"/>
              </a:rPr>
              <a:t>0</a:t>
            </a:r>
            <a:r>
              <a:rPr dirty="0" sz="2800" spc="-465" b="1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A6A6A6"/>
                </a:solidFill>
                <a:latin typeface="Arial"/>
                <a:cs typeface="Arial"/>
              </a:rPr>
              <a:t>%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250" y="2034616"/>
            <a:ext cx="7275830" cy="2586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38300" algn="l"/>
              </a:tabLst>
            </a:pP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G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l</a:t>
            </a:r>
            <a:r>
              <a:rPr dirty="0" sz="2400" spc="-36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a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z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z</a:t>
            </a:r>
            <a:r>
              <a:rPr dirty="0" sz="2400" spc="-37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A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R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	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п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з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в</a:t>
            </a:r>
            <a:r>
              <a:rPr dirty="0" sz="2400" spc="229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л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я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spc="270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354965" marR="890269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  <a:tab pos="2299970" algn="l"/>
                <a:tab pos="4423410" algn="l"/>
                <a:tab pos="4772660" algn="l"/>
              </a:tabLst>
            </a:pPr>
            <a:r>
              <a:rPr dirty="0" sz="2000" b="1">
                <a:solidFill>
                  <a:srgbClr val="00AF50"/>
                </a:solidFill>
                <a:latin typeface="Arial"/>
                <a:cs typeface="Arial"/>
              </a:rPr>
              <a:t>П</a:t>
            </a:r>
            <a:r>
              <a:rPr dirty="0" sz="2000" spc="-26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AF50"/>
                </a:solidFill>
                <a:latin typeface="Arial"/>
                <a:cs typeface="Arial"/>
              </a:rPr>
              <a:t>О</a:t>
            </a:r>
            <a:r>
              <a:rPr dirty="0" sz="2000" spc="-26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AF50"/>
                </a:solidFill>
                <a:latin typeface="Arial"/>
                <a:cs typeface="Arial"/>
              </a:rPr>
              <a:t>В</a:t>
            </a:r>
            <a:r>
              <a:rPr dirty="0" sz="2000" spc="-254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AF50"/>
                </a:solidFill>
                <a:latin typeface="Arial"/>
                <a:cs typeface="Arial"/>
              </a:rPr>
              <a:t>Ы</a:t>
            </a:r>
            <a:r>
              <a:rPr dirty="0" sz="2000" spc="-26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AF50"/>
                </a:solidFill>
                <a:latin typeface="Arial"/>
                <a:cs typeface="Arial"/>
              </a:rPr>
              <a:t>С</a:t>
            </a:r>
            <a:r>
              <a:rPr dirty="0" sz="2000" spc="-254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AF50"/>
                </a:solidFill>
                <a:latin typeface="Arial"/>
                <a:cs typeface="Arial"/>
              </a:rPr>
              <a:t>И</a:t>
            </a:r>
            <a:r>
              <a:rPr dirty="0" sz="2000" spc="-26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AF50"/>
                </a:solidFill>
                <a:latin typeface="Arial"/>
                <a:cs typeface="Arial"/>
              </a:rPr>
              <a:t>Т</a:t>
            </a:r>
            <a:r>
              <a:rPr dirty="0" sz="2000" spc="-26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AF50"/>
                </a:solidFill>
                <a:latin typeface="Arial"/>
                <a:cs typeface="Arial"/>
              </a:rPr>
              <a:t>Ь</a:t>
            </a:r>
            <a:r>
              <a:rPr dirty="0" sz="2000" b="1">
                <a:solidFill>
                  <a:srgbClr val="00AF50"/>
                </a:solidFill>
                <a:latin typeface="Arial"/>
                <a:cs typeface="Arial"/>
              </a:rPr>
              <a:t>	</a:t>
            </a:r>
            <a:r>
              <a:rPr dirty="0" sz="2400" spc="290" b="1">
                <a:solidFill>
                  <a:srgbClr val="00AF50"/>
                </a:solidFill>
                <a:latin typeface="Arial"/>
                <a:cs typeface="Arial"/>
              </a:rPr>
              <a:t>С</a:t>
            </a:r>
            <a:r>
              <a:rPr dirty="0" sz="2400" spc="295" b="1">
                <a:solidFill>
                  <a:srgbClr val="00AF50"/>
                </a:solidFill>
                <a:latin typeface="Arial"/>
                <a:cs typeface="Arial"/>
              </a:rPr>
              <a:t>К</a:t>
            </a:r>
            <a:r>
              <a:rPr dirty="0" sz="2400" b="1">
                <a:solidFill>
                  <a:srgbClr val="00AF50"/>
                </a:solidFill>
                <a:latin typeface="Arial"/>
                <a:cs typeface="Arial"/>
              </a:rPr>
              <a:t>О</a:t>
            </a:r>
            <a:r>
              <a:rPr dirty="0" sz="2400" spc="-36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2400" spc="254" b="1">
                <a:solidFill>
                  <a:srgbClr val="00AF50"/>
                </a:solidFill>
                <a:latin typeface="Arial"/>
                <a:cs typeface="Arial"/>
              </a:rPr>
              <a:t>Р</a:t>
            </a:r>
            <a:r>
              <a:rPr dirty="0" sz="2400" b="1">
                <a:solidFill>
                  <a:srgbClr val="00AF50"/>
                </a:solidFill>
                <a:latin typeface="Arial"/>
                <a:cs typeface="Arial"/>
              </a:rPr>
              <a:t>О</a:t>
            </a:r>
            <a:r>
              <a:rPr dirty="0" sz="2400" spc="-36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2400" spc="229" b="1">
                <a:solidFill>
                  <a:srgbClr val="00AF50"/>
                </a:solidFill>
                <a:latin typeface="Arial"/>
                <a:cs typeface="Arial"/>
              </a:rPr>
              <a:t>С</a:t>
            </a:r>
            <a:r>
              <a:rPr dirty="0" sz="2400" spc="295" b="1">
                <a:solidFill>
                  <a:srgbClr val="00AF50"/>
                </a:solidFill>
                <a:latin typeface="Arial"/>
                <a:cs typeface="Arial"/>
              </a:rPr>
              <a:t>Т</a:t>
            </a:r>
            <a:r>
              <a:rPr dirty="0" sz="2400" b="1">
                <a:solidFill>
                  <a:srgbClr val="00AF50"/>
                </a:solidFill>
                <a:latin typeface="Arial"/>
                <a:cs typeface="Arial"/>
              </a:rPr>
              <a:t>Ь	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и	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к</a:t>
            </a:r>
            <a:r>
              <a:rPr dirty="0" sz="2400" spc="229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ч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2400" spc="270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в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о  </a:t>
            </a:r>
            <a:r>
              <a:rPr dirty="0" sz="2400" spc="235" b="1">
                <a:solidFill>
                  <a:srgbClr val="D9D9D9"/>
                </a:solidFill>
                <a:latin typeface="Arial"/>
                <a:cs typeface="Arial"/>
              </a:rPr>
              <a:t>обучен</a:t>
            </a:r>
            <a:r>
              <a:rPr dirty="0" sz="2400" spc="-37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145" b="1">
                <a:solidFill>
                  <a:srgbClr val="D9D9D9"/>
                </a:solidFill>
                <a:latin typeface="Arial"/>
                <a:cs typeface="Arial"/>
              </a:rPr>
              <a:t>ия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2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  <a:tab pos="2832735" algn="l"/>
                <a:tab pos="4673600" algn="l"/>
                <a:tab pos="5226685" algn="l"/>
              </a:tabLst>
            </a:pPr>
            <a:r>
              <a:rPr dirty="0" sz="2400" spc="290" b="1">
                <a:solidFill>
                  <a:srgbClr val="00AF50"/>
                </a:solidFill>
                <a:latin typeface="Arial"/>
                <a:cs typeface="Arial"/>
              </a:rPr>
              <a:t>У</a:t>
            </a:r>
            <a:r>
              <a:rPr dirty="0" sz="2400" b="1">
                <a:solidFill>
                  <a:srgbClr val="00AF50"/>
                </a:solidFill>
                <a:latin typeface="Arial"/>
                <a:cs typeface="Arial"/>
              </a:rPr>
              <a:t>М</a:t>
            </a:r>
            <a:r>
              <a:rPr dirty="0" sz="2400" spc="-37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2400" spc="290" b="1">
                <a:solidFill>
                  <a:srgbClr val="00AF50"/>
                </a:solidFill>
                <a:latin typeface="Arial"/>
                <a:cs typeface="Arial"/>
              </a:rPr>
              <a:t>ЕН</a:t>
            </a:r>
            <a:r>
              <a:rPr dirty="0" sz="2400" spc="295" b="1">
                <a:solidFill>
                  <a:srgbClr val="00AF50"/>
                </a:solidFill>
                <a:latin typeface="Arial"/>
                <a:cs typeface="Arial"/>
              </a:rPr>
              <a:t>ЬШИ</a:t>
            </a:r>
            <a:r>
              <a:rPr dirty="0" sz="2400" spc="290" b="1">
                <a:solidFill>
                  <a:srgbClr val="00AF50"/>
                </a:solidFill>
                <a:latin typeface="Arial"/>
                <a:cs typeface="Arial"/>
              </a:rPr>
              <a:t>Т</a:t>
            </a:r>
            <a:r>
              <a:rPr dirty="0" sz="2400" b="1">
                <a:solidFill>
                  <a:srgbClr val="00AF50"/>
                </a:solidFill>
                <a:latin typeface="Arial"/>
                <a:cs typeface="Arial"/>
              </a:rPr>
              <a:t>Ь</a:t>
            </a:r>
            <a:r>
              <a:rPr dirty="0" sz="2400" b="1">
                <a:solidFill>
                  <a:srgbClr val="00AF50"/>
                </a:solidFill>
                <a:latin typeface="Arial"/>
                <a:cs typeface="Arial"/>
              </a:rPr>
              <a:t>	</a:t>
            </a:r>
            <a:r>
              <a:rPr dirty="0" sz="2400" spc="290" b="1">
                <a:solidFill>
                  <a:srgbClr val="00AF50"/>
                </a:solidFill>
                <a:latin typeface="Arial"/>
                <a:cs typeface="Arial"/>
              </a:rPr>
              <a:t>З</a:t>
            </a:r>
            <a:r>
              <a:rPr dirty="0" sz="2400" spc="170" b="1">
                <a:solidFill>
                  <a:srgbClr val="00AF50"/>
                </a:solidFill>
                <a:latin typeface="Arial"/>
                <a:cs typeface="Arial"/>
              </a:rPr>
              <a:t>А</a:t>
            </a:r>
            <a:r>
              <a:rPr dirty="0" sz="2400" spc="290" b="1">
                <a:solidFill>
                  <a:srgbClr val="00AF50"/>
                </a:solidFill>
                <a:latin typeface="Arial"/>
                <a:cs typeface="Arial"/>
              </a:rPr>
              <a:t>Т</a:t>
            </a:r>
            <a:r>
              <a:rPr dirty="0" sz="2400" spc="70" b="1">
                <a:solidFill>
                  <a:srgbClr val="00AF50"/>
                </a:solidFill>
                <a:latin typeface="Arial"/>
                <a:cs typeface="Arial"/>
              </a:rPr>
              <a:t>Р</a:t>
            </a:r>
            <a:r>
              <a:rPr dirty="0" sz="2400" spc="170" b="1">
                <a:solidFill>
                  <a:srgbClr val="00AF50"/>
                </a:solidFill>
                <a:latin typeface="Arial"/>
                <a:cs typeface="Arial"/>
              </a:rPr>
              <a:t>А</a:t>
            </a:r>
            <a:r>
              <a:rPr dirty="0" sz="2400" spc="290" b="1">
                <a:solidFill>
                  <a:srgbClr val="00AF50"/>
                </a:solidFill>
                <a:latin typeface="Arial"/>
                <a:cs typeface="Arial"/>
              </a:rPr>
              <a:t>Т</a:t>
            </a:r>
            <a:r>
              <a:rPr dirty="0" sz="2400" b="1">
                <a:solidFill>
                  <a:srgbClr val="00AF50"/>
                </a:solidFill>
                <a:latin typeface="Arial"/>
                <a:cs typeface="Arial"/>
              </a:rPr>
              <a:t>Ы</a:t>
            </a:r>
            <a:r>
              <a:rPr dirty="0" sz="2400" b="1">
                <a:solidFill>
                  <a:srgbClr val="00AF50"/>
                </a:solidFill>
                <a:latin typeface="Arial"/>
                <a:cs typeface="Arial"/>
              </a:rPr>
              <a:t>	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	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п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д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г</a:t>
            </a:r>
            <a:r>
              <a:rPr dirty="0" sz="2400" spc="229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35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в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к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у</a:t>
            </a:r>
            <a:endParaRPr sz="2400">
              <a:latin typeface="Arial"/>
              <a:cs typeface="Arial"/>
            </a:endParaRPr>
          </a:p>
          <a:p>
            <a:pPr marL="354965" marR="290830">
              <a:lnSpc>
                <a:spcPct val="100000"/>
              </a:lnSpc>
              <a:tabLst>
                <a:tab pos="3068320" algn="l"/>
                <a:tab pos="3380104" algn="l"/>
                <a:tab pos="4771390" algn="l"/>
                <a:tab pos="5323205" algn="l"/>
              </a:tabLst>
            </a:pP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п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ци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ли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2400" spc="235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в	к	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р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б</a:t>
            </a:r>
            <a:r>
              <a:rPr dirty="0" sz="2400" spc="-36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35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70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е	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о	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л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ж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ы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м  </a:t>
            </a:r>
            <a:r>
              <a:rPr dirty="0" sz="2400" spc="145" b="1">
                <a:solidFill>
                  <a:srgbClr val="D9D9D9"/>
                </a:solidFill>
                <a:latin typeface="Arial"/>
                <a:cs typeface="Arial"/>
              </a:rPr>
              <a:t>об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35" b="1">
                <a:solidFill>
                  <a:srgbClr val="D9D9D9"/>
                </a:solidFill>
                <a:latin typeface="Arial"/>
                <a:cs typeface="Arial"/>
              </a:rPr>
              <a:t>орудован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180" b="1">
                <a:solidFill>
                  <a:srgbClr val="D9D9D9"/>
                </a:solidFill>
                <a:latin typeface="Arial"/>
                <a:cs typeface="Arial"/>
              </a:rPr>
              <a:t>ием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7250" y="4961635"/>
            <a:ext cx="785431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4965" algn="l"/>
                <a:tab pos="355600" algn="l"/>
                <a:tab pos="1158875" algn="l"/>
                <a:tab pos="2216785" algn="l"/>
                <a:tab pos="2844800" algn="l"/>
                <a:tab pos="3322954" algn="l"/>
                <a:tab pos="4757420" algn="l"/>
                <a:tab pos="5309235" algn="l"/>
              </a:tabLst>
            </a:pPr>
            <a:r>
              <a:rPr dirty="0" sz="2400" spc="290" b="1">
                <a:solidFill>
                  <a:srgbClr val="00AF50"/>
                </a:solidFill>
                <a:latin typeface="Arial"/>
                <a:cs typeface="Arial"/>
              </a:rPr>
              <a:t>СН</a:t>
            </a:r>
            <a:r>
              <a:rPr dirty="0" sz="2400" b="1">
                <a:solidFill>
                  <a:srgbClr val="00AF50"/>
                </a:solidFill>
                <a:latin typeface="Arial"/>
                <a:cs typeface="Arial"/>
              </a:rPr>
              <a:t>И</a:t>
            </a:r>
            <a:r>
              <a:rPr dirty="0" sz="2400" spc="-37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2400" spc="290" b="1">
                <a:solidFill>
                  <a:srgbClr val="00AF50"/>
                </a:solidFill>
                <a:latin typeface="Arial"/>
                <a:cs typeface="Arial"/>
              </a:rPr>
              <a:t>З</a:t>
            </a:r>
            <a:r>
              <a:rPr dirty="0" sz="2400" b="1">
                <a:solidFill>
                  <a:srgbClr val="00AF50"/>
                </a:solidFill>
                <a:latin typeface="Arial"/>
                <a:cs typeface="Arial"/>
              </a:rPr>
              <a:t>И</a:t>
            </a:r>
            <a:r>
              <a:rPr dirty="0" sz="2400" spc="-37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2400" spc="295" b="1">
                <a:solidFill>
                  <a:srgbClr val="00AF50"/>
                </a:solidFill>
                <a:latin typeface="Arial"/>
                <a:cs typeface="Arial"/>
              </a:rPr>
              <a:t>Т</a:t>
            </a:r>
            <a:r>
              <a:rPr dirty="0" sz="2400" b="1">
                <a:solidFill>
                  <a:srgbClr val="00AF50"/>
                </a:solidFill>
                <a:latin typeface="Arial"/>
                <a:cs typeface="Arial"/>
              </a:rPr>
              <a:t>Ь	</a:t>
            </a:r>
            <a:r>
              <a:rPr dirty="0" sz="2400" spc="290" b="1">
                <a:solidFill>
                  <a:srgbClr val="00AF50"/>
                </a:solidFill>
                <a:latin typeface="Arial"/>
                <a:cs typeface="Arial"/>
              </a:rPr>
              <a:t>Р</a:t>
            </a:r>
            <a:r>
              <a:rPr dirty="0" sz="2400" b="1">
                <a:solidFill>
                  <a:srgbClr val="00AF50"/>
                </a:solidFill>
                <a:latin typeface="Arial"/>
                <a:cs typeface="Arial"/>
              </a:rPr>
              <a:t>И</a:t>
            </a:r>
            <a:r>
              <a:rPr dirty="0" sz="2400" spc="-37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2400" spc="290" b="1">
                <a:solidFill>
                  <a:srgbClr val="00AF50"/>
                </a:solidFill>
                <a:latin typeface="Arial"/>
                <a:cs typeface="Arial"/>
              </a:rPr>
              <a:t>С</a:t>
            </a:r>
            <a:r>
              <a:rPr dirty="0" sz="2400" b="1">
                <a:solidFill>
                  <a:srgbClr val="00AF50"/>
                </a:solidFill>
                <a:latin typeface="Arial"/>
                <a:cs typeface="Arial"/>
              </a:rPr>
              <a:t>К	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в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ри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и	н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а	п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рои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з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в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д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2400" spc="270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в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е  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ил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и	п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35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л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мк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и	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доро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го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2400" spc="235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я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щ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г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б</a:t>
            </a:r>
            <a:r>
              <a:rPr dirty="0" sz="2400" spc="-36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2400" spc="254" b="1">
                <a:solidFill>
                  <a:srgbClr val="D9D9D9"/>
                </a:solidFill>
                <a:latin typeface="Arial"/>
                <a:cs typeface="Arial"/>
              </a:rPr>
              <a:t>р</a:t>
            </a:r>
            <a:r>
              <a:rPr dirty="0" sz="2400" spc="210" b="1">
                <a:solidFill>
                  <a:srgbClr val="D9D9D9"/>
                </a:solidFill>
                <a:latin typeface="Arial"/>
                <a:cs typeface="Arial"/>
              </a:rPr>
              <a:t>у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до</a:t>
            </a:r>
            <a:r>
              <a:rPr dirty="0" sz="2400" spc="260" b="1">
                <a:solidFill>
                  <a:srgbClr val="D9D9D9"/>
                </a:solidFill>
                <a:latin typeface="Arial"/>
                <a:cs typeface="Arial"/>
              </a:rPr>
              <a:t>в</a:t>
            </a:r>
            <a:r>
              <a:rPr dirty="0" sz="2400" spc="29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spc="295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я</a:t>
            </a:r>
            <a:r>
              <a:rPr dirty="0" sz="2400" spc="-37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D9D9D9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61246" y="4679289"/>
            <a:ext cx="2054860" cy="69532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З</a:t>
            </a:r>
            <a:r>
              <a:rPr dirty="0" sz="1200" spc="-3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1200" spc="-9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П</a:t>
            </a:r>
            <a:r>
              <a:rPr dirty="0" sz="1200" spc="-3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1200" spc="-3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М</a:t>
            </a:r>
            <a:r>
              <a:rPr dirty="0" sz="1200" spc="-4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И</a:t>
            </a:r>
            <a:r>
              <a:rPr dirty="0" sz="1200" spc="-3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1200" spc="-4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А</a:t>
            </a:r>
            <a:r>
              <a:rPr dirty="0" sz="1200" spc="-7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Е</a:t>
            </a:r>
            <a:r>
              <a:rPr dirty="0" sz="1200" spc="-3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М</a:t>
            </a:r>
            <a:r>
              <a:rPr dirty="0" sz="1200" spc="-4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1200" spc="-3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1200" spc="-6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1200" spc="-4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9D9D9"/>
                </a:solidFill>
                <a:latin typeface="Arial"/>
                <a:cs typeface="Arial"/>
              </a:rPr>
              <a:t>Ь</a:t>
            </a:r>
            <a:endParaRPr sz="1200">
              <a:latin typeface="Arial"/>
              <a:cs typeface="Arial"/>
            </a:endParaRPr>
          </a:p>
          <a:p>
            <a:pPr marL="874394">
              <a:lnSpc>
                <a:spcPct val="100000"/>
              </a:lnSpc>
              <a:spcBef>
                <a:spcPts val="330"/>
              </a:spcBef>
            </a:pPr>
            <a:r>
              <a:rPr dirty="0" sz="2800" spc="300" b="1">
                <a:solidFill>
                  <a:srgbClr val="A6A6A6"/>
                </a:solidFill>
                <a:latin typeface="Arial"/>
                <a:cs typeface="Arial"/>
              </a:rPr>
              <a:t>7</a:t>
            </a:r>
            <a:r>
              <a:rPr dirty="0" sz="2800" spc="-5" b="1">
                <a:solidFill>
                  <a:srgbClr val="A6A6A6"/>
                </a:solidFill>
                <a:latin typeface="Arial"/>
                <a:cs typeface="Arial"/>
              </a:rPr>
              <a:t>0</a:t>
            </a:r>
            <a:r>
              <a:rPr dirty="0" sz="2800" spc="-465" b="1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A6A6A6"/>
                </a:solidFill>
                <a:latin typeface="Arial"/>
                <a:cs typeface="Arial"/>
              </a:rPr>
              <a:t>%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79228" y="3337773"/>
            <a:ext cx="1285240" cy="72961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dirty="0" sz="1400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1400" spc="-13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1400" spc="-9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D9D9D9"/>
                </a:solidFill>
                <a:latin typeface="Arial"/>
                <a:cs typeface="Arial"/>
              </a:rPr>
              <a:t>Ч</a:t>
            </a:r>
            <a:r>
              <a:rPr dirty="0" sz="1400" spc="-9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D9D9D9"/>
                </a:solidFill>
                <a:latin typeface="Arial"/>
                <a:cs typeface="Arial"/>
              </a:rPr>
              <a:t>Н</a:t>
            </a:r>
            <a:r>
              <a:rPr dirty="0" sz="1400" spc="-10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D9D9D9"/>
                </a:solidFill>
                <a:latin typeface="Arial"/>
                <a:cs typeface="Arial"/>
              </a:rPr>
              <a:t>О</a:t>
            </a:r>
            <a:r>
              <a:rPr dirty="0" sz="1400" spc="-9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D9D9D9"/>
                </a:solidFill>
                <a:latin typeface="Arial"/>
                <a:cs typeface="Arial"/>
              </a:rPr>
              <a:t>С</a:t>
            </a:r>
            <a:r>
              <a:rPr dirty="0" sz="1400" spc="-13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D9D9D9"/>
                </a:solidFill>
                <a:latin typeface="Arial"/>
                <a:cs typeface="Arial"/>
              </a:rPr>
              <a:t>Т</a:t>
            </a:r>
            <a:r>
              <a:rPr dirty="0" sz="1400" spc="-10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D9D9D9"/>
                </a:solidFill>
                <a:latin typeface="Arial"/>
                <a:cs typeface="Arial"/>
              </a:rPr>
              <a:t>Ь</a:t>
            </a:r>
            <a:endParaRPr sz="1400">
              <a:latin typeface="Arial"/>
              <a:cs typeface="Arial"/>
            </a:endParaRPr>
          </a:p>
          <a:p>
            <a:pPr algn="ctr" marL="27305">
              <a:lnSpc>
                <a:spcPct val="100000"/>
              </a:lnSpc>
              <a:spcBef>
                <a:spcPts val="330"/>
              </a:spcBef>
            </a:pPr>
            <a:r>
              <a:rPr dirty="0" sz="2800" spc="295" b="1">
                <a:solidFill>
                  <a:srgbClr val="A6A6A6"/>
                </a:solidFill>
                <a:latin typeface="Arial"/>
                <a:cs typeface="Arial"/>
              </a:rPr>
              <a:t>9</a:t>
            </a:r>
            <a:r>
              <a:rPr dirty="0" sz="2800" spc="-5" b="1">
                <a:solidFill>
                  <a:srgbClr val="A6A6A6"/>
                </a:solidFill>
                <a:latin typeface="Arial"/>
                <a:cs typeface="Arial"/>
              </a:rPr>
              <a:t>8</a:t>
            </a:r>
            <a:r>
              <a:rPr dirty="0" sz="2800" spc="-465" b="1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A6A6A6"/>
                </a:solidFill>
                <a:latin typeface="Arial"/>
                <a:cs typeface="Arial"/>
              </a:rPr>
              <a:t>%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51815" y="145160"/>
            <a:ext cx="9858375" cy="16719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2544445">
              <a:lnSpc>
                <a:spcPct val="100000"/>
              </a:lnSpc>
              <a:spcBef>
                <a:spcPts val="100"/>
              </a:spcBef>
            </a:pPr>
            <a:r>
              <a:rPr dirty="0" sz="3600" spc="-15" b="0">
                <a:solidFill>
                  <a:srgbClr val="BEBEBE"/>
                </a:solidFill>
                <a:latin typeface="Microsoft Sans Serif"/>
                <a:cs typeface="Microsoft Sans Serif"/>
              </a:rPr>
              <a:t>ПОШАГОВЫЕ</a:t>
            </a:r>
            <a:r>
              <a:rPr dirty="0" sz="3600" spc="10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3600" spc="-60" b="0">
                <a:solidFill>
                  <a:srgbClr val="BEBEBE"/>
                </a:solidFill>
                <a:latin typeface="Microsoft Sans Serif"/>
                <a:cs typeface="Microsoft Sans Serif"/>
              </a:rPr>
              <a:t>ИНСТРУКЦИИ</a:t>
            </a:r>
            <a:r>
              <a:rPr dirty="0" sz="3600" spc="5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3600" spc="-185" b="0">
                <a:solidFill>
                  <a:srgbClr val="BEBEBE"/>
                </a:solidFill>
                <a:latin typeface="Microsoft Sans Serif"/>
                <a:cs typeface="Microsoft Sans Serif"/>
              </a:rPr>
              <a:t>ДЛЯ </a:t>
            </a:r>
            <a:r>
              <a:rPr dirty="0" sz="3600" spc="-944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3600" spc="-100" b="0">
                <a:solidFill>
                  <a:srgbClr val="BEBEBE"/>
                </a:solidFill>
                <a:latin typeface="Microsoft Sans Serif"/>
                <a:cs typeface="Microsoft Sans Serif"/>
              </a:rPr>
              <a:t>ПРАКТИЧЕСКОГО</a:t>
            </a:r>
            <a:r>
              <a:rPr dirty="0" sz="3600" spc="30" b="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3600" spc="-25" b="0">
                <a:solidFill>
                  <a:srgbClr val="BEBEBE"/>
                </a:solidFill>
                <a:latin typeface="Microsoft Sans Serif"/>
                <a:cs typeface="Microsoft Sans Serif"/>
              </a:rPr>
              <a:t>ОБУЧЕНИЯ.</a:t>
            </a:r>
            <a:endParaRPr sz="3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3600" spc="-90" b="0">
                <a:solidFill>
                  <a:srgbClr val="C00000"/>
                </a:solidFill>
                <a:latin typeface="Microsoft Sans Serif"/>
                <a:cs typeface="Microsoft Sans Serif"/>
              </a:rPr>
              <a:t>ПЕРЕДАЧА</a:t>
            </a:r>
            <a:r>
              <a:rPr dirty="0" sz="3600" spc="20" b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3600" spc="-25" b="0">
                <a:solidFill>
                  <a:srgbClr val="C00000"/>
                </a:solidFill>
                <a:latin typeface="Microsoft Sans Serif"/>
                <a:cs typeface="Microsoft Sans Serif"/>
              </a:rPr>
              <a:t>ОПЫТА</a:t>
            </a:r>
            <a:r>
              <a:rPr dirty="0" sz="3600" spc="35" b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3600" b="0">
                <a:solidFill>
                  <a:srgbClr val="C00000"/>
                </a:solidFill>
                <a:latin typeface="Microsoft Sans Serif"/>
                <a:cs typeface="Microsoft Sans Serif"/>
              </a:rPr>
              <a:t>В</a:t>
            </a:r>
            <a:r>
              <a:rPr dirty="0" sz="3600" spc="20" b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3600" spc="-75" b="0">
                <a:solidFill>
                  <a:srgbClr val="C00000"/>
                </a:solidFill>
                <a:latin typeface="Microsoft Sans Serif"/>
                <a:cs typeface="Microsoft Sans Serif"/>
              </a:rPr>
              <a:t>ЦИФРОВОМ</a:t>
            </a:r>
            <a:r>
              <a:rPr dirty="0" sz="3600" spc="35" b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3600" spc="-95" b="0">
                <a:solidFill>
                  <a:srgbClr val="C00000"/>
                </a:solidFill>
                <a:latin typeface="Microsoft Sans Serif"/>
                <a:cs typeface="Microsoft Sans Serif"/>
              </a:rPr>
              <a:t>ФОРМАТЕ</a:t>
            </a:r>
            <a:endParaRPr sz="3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prohy</dc:creator>
  <dc:title>Презентация PowerPoint</dc:title>
  <dcterms:created xsi:type="dcterms:W3CDTF">2021-09-10T09:42:42Z</dcterms:created>
  <dcterms:modified xsi:type="dcterms:W3CDTF">2021-09-10T09:42:42Z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2021-09-10T00:00:00Z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2021-09-10T00:00:00Z</vt:filetime>
  </property>
</Properties>
</file>