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7" r:id="rId2"/>
    <p:sldId id="269" r:id="rId3"/>
    <p:sldId id="278" r:id="rId4"/>
    <p:sldId id="271" r:id="rId5"/>
    <p:sldId id="261" r:id="rId6"/>
    <p:sldId id="259" r:id="rId7"/>
    <p:sldId id="260" r:id="rId8"/>
    <p:sldId id="256" r:id="rId9"/>
    <p:sldId id="258" r:id="rId10"/>
    <p:sldId id="275" r:id="rId11"/>
    <p:sldId id="276" r:id="rId12"/>
    <p:sldId id="279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55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1" y="2130430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437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875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731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750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2187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4625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7062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950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10"/>
          </p:nvPr>
        </p:nvSpPr>
        <p:spPr>
          <a:xfrm>
            <a:off x="8401050" y="6556375"/>
            <a:ext cx="914400" cy="9144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342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9386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1" y="274641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11262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706"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7168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4" y="4406903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2132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4" y="2906715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1pPr>
            <a:lvl2pPr marL="243751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2pPr>
            <a:lvl3pPr marL="487501" indent="0">
              <a:buNone/>
              <a:defRPr sz="853">
                <a:solidFill>
                  <a:schemeClr val="tx1">
                    <a:tint val="75000"/>
                  </a:schemeClr>
                </a:solidFill>
              </a:defRPr>
            </a:lvl3pPr>
            <a:lvl4pPr marL="731252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4pPr>
            <a:lvl5pPr marL="975002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5pPr>
            <a:lvl6pPr marL="1218752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6pPr>
            <a:lvl7pPr marL="1462503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7pPr>
            <a:lvl8pPr marL="1706253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8pPr>
            <a:lvl9pPr marL="1950004" indent="0">
              <a:buNone/>
              <a:defRPr sz="74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6345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493"/>
            </a:lvl1pPr>
            <a:lvl2pPr>
              <a:defRPr sz="1279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600203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1493"/>
            </a:lvl1pPr>
            <a:lvl2pPr>
              <a:defRPr sz="1279"/>
            </a:lvl2pPr>
            <a:lvl3pPr>
              <a:defRPr sz="1067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71132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1" y="1535115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79" b="1"/>
            </a:lvl1pPr>
            <a:lvl2pPr marL="243751" indent="0">
              <a:buNone/>
              <a:defRPr sz="1067" b="1"/>
            </a:lvl2pPr>
            <a:lvl3pPr marL="487501" indent="0">
              <a:buNone/>
              <a:defRPr sz="960" b="1"/>
            </a:lvl3pPr>
            <a:lvl4pPr marL="731252" indent="0">
              <a:buNone/>
              <a:defRPr sz="853" b="1"/>
            </a:lvl4pPr>
            <a:lvl5pPr marL="975002" indent="0">
              <a:buNone/>
              <a:defRPr sz="853" b="1"/>
            </a:lvl5pPr>
            <a:lvl6pPr marL="1218752" indent="0">
              <a:buNone/>
              <a:defRPr sz="853" b="1"/>
            </a:lvl6pPr>
            <a:lvl7pPr marL="1462503" indent="0">
              <a:buNone/>
              <a:defRPr sz="853" b="1"/>
            </a:lvl7pPr>
            <a:lvl8pPr marL="1706253" indent="0">
              <a:buNone/>
              <a:defRPr sz="853" b="1"/>
            </a:lvl8pPr>
            <a:lvl9pPr marL="1950004" indent="0">
              <a:buNone/>
              <a:defRPr sz="85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1279"/>
            </a:lvl1pPr>
            <a:lvl2pPr>
              <a:defRPr sz="1067"/>
            </a:lvl2pPr>
            <a:lvl3pPr>
              <a:defRPr sz="960"/>
            </a:lvl3pPr>
            <a:lvl4pPr>
              <a:defRPr sz="853"/>
            </a:lvl4pPr>
            <a:lvl5pPr>
              <a:defRPr sz="853"/>
            </a:lvl5pPr>
            <a:lvl6pPr>
              <a:defRPr sz="853"/>
            </a:lvl6pPr>
            <a:lvl7pPr>
              <a:defRPr sz="853"/>
            </a:lvl7pPr>
            <a:lvl8pPr>
              <a:defRPr sz="853"/>
            </a:lvl8pPr>
            <a:lvl9pPr>
              <a:defRPr sz="8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5"/>
            <a:ext cx="4041774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279" b="1"/>
            </a:lvl1pPr>
            <a:lvl2pPr marL="243751" indent="0">
              <a:buNone/>
              <a:defRPr sz="1067" b="1"/>
            </a:lvl2pPr>
            <a:lvl3pPr marL="487501" indent="0">
              <a:buNone/>
              <a:defRPr sz="960" b="1"/>
            </a:lvl3pPr>
            <a:lvl4pPr marL="731252" indent="0">
              <a:buNone/>
              <a:defRPr sz="853" b="1"/>
            </a:lvl4pPr>
            <a:lvl5pPr marL="975002" indent="0">
              <a:buNone/>
              <a:defRPr sz="853" b="1"/>
            </a:lvl5pPr>
            <a:lvl6pPr marL="1218752" indent="0">
              <a:buNone/>
              <a:defRPr sz="853" b="1"/>
            </a:lvl6pPr>
            <a:lvl7pPr marL="1462503" indent="0">
              <a:buNone/>
              <a:defRPr sz="853" b="1"/>
            </a:lvl7pPr>
            <a:lvl8pPr marL="1706253" indent="0">
              <a:buNone/>
              <a:defRPr sz="853" b="1"/>
            </a:lvl8pPr>
            <a:lvl9pPr marL="1950004" indent="0">
              <a:buNone/>
              <a:defRPr sz="85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4" cy="3951288"/>
          </a:xfrm>
          <a:prstGeom prst="rect">
            <a:avLst/>
          </a:prstGeom>
        </p:spPr>
        <p:txBody>
          <a:bodyPr/>
          <a:lstStyle>
            <a:lvl1pPr>
              <a:defRPr sz="1279"/>
            </a:lvl1pPr>
            <a:lvl2pPr>
              <a:defRPr sz="1067"/>
            </a:lvl2pPr>
            <a:lvl3pPr>
              <a:defRPr sz="960"/>
            </a:lvl3pPr>
            <a:lvl4pPr>
              <a:defRPr sz="853"/>
            </a:lvl4pPr>
            <a:lvl5pPr>
              <a:defRPr sz="853"/>
            </a:lvl5pPr>
            <a:lvl6pPr>
              <a:defRPr sz="853"/>
            </a:lvl6pPr>
            <a:lvl7pPr>
              <a:defRPr sz="853"/>
            </a:lvl7pPr>
            <a:lvl8pPr>
              <a:defRPr sz="853"/>
            </a:lvl8pPr>
            <a:lvl9pPr>
              <a:defRPr sz="85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7984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3315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22618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1"/>
            <a:ext cx="3008313" cy="1162051"/>
          </a:xfrm>
          <a:prstGeom prst="rect">
            <a:avLst/>
          </a:prstGeom>
        </p:spPr>
        <p:txBody>
          <a:bodyPr anchor="b"/>
          <a:lstStyle>
            <a:lvl1pPr algn="l">
              <a:defRPr sz="10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2" y="273055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1706"/>
            </a:lvl1pPr>
            <a:lvl2pPr>
              <a:defRPr sz="1493"/>
            </a:lvl2pPr>
            <a:lvl3pPr>
              <a:defRPr sz="1279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746"/>
            </a:lvl1pPr>
            <a:lvl2pPr marL="243751" indent="0">
              <a:buNone/>
              <a:defRPr sz="640"/>
            </a:lvl2pPr>
            <a:lvl3pPr marL="487501" indent="0">
              <a:buNone/>
              <a:defRPr sz="533"/>
            </a:lvl3pPr>
            <a:lvl4pPr marL="731252" indent="0">
              <a:buNone/>
              <a:defRPr sz="480"/>
            </a:lvl4pPr>
            <a:lvl5pPr marL="975002" indent="0">
              <a:buNone/>
              <a:defRPr sz="480"/>
            </a:lvl5pPr>
            <a:lvl6pPr marL="1218752" indent="0">
              <a:buNone/>
              <a:defRPr sz="480"/>
            </a:lvl6pPr>
            <a:lvl7pPr marL="1462503" indent="0">
              <a:buNone/>
              <a:defRPr sz="480"/>
            </a:lvl7pPr>
            <a:lvl8pPr marL="1706253" indent="0">
              <a:buNone/>
              <a:defRPr sz="480"/>
            </a:lvl8pPr>
            <a:lvl9pPr marL="1950004" indent="0">
              <a:buNone/>
              <a:defRPr sz="48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849400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  <a:prstGeom prst="rect">
            <a:avLst/>
          </a:prstGeom>
        </p:spPr>
        <p:txBody>
          <a:bodyPr anchor="b"/>
          <a:lstStyle>
            <a:lvl1pPr algn="l">
              <a:defRPr sz="10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706"/>
            </a:lvl1pPr>
            <a:lvl2pPr marL="243751" indent="0">
              <a:buNone/>
              <a:defRPr sz="1493"/>
            </a:lvl2pPr>
            <a:lvl3pPr marL="487501" indent="0">
              <a:buNone/>
              <a:defRPr sz="1279"/>
            </a:lvl3pPr>
            <a:lvl4pPr marL="731252" indent="0">
              <a:buNone/>
              <a:defRPr sz="1067"/>
            </a:lvl4pPr>
            <a:lvl5pPr marL="975002" indent="0">
              <a:buNone/>
              <a:defRPr sz="1067"/>
            </a:lvl5pPr>
            <a:lvl6pPr marL="1218752" indent="0">
              <a:buNone/>
              <a:defRPr sz="1067"/>
            </a:lvl6pPr>
            <a:lvl7pPr marL="1462503" indent="0">
              <a:buNone/>
              <a:defRPr sz="1067"/>
            </a:lvl7pPr>
            <a:lvl8pPr marL="1706253" indent="0">
              <a:buNone/>
              <a:defRPr sz="1067"/>
            </a:lvl8pPr>
            <a:lvl9pPr marL="1950004" indent="0">
              <a:buNone/>
              <a:defRPr sz="1067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5992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628653" y="366186"/>
            <a:ext cx="78867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628653" y="1826685"/>
            <a:ext cx="78867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8332" y="6459505"/>
            <a:ext cx="1359959" cy="26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68887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87501" rtl="0" eaLnBrk="1" latinLnBrk="0" hangingPunct="1">
        <a:spcBef>
          <a:spcPct val="0"/>
        </a:spcBef>
        <a:buNone/>
        <a:defRPr sz="1706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13" indent="-182813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706" kern="1200">
          <a:solidFill>
            <a:schemeClr val="tx1"/>
          </a:solidFill>
          <a:latin typeface="+mn-lt"/>
          <a:ea typeface="+mn-ea"/>
          <a:cs typeface="+mn-cs"/>
        </a:defRPr>
      </a:lvl1pPr>
      <a:lvl2pPr marL="396095" indent="-152345" algn="l" defTabSz="487501" rtl="0" eaLnBrk="1" latinLnBrk="0" hangingPunct="1">
        <a:spcBef>
          <a:spcPct val="20000"/>
        </a:spcBef>
        <a:buFont typeface="Arial" panose="020B0604020202020204" pitchFamily="34" charset="0"/>
        <a:buChar char="–"/>
        <a:defRPr sz="1493" kern="1200">
          <a:solidFill>
            <a:schemeClr val="tx1"/>
          </a:solidFill>
          <a:latin typeface="+mn-lt"/>
          <a:ea typeface="+mn-ea"/>
          <a:cs typeface="+mn-cs"/>
        </a:defRPr>
      </a:lvl2pPr>
      <a:lvl3pPr marL="609377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279" kern="1200">
          <a:solidFill>
            <a:schemeClr val="tx1"/>
          </a:solidFill>
          <a:latin typeface="+mn-lt"/>
          <a:ea typeface="+mn-ea"/>
          <a:cs typeface="+mn-cs"/>
        </a:defRPr>
      </a:lvl3pPr>
      <a:lvl4pPr marL="853127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–"/>
        <a:defRPr sz="1067" kern="1200">
          <a:solidFill>
            <a:schemeClr val="tx1"/>
          </a:solidFill>
          <a:latin typeface="+mn-lt"/>
          <a:ea typeface="+mn-ea"/>
          <a:cs typeface="+mn-cs"/>
        </a:defRPr>
      </a:lvl4pPr>
      <a:lvl5pPr marL="1096877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»"/>
        <a:defRPr sz="1067" kern="1200">
          <a:solidFill>
            <a:schemeClr val="tx1"/>
          </a:solidFill>
          <a:latin typeface="+mn-lt"/>
          <a:ea typeface="+mn-ea"/>
          <a:cs typeface="+mn-cs"/>
        </a:defRPr>
      </a:lvl5pPr>
      <a:lvl6pPr marL="1340627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6pPr>
      <a:lvl7pPr marL="1584378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7pPr>
      <a:lvl8pPr marL="1828129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8pPr>
      <a:lvl9pPr marL="2071879" indent="-121875" algn="l" defTabSz="487501" rtl="0" eaLnBrk="1" latinLnBrk="0" hangingPunct="1">
        <a:spcBef>
          <a:spcPct val="20000"/>
        </a:spcBef>
        <a:buFont typeface="Arial" panose="020B0604020202020204" pitchFamily="34" charset="0"/>
        <a:buChar char="•"/>
        <a:defRPr sz="10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1pPr>
      <a:lvl2pPr marL="243751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2pPr>
      <a:lvl3pPr marL="487501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3pPr>
      <a:lvl4pPr marL="731252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4pPr>
      <a:lvl5pPr marL="975002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5pPr>
      <a:lvl6pPr marL="1218752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6pPr>
      <a:lvl7pPr marL="1462503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7pPr>
      <a:lvl8pPr marL="1706253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8pPr>
      <a:lvl9pPr marL="1950004" algn="l" defTabSz="487501" rtl="0" eaLnBrk="1" latinLnBrk="0" hangingPunct="1">
        <a:defRPr sz="9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7000"/>
            <a:lum/>
          </a:blip>
          <a:srcRect/>
          <a:stretch>
            <a:fillRect l="-15000" r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</a:rPr>
              <a:t>АО </a:t>
            </a:r>
            <a:r>
              <a:rPr lang="ru-RU" sz="4800" b="1" dirty="0">
                <a:solidFill>
                  <a:srgbClr val="FF0000"/>
                </a:solidFill>
              </a:rPr>
              <a:t>«</a:t>
            </a:r>
            <a:r>
              <a:rPr lang="ru-RU" sz="4800" b="1" dirty="0" err="1">
                <a:solidFill>
                  <a:srgbClr val="FF0000"/>
                </a:solidFill>
              </a:rPr>
              <a:t>Элкус</a:t>
            </a:r>
            <a:r>
              <a:rPr lang="ru-RU" sz="4800" b="1" dirty="0">
                <a:solidFill>
                  <a:srgbClr val="FF0000"/>
                </a:solidFill>
              </a:rPr>
              <a:t>»</a:t>
            </a:r>
            <a:r>
              <a:rPr lang="ru-RU" sz="4000" b="1" dirty="0">
                <a:solidFill>
                  <a:srgbClr val="FF0000"/>
                </a:solidFill>
              </a:rPr>
              <a:t> </a:t>
            </a:r>
            <a:br>
              <a:rPr lang="ru-RU" sz="4000" b="1" dirty="0">
                <a:solidFill>
                  <a:srgbClr val="FF0000"/>
                </a:solidFill>
              </a:rPr>
            </a:br>
            <a:r>
              <a:rPr lang="ru-RU" sz="4000" b="1" dirty="0">
                <a:solidFill>
                  <a:srgbClr val="FF0000"/>
                </a:solidFill>
              </a:rPr>
              <a:t>Реализация стратегического инвестиционного проекта «Строительство научно-производственного комплекса в Московском районе</a:t>
            </a:r>
            <a:r>
              <a:rPr lang="ru-RU" sz="4000" b="1" dirty="0" smtClean="0">
                <a:solidFill>
                  <a:srgbClr val="FF0000"/>
                </a:solidFill>
              </a:rPr>
              <a:t>»</a:t>
            </a:r>
            <a:endParaRPr lang="ru-RU" sz="4000" b="1" dirty="0">
              <a:ln w="12700">
                <a:solidFill>
                  <a:schemeClr val="accent3">
                    <a:lumMod val="5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Courier New" panose="02070309020205020404" pitchFamily="49" charset="0"/>
              <a:ea typeface="+mn-ea"/>
              <a:cs typeface="Courier New" panose="02070309020205020404" pitchFamily="49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1"/>
            <a:ext cx="6569676" cy="1752600"/>
          </a:xfrm>
        </p:spPr>
        <p:txBody>
          <a:bodyPr>
            <a:noAutofit/>
          </a:bodyPr>
          <a:lstStyle/>
          <a:p>
            <a:endParaRPr lang="ru-RU" sz="24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370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83"/>
    </mc:Choice>
    <mc:Fallback xmlns="">
      <p:transition spd="slow" advTm="1098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670"/>
            <a:ext cx="9144000" cy="61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089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6670"/>
            <a:ext cx="9144000" cy="6104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6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6712"/>
            <a:ext cx="9144000" cy="51354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864925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02" y="535459"/>
            <a:ext cx="8987482" cy="5586288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179467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0360" t="21021" b="23359"/>
          <a:stretch/>
        </p:blipFill>
        <p:spPr>
          <a:xfrm>
            <a:off x="0" y="675502"/>
            <a:ext cx="9143999" cy="5296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27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97344"/>
            <a:ext cx="9144000" cy="607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952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00"/>
          <a:stretch/>
        </p:blipFill>
        <p:spPr>
          <a:xfrm>
            <a:off x="156519" y="659026"/>
            <a:ext cx="8804601" cy="5874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05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404" y="143380"/>
            <a:ext cx="8778240" cy="6208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065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790" t="1063" r="281" b="1301"/>
          <a:stretch/>
        </p:blipFill>
        <p:spPr>
          <a:xfrm>
            <a:off x="477799" y="271847"/>
            <a:ext cx="8410832" cy="60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45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25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276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61258"/>
            <a:ext cx="9144000" cy="51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34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Эдкус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Эдкус" id="{C0FF5646-5322-4F4B-916A-41E8963263FB}" vid="{8C89793D-28EF-47CF-AD44-CAF8F374A67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Эдкус</Template>
  <TotalTime>211</TotalTime>
  <Words>4</Words>
  <Application>Microsoft Office PowerPoint</Application>
  <PresentationFormat>Экран (4:3)</PresentationFormat>
  <Paragraphs>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Courier New</vt:lpstr>
      <vt:lpstr>Эдкус</vt:lpstr>
      <vt:lpstr>АО «Элкус»  Реализация стратегического инвестиционного проекта «Строительство научно-производственного комплекса в Московском районе»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Electronic company "ELKUS"</dc:title>
  <dc:creator>Гаврилов Д.С.</dc:creator>
  <cp:lastModifiedBy>Гаврилов Д.С.</cp:lastModifiedBy>
  <cp:revision>16</cp:revision>
  <dcterms:created xsi:type="dcterms:W3CDTF">2021-11-08T10:58:15Z</dcterms:created>
  <dcterms:modified xsi:type="dcterms:W3CDTF">2022-03-15T14:19:14Z</dcterms:modified>
</cp:coreProperties>
</file>