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2"/>
  </p:notesMasterIdLst>
  <p:sldIdLst>
    <p:sldId id="284" r:id="rId2"/>
    <p:sldId id="281" r:id="rId3"/>
    <p:sldId id="285" r:id="rId4"/>
    <p:sldId id="286" r:id="rId5"/>
    <p:sldId id="309" r:id="rId6"/>
    <p:sldId id="282" r:id="rId7"/>
    <p:sldId id="310" r:id="rId8"/>
    <p:sldId id="312" r:id="rId9"/>
    <p:sldId id="311" r:id="rId10"/>
    <p:sldId id="31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mulinaEV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767" autoAdjust="0"/>
  </p:normalViewPr>
  <p:slideViewPr>
    <p:cSldViewPr>
      <p:cViewPr>
        <p:scale>
          <a:sx n="60" d="100"/>
          <a:sy n="60" d="100"/>
        </p:scale>
        <p:origin x="-80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F246C-82AD-4C92-87B8-C04BBB9808AF}" type="doc">
      <dgm:prSet loTypeId="urn:microsoft.com/office/officeart/2005/8/layout/orgChart1" loCatId="hierarchy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F78B8C7-0572-45A9-96FD-6A4F7EEDE0F0}">
      <dgm:prSet phldrT="[Текст]" custT="1"/>
      <dgm:spPr/>
      <dgm:t>
        <a:bodyPr/>
        <a:lstStyle/>
        <a:p>
          <a:r>
            <a:rPr lang="ru-RU" sz="2000" dirty="0" smtClean="0"/>
            <a:t>ОГС</a:t>
          </a:r>
          <a:endParaRPr lang="ru-RU" sz="2000" dirty="0"/>
        </a:p>
      </dgm:t>
    </dgm:pt>
    <dgm:pt modelId="{B15D8E31-392A-4991-886A-7E4F29F7E994}" type="parTrans" cxnId="{2D941C16-187C-455C-96BA-DD2C09507EBA}">
      <dgm:prSet/>
      <dgm:spPr/>
      <dgm:t>
        <a:bodyPr/>
        <a:lstStyle/>
        <a:p>
          <a:endParaRPr lang="ru-RU"/>
        </a:p>
      </dgm:t>
    </dgm:pt>
    <dgm:pt modelId="{B3C69EED-8442-48FF-8B9D-AE42E4FD1C85}" type="sibTrans" cxnId="{2D941C16-187C-455C-96BA-DD2C09507EBA}">
      <dgm:prSet/>
      <dgm:spPr/>
      <dgm:t>
        <a:bodyPr/>
        <a:lstStyle/>
        <a:p>
          <a:endParaRPr lang="ru-RU"/>
        </a:p>
      </dgm:t>
    </dgm:pt>
    <dgm:pt modelId="{CF276A0E-A687-4D73-98F2-CBD5ECD574A4}">
      <dgm:prSet phldrT="[Текст]" custT="1"/>
      <dgm:spPr/>
      <dgm:t>
        <a:bodyPr/>
        <a:lstStyle/>
        <a:p>
          <a:r>
            <a:rPr lang="ru-RU" sz="1500" dirty="0" smtClean="0"/>
            <a:t>Комиссия по вопросам сертификации квалификаций</a:t>
          </a:r>
          <a:endParaRPr lang="ru-RU" sz="1500" dirty="0"/>
        </a:p>
      </dgm:t>
    </dgm:pt>
    <dgm:pt modelId="{7B575E6A-265B-401D-BDAB-420BD7997085}" type="parTrans" cxnId="{9E9F633D-B990-49D1-8EDB-3AEBCBF56BA0}">
      <dgm:prSet/>
      <dgm:spPr/>
      <dgm:t>
        <a:bodyPr/>
        <a:lstStyle/>
        <a:p>
          <a:endParaRPr lang="ru-RU"/>
        </a:p>
      </dgm:t>
    </dgm:pt>
    <dgm:pt modelId="{A83053ED-68F1-4226-9C7E-24F7BF8BA341}" type="sibTrans" cxnId="{9E9F633D-B990-49D1-8EDB-3AEBCBF56BA0}">
      <dgm:prSet/>
      <dgm:spPr/>
      <dgm:t>
        <a:bodyPr/>
        <a:lstStyle/>
        <a:p>
          <a:endParaRPr lang="ru-RU"/>
        </a:p>
      </dgm:t>
    </dgm:pt>
    <dgm:pt modelId="{F49C7C25-E6C6-4F4B-8A2E-26375857AB00}">
      <dgm:prSet phldrT="[Текст]" custT="1"/>
      <dgm:spPr/>
      <dgm:t>
        <a:bodyPr/>
        <a:lstStyle/>
        <a:p>
          <a:r>
            <a:rPr lang="ru-RU" sz="1500" dirty="0" smtClean="0"/>
            <a:t>Комиссия по вопросам оценки качества обр.программ</a:t>
          </a:r>
          <a:endParaRPr lang="ru-RU" sz="1500" dirty="0"/>
        </a:p>
      </dgm:t>
    </dgm:pt>
    <dgm:pt modelId="{58BEFAF8-22F2-4383-8624-171A34D13A4D}" type="parTrans" cxnId="{F75A79A1-6ACD-4199-8FF2-A6C05F6021EE}">
      <dgm:prSet/>
      <dgm:spPr/>
      <dgm:t>
        <a:bodyPr/>
        <a:lstStyle/>
        <a:p>
          <a:endParaRPr lang="ru-RU"/>
        </a:p>
      </dgm:t>
    </dgm:pt>
    <dgm:pt modelId="{A5B196E0-B01F-4445-A711-3B16F1D4F337}" type="sibTrans" cxnId="{F75A79A1-6ACD-4199-8FF2-A6C05F6021EE}">
      <dgm:prSet/>
      <dgm:spPr/>
      <dgm:t>
        <a:bodyPr/>
        <a:lstStyle/>
        <a:p>
          <a:endParaRPr lang="ru-RU"/>
        </a:p>
      </dgm:t>
    </dgm:pt>
    <dgm:pt modelId="{2DD7292F-A810-438E-B9F4-891F6EFA9340}">
      <dgm:prSet phldrT="[Текст]" custT="1"/>
      <dgm:spPr/>
      <dgm:t>
        <a:bodyPr/>
        <a:lstStyle/>
        <a:p>
          <a:r>
            <a:rPr lang="ru-RU" sz="1500" dirty="0" smtClean="0"/>
            <a:t>Комиссия по вопросам оценки  организаций, осуществляющих обр. деятельность</a:t>
          </a:r>
          <a:endParaRPr lang="ru-RU" sz="1500" dirty="0"/>
        </a:p>
      </dgm:t>
    </dgm:pt>
    <dgm:pt modelId="{AA494666-5BC9-4247-B953-52A5AB01528C}" type="parTrans" cxnId="{54CB8F41-4DC6-4711-93F3-CDFA1E9F6E46}">
      <dgm:prSet/>
      <dgm:spPr/>
      <dgm:t>
        <a:bodyPr/>
        <a:lstStyle/>
        <a:p>
          <a:endParaRPr lang="ru-RU"/>
        </a:p>
      </dgm:t>
    </dgm:pt>
    <dgm:pt modelId="{67CC7547-F8EA-42D8-87B2-756A09D94CB8}" type="sibTrans" cxnId="{54CB8F41-4DC6-4711-93F3-CDFA1E9F6E46}">
      <dgm:prSet/>
      <dgm:spPr/>
      <dgm:t>
        <a:bodyPr/>
        <a:lstStyle/>
        <a:p>
          <a:endParaRPr lang="ru-RU"/>
        </a:p>
      </dgm:t>
    </dgm:pt>
    <dgm:pt modelId="{59B9E25F-6847-40FA-8D73-151D307E30FD}" type="pres">
      <dgm:prSet presAssocID="{DC4F246C-82AD-4C92-87B8-C04BBB9808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FFC4AA9-D76F-49C2-9B27-E589AF512D8C}" type="pres">
      <dgm:prSet presAssocID="{AF78B8C7-0572-45A9-96FD-6A4F7EEDE0F0}" presName="hierRoot1" presStyleCnt="0">
        <dgm:presLayoutVars>
          <dgm:hierBranch val="init"/>
        </dgm:presLayoutVars>
      </dgm:prSet>
      <dgm:spPr/>
    </dgm:pt>
    <dgm:pt modelId="{3459E366-1513-4A8D-AFA5-8FC05B45C9E3}" type="pres">
      <dgm:prSet presAssocID="{AF78B8C7-0572-45A9-96FD-6A4F7EEDE0F0}" presName="rootComposite1" presStyleCnt="0"/>
      <dgm:spPr/>
    </dgm:pt>
    <dgm:pt modelId="{ECF1F388-BF2D-4152-9B5C-B39B3869C059}" type="pres">
      <dgm:prSet presAssocID="{AF78B8C7-0572-45A9-96FD-6A4F7EEDE0F0}" presName="rootText1" presStyleLbl="node0" presStyleIdx="0" presStyleCnt="1" custScaleX="174745" custScaleY="83839" custLinFactNeighborX="-2525" custLinFactNeighborY="-486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E59A44-5B24-4203-A141-C8E731FB250E}" type="pres">
      <dgm:prSet presAssocID="{AF78B8C7-0572-45A9-96FD-6A4F7EEDE0F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B14E117-40AF-4DA4-A6A5-0EC52D33FAE4}" type="pres">
      <dgm:prSet presAssocID="{AF78B8C7-0572-45A9-96FD-6A4F7EEDE0F0}" presName="hierChild2" presStyleCnt="0"/>
      <dgm:spPr/>
    </dgm:pt>
    <dgm:pt modelId="{AD546B8A-6AAF-4C09-82B9-4E219D6A2192}" type="pres">
      <dgm:prSet presAssocID="{7B575E6A-265B-401D-BDAB-420BD799708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2118F00-AB5A-4184-B153-1CF6F7029F9E}" type="pres">
      <dgm:prSet presAssocID="{CF276A0E-A687-4D73-98F2-CBD5ECD574A4}" presName="hierRoot2" presStyleCnt="0">
        <dgm:presLayoutVars>
          <dgm:hierBranch val="init"/>
        </dgm:presLayoutVars>
      </dgm:prSet>
      <dgm:spPr/>
    </dgm:pt>
    <dgm:pt modelId="{4BF4B2FF-0782-49A0-90CA-FC7ABAF2CFE8}" type="pres">
      <dgm:prSet presAssocID="{CF276A0E-A687-4D73-98F2-CBD5ECD574A4}" presName="rootComposite" presStyleCnt="0"/>
      <dgm:spPr/>
    </dgm:pt>
    <dgm:pt modelId="{82E5A5B3-7597-4B76-B9AE-DD400AEC5352}" type="pres">
      <dgm:prSet presAssocID="{CF276A0E-A687-4D73-98F2-CBD5ECD574A4}" presName="rootText" presStyleLbl="node2" presStyleIdx="0" presStyleCnt="3" custScaleY="181229" custLinFactNeighborX="5345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B7D8CD-0B26-4403-8C5C-9C93B22173AC}" type="pres">
      <dgm:prSet presAssocID="{CF276A0E-A687-4D73-98F2-CBD5ECD574A4}" presName="rootConnector" presStyleLbl="node2" presStyleIdx="0" presStyleCnt="3"/>
      <dgm:spPr/>
      <dgm:t>
        <a:bodyPr/>
        <a:lstStyle/>
        <a:p>
          <a:endParaRPr lang="ru-RU"/>
        </a:p>
      </dgm:t>
    </dgm:pt>
    <dgm:pt modelId="{33BC7130-A6A7-4110-A7E6-D325BD13B27C}" type="pres">
      <dgm:prSet presAssocID="{CF276A0E-A687-4D73-98F2-CBD5ECD574A4}" presName="hierChild4" presStyleCnt="0"/>
      <dgm:spPr/>
    </dgm:pt>
    <dgm:pt modelId="{0DFAC721-D6B0-42BC-BA01-3D0B91874B0E}" type="pres">
      <dgm:prSet presAssocID="{CF276A0E-A687-4D73-98F2-CBD5ECD574A4}" presName="hierChild5" presStyleCnt="0"/>
      <dgm:spPr/>
    </dgm:pt>
    <dgm:pt modelId="{BC4CC039-A358-4C74-BE08-942A191898D6}" type="pres">
      <dgm:prSet presAssocID="{58BEFAF8-22F2-4383-8624-171A34D13A4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4576019-2F65-428B-9B76-C97F5C1B1383}" type="pres">
      <dgm:prSet presAssocID="{F49C7C25-E6C6-4F4B-8A2E-26375857AB00}" presName="hierRoot2" presStyleCnt="0">
        <dgm:presLayoutVars>
          <dgm:hierBranch val="init"/>
        </dgm:presLayoutVars>
      </dgm:prSet>
      <dgm:spPr/>
    </dgm:pt>
    <dgm:pt modelId="{FEDD6958-1DD8-42C1-84E2-38053666AEBF}" type="pres">
      <dgm:prSet presAssocID="{F49C7C25-E6C6-4F4B-8A2E-26375857AB00}" presName="rootComposite" presStyleCnt="0"/>
      <dgm:spPr/>
    </dgm:pt>
    <dgm:pt modelId="{D7B53D80-3795-493D-9379-A337FA1B1397}" type="pres">
      <dgm:prSet presAssocID="{F49C7C25-E6C6-4F4B-8A2E-26375857AB00}" presName="rootText" presStyleLbl="node2" presStyleIdx="1" presStyleCnt="3" custScaleY="181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3B7F18-D877-4008-861A-AF25ADACD6AF}" type="pres">
      <dgm:prSet presAssocID="{F49C7C25-E6C6-4F4B-8A2E-26375857AB00}" presName="rootConnector" presStyleLbl="node2" presStyleIdx="1" presStyleCnt="3"/>
      <dgm:spPr/>
      <dgm:t>
        <a:bodyPr/>
        <a:lstStyle/>
        <a:p>
          <a:endParaRPr lang="ru-RU"/>
        </a:p>
      </dgm:t>
    </dgm:pt>
    <dgm:pt modelId="{9B09DA06-0019-44F4-9109-533EE4BB365C}" type="pres">
      <dgm:prSet presAssocID="{F49C7C25-E6C6-4F4B-8A2E-26375857AB00}" presName="hierChild4" presStyleCnt="0"/>
      <dgm:spPr/>
    </dgm:pt>
    <dgm:pt modelId="{80FB2499-0EC9-4B9E-8643-6256C4BF2D20}" type="pres">
      <dgm:prSet presAssocID="{F49C7C25-E6C6-4F4B-8A2E-26375857AB00}" presName="hierChild5" presStyleCnt="0"/>
      <dgm:spPr/>
    </dgm:pt>
    <dgm:pt modelId="{B26027D4-C678-4E53-8923-531EB17079BC}" type="pres">
      <dgm:prSet presAssocID="{AA494666-5BC9-4247-B953-52A5AB01528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647B81F-4D76-42CB-995B-0C86A9F520FB}" type="pres">
      <dgm:prSet presAssocID="{2DD7292F-A810-438E-B9F4-891F6EFA9340}" presName="hierRoot2" presStyleCnt="0">
        <dgm:presLayoutVars>
          <dgm:hierBranch val="init"/>
        </dgm:presLayoutVars>
      </dgm:prSet>
      <dgm:spPr/>
    </dgm:pt>
    <dgm:pt modelId="{6CA6A23F-884D-4A25-9442-41EB74532768}" type="pres">
      <dgm:prSet presAssocID="{2DD7292F-A810-438E-B9F4-891F6EFA9340}" presName="rootComposite" presStyleCnt="0"/>
      <dgm:spPr/>
    </dgm:pt>
    <dgm:pt modelId="{1179EF8E-A4D4-4ED0-93CA-9FDD153A67E5}" type="pres">
      <dgm:prSet presAssocID="{2DD7292F-A810-438E-B9F4-891F6EFA9340}" presName="rootText" presStyleLbl="node2" presStyleIdx="2" presStyleCnt="3" custScaleX="114382" custScaleY="181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3D38D9-2B33-4695-9533-55FF7349094E}" type="pres">
      <dgm:prSet presAssocID="{2DD7292F-A810-438E-B9F4-891F6EFA9340}" presName="rootConnector" presStyleLbl="node2" presStyleIdx="2" presStyleCnt="3"/>
      <dgm:spPr/>
      <dgm:t>
        <a:bodyPr/>
        <a:lstStyle/>
        <a:p>
          <a:endParaRPr lang="ru-RU"/>
        </a:p>
      </dgm:t>
    </dgm:pt>
    <dgm:pt modelId="{F9AD720D-0670-4B6D-AFA7-6EA787CDE1C6}" type="pres">
      <dgm:prSet presAssocID="{2DD7292F-A810-438E-B9F4-891F6EFA9340}" presName="hierChild4" presStyleCnt="0"/>
      <dgm:spPr/>
    </dgm:pt>
    <dgm:pt modelId="{46375128-0E1E-43C9-8CB8-14016EBF6E07}" type="pres">
      <dgm:prSet presAssocID="{2DD7292F-A810-438E-B9F4-891F6EFA9340}" presName="hierChild5" presStyleCnt="0"/>
      <dgm:spPr/>
    </dgm:pt>
    <dgm:pt modelId="{64B8CFAE-9341-4D26-A634-1D5B53AF80CE}" type="pres">
      <dgm:prSet presAssocID="{AF78B8C7-0572-45A9-96FD-6A4F7EEDE0F0}" presName="hierChild3" presStyleCnt="0"/>
      <dgm:spPr/>
    </dgm:pt>
  </dgm:ptLst>
  <dgm:cxnLst>
    <dgm:cxn modelId="{81F7B394-AB1D-4ACF-A7F7-D57AD7D9A8AF}" type="presOf" srcId="{F49C7C25-E6C6-4F4B-8A2E-26375857AB00}" destId="{D7B53D80-3795-493D-9379-A337FA1B1397}" srcOrd="0" destOrd="0" presId="urn:microsoft.com/office/officeart/2005/8/layout/orgChart1"/>
    <dgm:cxn modelId="{54CB8F41-4DC6-4711-93F3-CDFA1E9F6E46}" srcId="{AF78B8C7-0572-45A9-96FD-6A4F7EEDE0F0}" destId="{2DD7292F-A810-438E-B9F4-891F6EFA9340}" srcOrd="2" destOrd="0" parTransId="{AA494666-5BC9-4247-B953-52A5AB01528C}" sibTransId="{67CC7547-F8EA-42D8-87B2-756A09D94CB8}"/>
    <dgm:cxn modelId="{3D08BF46-FD66-4206-A791-1E66AC4BB6FE}" type="presOf" srcId="{7B575E6A-265B-401D-BDAB-420BD7997085}" destId="{AD546B8A-6AAF-4C09-82B9-4E219D6A2192}" srcOrd="0" destOrd="0" presId="urn:microsoft.com/office/officeart/2005/8/layout/orgChart1"/>
    <dgm:cxn modelId="{9E9F633D-B990-49D1-8EDB-3AEBCBF56BA0}" srcId="{AF78B8C7-0572-45A9-96FD-6A4F7EEDE0F0}" destId="{CF276A0E-A687-4D73-98F2-CBD5ECD574A4}" srcOrd="0" destOrd="0" parTransId="{7B575E6A-265B-401D-BDAB-420BD7997085}" sibTransId="{A83053ED-68F1-4226-9C7E-24F7BF8BA341}"/>
    <dgm:cxn modelId="{6AC5A665-40FD-45C9-83A6-B024FBF54066}" type="presOf" srcId="{AF78B8C7-0572-45A9-96FD-6A4F7EEDE0F0}" destId="{ECF1F388-BF2D-4152-9B5C-B39B3869C059}" srcOrd="0" destOrd="0" presId="urn:microsoft.com/office/officeart/2005/8/layout/orgChart1"/>
    <dgm:cxn modelId="{6D53AF00-8A75-4321-AC62-B3D8F9EA571E}" type="presOf" srcId="{AF78B8C7-0572-45A9-96FD-6A4F7EEDE0F0}" destId="{3AE59A44-5B24-4203-A141-C8E731FB250E}" srcOrd="1" destOrd="0" presId="urn:microsoft.com/office/officeart/2005/8/layout/orgChart1"/>
    <dgm:cxn modelId="{07C7428F-0F90-4A1E-8F33-8B7CBC7CB953}" type="presOf" srcId="{CF276A0E-A687-4D73-98F2-CBD5ECD574A4}" destId="{BEB7D8CD-0B26-4403-8C5C-9C93B22173AC}" srcOrd="1" destOrd="0" presId="urn:microsoft.com/office/officeart/2005/8/layout/orgChart1"/>
    <dgm:cxn modelId="{C042F4E9-AA6A-4964-9EC0-EA5C40D838EB}" type="presOf" srcId="{58BEFAF8-22F2-4383-8624-171A34D13A4D}" destId="{BC4CC039-A358-4C74-BE08-942A191898D6}" srcOrd="0" destOrd="0" presId="urn:microsoft.com/office/officeart/2005/8/layout/orgChart1"/>
    <dgm:cxn modelId="{F75A79A1-6ACD-4199-8FF2-A6C05F6021EE}" srcId="{AF78B8C7-0572-45A9-96FD-6A4F7EEDE0F0}" destId="{F49C7C25-E6C6-4F4B-8A2E-26375857AB00}" srcOrd="1" destOrd="0" parTransId="{58BEFAF8-22F2-4383-8624-171A34D13A4D}" sibTransId="{A5B196E0-B01F-4445-A711-3B16F1D4F337}"/>
    <dgm:cxn modelId="{78F7B9EE-6ED6-454E-A7CD-F63B2FDFE1A9}" type="presOf" srcId="{F49C7C25-E6C6-4F4B-8A2E-26375857AB00}" destId="{553B7F18-D877-4008-861A-AF25ADACD6AF}" srcOrd="1" destOrd="0" presId="urn:microsoft.com/office/officeart/2005/8/layout/orgChart1"/>
    <dgm:cxn modelId="{31D4EF04-690A-4227-8EC2-A49EF6689F6F}" type="presOf" srcId="{AA494666-5BC9-4247-B953-52A5AB01528C}" destId="{B26027D4-C678-4E53-8923-531EB17079BC}" srcOrd="0" destOrd="0" presId="urn:microsoft.com/office/officeart/2005/8/layout/orgChart1"/>
    <dgm:cxn modelId="{2D941C16-187C-455C-96BA-DD2C09507EBA}" srcId="{DC4F246C-82AD-4C92-87B8-C04BBB9808AF}" destId="{AF78B8C7-0572-45A9-96FD-6A4F7EEDE0F0}" srcOrd="0" destOrd="0" parTransId="{B15D8E31-392A-4991-886A-7E4F29F7E994}" sibTransId="{B3C69EED-8442-48FF-8B9D-AE42E4FD1C85}"/>
    <dgm:cxn modelId="{D90CCD3E-9CF6-427E-BDDB-7707AEC7B8E0}" type="presOf" srcId="{CF276A0E-A687-4D73-98F2-CBD5ECD574A4}" destId="{82E5A5B3-7597-4B76-B9AE-DD400AEC5352}" srcOrd="0" destOrd="0" presId="urn:microsoft.com/office/officeart/2005/8/layout/orgChart1"/>
    <dgm:cxn modelId="{51CBC17C-2BFC-44AC-BB83-64D1EE3B9FA9}" type="presOf" srcId="{2DD7292F-A810-438E-B9F4-891F6EFA9340}" destId="{D73D38D9-2B33-4695-9533-55FF7349094E}" srcOrd="1" destOrd="0" presId="urn:microsoft.com/office/officeart/2005/8/layout/orgChart1"/>
    <dgm:cxn modelId="{2618EAC5-8D42-4F35-B5B8-EAD00825E678}" type="presOf" srcId="{DC4F246C-82AD-4C92-87B8-C04BBB9808AF}" destId="{59B9E25F-6847-40FA-8D73-151D307E30FD}" srcOrd="0" destOrd="0" presId="urn:microsoft.com/office/officeart/2005/8/layout/orgChart1"/>
    <dgm:cxn modelId="{CDD877C3-0EAF-48D2-8F63-D81E509BDA45}" type="presOf" srcId="{2DD7292F-A810-438E-B9F4-891F6EFA9340}" destId="{1179EF8E-A4D4-4ED0-93CA-9FDD153A67E5}" srcOrd="0" destOrd="0" presId="urn:microsoft.com/office/officeart/2005/8/layout/orgChart1"/>
    <dgm:cxn modelId="{DAB7185C-2517-46F5-98F9-B67C4F49ECE2}" type="presParOf" srcId="{59B9E25F-6847-40FA-8D73-151D307E30FD}" destId="{0FFC4AA9-D76F-49C2-9B27-E589AF512D8C}" srcOrd="0" destOrd="0" presId="urn:microsoft.com/office/officeart/2005/8/layout/orgChart1"/>
    <dgm:cxn modelId="{10E83448-C381-4805-80B8-C0692E557FB9}" type="presParOf" srcId="{0FFC4AA9-D76F-49C2-9B27-E589AF512D8C}" destId="{3459E366-1513-4A8D-AFA5-8FC05B45C9E3}" srcOrd="0" destOrd="0" presId="urn:microsoft.com/office/officeart/2005/8/layout/orgChart1"/>
    <dgm:cxn modelId="{1AB9A2A3-5D72-413A-98A8-B403323F326A}" type="presParOf" srcId="{3459E366-1513-4A8D-AFA5-8FC05B45C9E3}" destId="{ECF1F388-BF2D-4152-9B5C-B39B3869C059}" srcOrd="0" destOrd="0" presId="urn:microsoft.com/office/officeart/2005/8/layout/orgChart1"/>
    <dgm:cxn modelId="{E15304D6-57CF-4BE0-BED9-8A294D095194}" type="presParOf" srcId="{3459E366-1513-4A8D-AFA5-8FC05B45C9E3}" destId="{3AE59A44-5B24-4203-A141-C8E731FB250E}" srcOrd="1" destOrd="0" presId="urn:microsoft.com/office/officeart/2005/8/layout/orgChart1"/>
    <dgm:cxn modelId="{D8145B55-7AF8-4157-9F86-7AF8A1E17CA8}" type="presParOf" srcId="{0FFC4AA9-D76F-49C2-9B27-E589AF512D8C}" destId="{2B14E117-40AF-4DA4-A6A5-0EC52D33FAE4}" srcOrd="1" destOrd="0" presId="urn:microsoft.com/office/officeart/2005/8/layout/orgChart1"/>
    <dgm:cxn modelId="{CAFAFEBD-79CD-42BF-A939-29857C659304}" type="presParOf" srcId="{2B14E117-40AF-4DA4-A6A5-0EC52D33FAE4}" destId="{AD546B8A-6AAF-4C09-82B9-4E219D6A2192}" srcOrd="0" destOrd="0" presId="urn:microsoft.com/office/officeart/2005/8/layout/orgChart1"/>
    <dgm:cxn modelId="{D8F15C8E-4D35-4A4B-B485-DE49E6A9A01A}" type="presParOf" srcId="{2B14E117-40AF-4DA4-A6A5-0EC52D33FAE4}" destId="{42118F00-AB5A-4184-B153-1CF6F7029F9E}" srcOrd="1" destOrd="0" presId="urn:microsoft.com/office/officeart/2005/8/layout/orgChart1"/>
    <dgm:cxn modelId="{5FEA176C-077F-4A7A-B707-C6BB2A2020AC}" type="presParOf" srcId="{42118F00-AB5A-4184-B153-1CF6F7029F9E}" destId="{4BF4B2FF-0782-49A0-90CA-FC7ABAF2CFE8}" srcOrd="0" destOrd="0" presId="urn:microsoft.com/office/officeart/2005/8/layout/orgChart1"/>
    <dgm:cxn modelId="{81D2818C-529A-426E-9915-56F138060456}" type="presParOf" srcId="{4BF4B2FF-0782-49A0-90CA-FC7ABAF2CFE8}" destId="{82E5A5B3-7597-4B76-B9AE-DD400AEC5352}" srcOrd="0" destOrd="0" presId="urn:microsoft.com/office/officeart/2005/8/layout/orgChart1"/>
    <dgm:cxn modelId="{616F7DD0-D591-4745-B618-394AB67807D4}" type="presParOf" srcId="{4BF4B2FF-0782-49A0-90CA-FC7ABAF2CFE8}" destId="{BEB7D8CD-0B26-4403-8C5C-9C93B22173AC}" srcOrd="1" destOrd="0" presId="urn:microsoft.com/office/officeart/2005/8/layout/orgChart1"/>
    <dgm:cxn modelId="{95EE676D-9ED8-4121-BD1E-B7EDA59F552A}" type="presParOf" srcId="{42118F00-AB5A-4184-B153-1CF6F7029F9E}" destId="{33BC7130-A6A7-4110-A7E6-D325BD13B27C}" srcOrd="1" destOrd="0" presId="urn:microsoft.com/office/officeart/2005/8/layout/orgChart1"/>
    <dgm:cxn modelId="{42F658EC-78D6-4D6B-AD81-CC6F43B40C9A}" type="presParOf" srcId="{42118F00-AB5A-4184-B153-1CF6F7029F9E}" destId="{0DFAC721-D6B0-42BC-BA01-3D0B91874B0E}" srcOrd="2" destOrd="0" presId="urn:microsoft.com/office/officeart/2005/8/layout/orgChart1"/>
    <dgm:cxn modelId="{9FB8625C-B7E3-4F24-81D5-AAD7DBD0D32F}" type="presParOf" srcId="{2B14E117-40AF-4DA4-A6A5-0EC52D33FAE4}" destId="{BC4CC039-A358-4C74-BE08-942A191898D6}" srcOrd="2" destOrd="0" presId="urn:microsoft.com/office/officeart/2005/8/layout/orgChart1"/>
    <dgm:cxn modelId="{1DBC6D36-3CFA-4EE6-8A5E-6BAE7AE052CF}" type="presParOf" srcId="{2B14E117-40AF-4DA4-A6A5-0EC52D33FAE4}" destId="{34576019-2F65-428B-9B76-C97F5C1B1383}" srcOrd="3" destOrd="0" presId="urn:microsoft.com/office/officeart/2005/8/layout/orgChart1"/>
    <dgm:cxn modelId="{DC25BD1C-DE1F-414E-AD89-ED8DC37F09F3}" type="presParOf" srcId="{34576019-2F65-428B-9B76-C97F5C1B1383}" destId="{FEDD6958-1DD8-42C1-84E2-38053666AEBF}" srcOrd="0" destOrd="0" presId="urn:microsoft.com/office/officeart/2005/8/layout/orgChart1"/>
    <dgm:cxn modelId="{4A17F26F-D1D0-4422-9DA7-38D79CB4B7FB}" type="presParOf" srcId="{FEDD6958-1DD8-42C1-84E2-38053666AEBF}" destId="{D7B53D80-3795-493D-9379-A337FA1B1397}" srcOrd="0" destOrd="0" presId="urn:microsoft.com/office/officeart/2005/8/layout/orgChart1"/>
    <dgm:cxn modelId="{31F6797C-734C-4839-A2F2-E69FAFA1C44E}" type="presParOf" srcId="{FEDD6958-1DD8-42C1-84E2-38053666AEBF}" destId="{553B7F18-D877-4008-861A-AF25ADACD6AF}" srcOrd="1" destOrd="0" presId="urn:microsoft.com/office/officeart/2005/8/layout/orgChart1"/>
    <dgm:cxn modelId="{A8D21BCD-DAA1-4628-B675-F2F75A0C1F61}" type="presParOf" srcId="{34576019-2F65-428B-9B76-C97F5C1B1383}" destId="{9B09DA06-0019-44F4-9109-533EE4BB365C}" srcOrd="1" destOrd="0" presId="urn:microsoft.com/office/officeart/2005/8/layout/orgChart1"/>
    <dgm:cxn modelId="{061F06E8-5B35-403C-B2E8-32A148654617}" type="presParOf" srcId="{34576019-2F65-428B-9B76-C97F5C1B1383}" destId="{80FB2499-0EC9-4B9E-8643-6256C4BF2D20}" srcOrd="2" destOrd="0" presId="urn:microsoft.com/office/officeart/2005/8/layout/orgChart1"/>
    <dgm:cxn modelId="{B5DF0F4D-CB7B-466A-9ABA-935D3FDE722F}" type="presParOf" srcId="{2B14E117-40AF-4DA4-A6A5-0EC52D33FAE4}" destId="{B26027D4-C678-4E53-8923-531EB17079BC}" srcOrd="4" destOrd="0" presId="urn:microsoft.com/office/officeart/2005/8/layout/orgChart1"/>
    <dgm:cxn modelId="{58711FEA-8D49-4BE8-966F-DB8833A80E48}" type="presParOf" srcId="{2B14E117-40AF-4DA4-A6A5-0EC52D33FAE4}" destId="{C647B81F-4D76-42CB-995B-0C86A9F520FB}" srcOrd="5" destOrd="0" presId="urn:microsoft.com/office/officeart/2005/8/layout/orgChart1"/>
    <dgm:cxn modelId="{DFCA498A-BA22-433B-8845-45639C2815AB}" type="presParOf" srcId="{C647B81F-4D76-42CB-995B-0C86A9F520FB}" destId="{6CA6A23F-884D-4A25-9442-41EB74532768}" srcOrd="0" destOrd="0" presId="urn:microsoft.com/office/officeart/2005/8/layout/orgChart1"/>
    <dgm:cxn modelId="{F0407DD1-4333-49D7-B171-DAA106BB04F9}" type="presParOf" srcId="{6CA6A23F-884D-4A25-9442-41EB74532768}" destId="{1179EF8E-A4D4-4ED0-93CA-9FDD153A67E5}" srcOrd="0" destOrd="0" presId="urn:microsoft.com/office/officeart/2005/8/layout/orgChart1"/>
    <dgm:cxn modelId="{7BDD0613-0A2D-47B0-AE83-618D780DB000}" type="presParOf" srcId="{6CA6A23F-884D-4A25-9442-41EB74532768}" destId="{D73D38D9-2B33-4695-9533-55FF7349094E}" srcOrd="1" destOrd="0" presId="urn:microsoft.com/office/officeart/2005/8/layout/orgChart1"/>
    <dgm:cxn modelId="{BD7D7DF2-3E34-4AFB-AC4A-8A68F3C52D46}" type="presParOf" srcId="{C647B81F-4D76-42CB-995B-0C86A9F520FB}" destId="{F9AD720D-0670-4B6D-AFA7-6EA787CDE1C6}" srcOrd="1" destOrd="0" presId="urn:microsoft.com/office/officeart/2005/8/layout/orgChart1"/>
    <dgm:cxn modelId="{52B55DAE-D852-4AC5-B527-C8615ECD37F6}" type="presParOf" srcId="{C647B81F-4D76-42CB-995B-0C86A9F520FB}" destId="{46375128-0E1E-43C9-8CB8-14016EBF6E07}" srcOrd="2" destOrd="0" presId="urn:microsoft.com/office/officeart/2005/8/layout/orgChart1"/>
    <dgm:cxn modelId="{823C49E7-C713-41D6-ABEC-0F71BD5F39E1}" type="presParOf" srcId="{0FFC4AA9-D76F-49C2-9B27-E589AF512D8C}" destId="{64B8CFAE-9341-4D26-A634-1D5B53AF80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027D4-C678-4E53-8923-531EB17079BC}">
      <dsp:nvSpPr>
        <dsp:cNvPr id="0" name=""/>
        <dsp:cNvSpPr/>
      </dsp:nvSpPr>
      <dsp:spPr>
        <a:xfrm>
          <a:off x="3170636" y="804329"/>
          <a:ext cx="2228393" cy="818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649"/>
              </a:lnTo>
              <a:lnTo>
                <a:pt x="2228393" y="628649"/>
              </a:lnTo>
              <a:lnTo>
                <a:pt x="2228393" y="818069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CC039-A358-4C74-BE08-942A191898D6}">
      <dsp:nvSpPr>
        <dsp:cNvPr id="0" name=""/>
        <dsp:cNvSpPr/>
      </dsp:nvSpPr>
      <dsp:spPr>
        <a:xfrm>
          <a:off x="3040742" y="804329"/>
          <a:ext cx="91440" cy="818069"/>
        </a:xfrm>
        <a:custGeom>
          <a:avLst/>
          <a:gdLst/>
          <a:ahLst/>
          <a:cxnLst/>
          <a:rect l="0" t="0" r="0" b="0"/>
          <a:pathLst>
            <a:path>
              <a:moveTo>
                <a:pt x="129894" y="0"/>
              </a:moveTo>
              <a:lnTo>
                <a:pt x="129894" y="628649"/>
              </a:lnTo>
              <a:lnTo>
                <a:pt x="45720" y="628649"/>
              </a:lnTo>
              <a:lnTo>
                <a:pt x="45720" y="818069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46B8A-6AAF-4C09-82B9-4E219D6A2192}">
      <dsp:nvSpPr>
        <dsp:cNvPr id="0" name=""/>
        <dsp:cNvSpPr/>
      </dsp:nvSpPr>
      <dsp:spPr>
        <a:xfrm>
          <a:off x="1000043" y="804329"/>
          <a:ext cx="2170593" cy="818069"/>
        </a:xfrm>
        <a:custGeom>
          <a:avLst/>
          <a:gdLst/>
          <a:ahLst/>
          <a:cxnLst/>
          <a:rect l="0" t="0" r="0" b="0"/>
          <a:pathLst>
            <a:path>
              <a:moveTo>
                <a:pt x="2170593" y="0"/>
              </a:moveTo>
              <a:lnTo>
                <a:pt x="2170593" y="628649"/>
              </a:lnTo>
              <a:lnTo>
                <a:pt x="0" y="628649"/>
              </a:lnTo>
              <a:lnTo>
                <a:pt x="0" y="818069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1F388-BF2D-4152-9B5C-B39B3869C059}">
      <dsp:nvSpPr>
        <dsp:cNvPr id="0" name=""/>
        <dsp:cNvSpPr/>
      </dsp:nvSpPr>
      <dsp:spPr>
        <a:xfrm>
          <a:off x="1594435" y="48100"/>
          <a:ext cx="3152403" cy="756228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ОГС</a:t>
          </a:r>
          <a:endParaRPr lang="ru-RU" sz="2000" kern="1200" dirty="0"/>
        </a:p>
      </dsp:txBody>
      <dsp:txXfrm>
        <a:off x="1594435" y="48100"/>
        <a:ext cx="3152403" cy="756228"/>
      </dsp:txXfrm>
    </dsp:sp>
    <dsp:sp modelId="{82E5A5B3-7597-4B76-B9AE-DD400AEC5352}">
      <dsp:nvSpPr>
        <dsp:cNvPr id="0" name=""/>
        <dsp:cNvSpPr/>
      </dsp:nvSpPr>
      <dsp:spPr>
        <a:xfrm>
          <a:off x="98042" y="1622398"/>
          <a:ext cx="1804001" cy="16346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Комиссия по вопросам сертификации квалификаций</a:t>
          </a:r>
          <a:endParaRPr lang="ru-RU" sz="1500" kern="1200" dirty="0"/>
        </a:p>
      </dsp:txBody>
      <dsp:txXfrm>
        <a:off x="98042" y="1622398"/>
        <a:ext cx="1804001" cy="1634687"/>
      </dsp:txXfrm>
    </dsp:sp>
    <dsp:sp modelId="{D7B53D80-3795-493D-9379-A337FA1B1397}">
      <dsp:nvSpPr>
        <dsp:cNvPr id="0" name=""/>
        <dsp:cNvSpPr/>
      </dsp:nvSpPr>
      <dsp:spPr>
        <a:xfrm>
          <a:off x="2184461" y="1622398"/>
          <a:ext cx="1804001" cy="16346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Комиссия по вопросам оценки качества обр.программ</a:t>
          </a:r>
          <a:endParaRPr lang="ru-RU" sz="1500" kern="1200" dirty="0"/>
        </a:p>
      </dsp:txBody>
      <dsp:txXfrm>
        <a:off x="2184461" y="1622398"/>
        <a:ext cx="1804001" cy="1634687"/>
      </dsp:txXfrm>
    </dsp:sp>
    <dsp:sp modelId="{1179EF8E-A4D4-4ED0-93CA-9FDD153A67E5}">
      <dsp:nvSpPr>
        <dsp:cNvPr id="0" name=""/>
        <dsp:cNvSpPr/>
      </dsp:nvSpPr>
      <dsp:spPr>
        <a:xfrm>
          <a:off x="4367303" y="1622398"/>
          <a:ext cx="2063453" cy="163468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Комиссия по вопросам оценки  организаций, осуществляющих обр. деятельность</a:t>
          </a:r>
          <a:endParaRPr lang="ru-RU" sz="1500" kern="1200" dirty="0"/>
        </a:p>
      </dsp:txBody>
      <dsp:txXfrm>
        <a:off x="4367303" y="1622398"/>
        <a:ext cx="2063453" cy="1634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0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0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550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0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20B8FC6-03BB-4F01-8D3D-3E651CBC02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51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840D7-4368-44D6-BD32-B54BC716DFCD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05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15E11D7-A741-40E2-9E03-3F04F7FC0C7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905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221CB-64E6-4B71-BFA5-0F7F6FBA02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BD9A3-9CA2-4A5A-8D43-C69068E1A6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D43F9-C35C-41C6-9DBD-6530D2B610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375D-AD36-49AE-BBCD-3814D05E06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DB018-6715-4569-97ED-696AEEC77D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D4833-7515-453F-87B1-1392883DED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05229-95D8-4352-B722-64FF7125A5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F89E7-FE43-4219-80C4-F25AD7728F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6F238-78E7-479F-93C0-90DA27B4A1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E4AE5-8C26-48A1-AA1E-D1DE5D9FE6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94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4894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94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894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4894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607263-D3EB-4785-A1F8-16F8404F407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908720"/>
            <a:ext cx="792088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hlink"/>
                </a:solidFill>
              </a:rPr>
              <a:t>Общественно-государственный совет </a:t>
            </a:r>
          </a:p>
          <a:p>
            <a:pPr algn="ctr"/>
            <a:r>
              <a:rPr lang="ru-RU" sz="3200" b="1" dirty="0" smtClean="0">
                <a:solidFill>
                  <a:schemeClr val="hlink"/>
                </a:solidFill>
              </a:rPr>
              <a:t>системы </a:t>
            </a:r>
            <a:r>
              <a:rPr lang="ru-RU" sz="3200" b="1" dirty="0">
                <a:solidFill>
                  <a:schemeClr val="hlink"/>
                </a:solidFill>
              </a:rPr>
              <a:t>независимой оценки качества профессионального </a:t>
            </a:r>
            <a:r>
              <a:rPr lang="ru-RU" sz="3200" b="1" dirty="0" smtClean="0">
                <a:solidFill>
                  <a:schemeClr val="hlink"/>
                </a:solidFill>
              </a:rPr>
              <a:t>образования</a:t>
            </a:r>
          </a:p>
          <a:p>
            <a:pPr algn="ctr"/>
            <a:endParaRPr lang="ru-RU" sz="3200" b="1" dirty="0" smtClean="0">
              <a:solidFill>
                <a:schemeClr val="hlink"/>
              </a:solidFill>
            </a:endParaRPr>
          </a:p>
          <a:p>
            <a:endParaRPr lang="ru-RU" sz="3200" b="1" dirty="0" smtClean="0">
              <a:solidFill>
                <a:schemeClr val="hlink"/>
              </a:solidFill>
            </a:endParaRPr>
          </a:p>
          <a:p>
            <a:r>
              <a:rPr lang="ru-RU" sz="2400" b="1" dirty="0" smtClean="0">
                <a:solidFill>
                  <a:schemeClr val="hlink"/>
                </a:solidFill>
              </a:rPr>
              <a:t>Заседание Совета</a:t>
            </a:r>
          </a:p>
          <a:p>
            <a:r>
              <a:rPr lang="ru-RU" sz="2400" b="1" dirty="0" smtClean="0">
                <a:solidFill>
                  <a:schemeClr val="hlink"/>
                </a:solidFill>
              </a:rPr>
              <a:t>20 октября 2010 г.</a:t>
            </a:r>
            <a:endParaRPr lang="ru-RU" sz="2400" b="1" dirty="0">
              <a:solidFill>
                <a:schemeClr val="hlink"/>
              </a:solidFill>
            </a:endParaRPr>
          </a:p>
          <a:p>
            <a:endParaRPr lang="ru-RU" b="1" dirty="0" smtClean="0">
              <a:solidFill>
                <a:schemeClr val="hlink"/>
              </a:solidFill>
            </a:endParaRPr>
          </a:p>
          <a:p>
            <a:endParaRPr lang="ru-RU" b="1" dirty="0">
              <a:solidFill>
                <a:schemeClr val="hlink"/>
              </a:solidFill>
            </a:endParaRPr>
          </a:p>
          <a:p>
            <a:endParaRPr lang="ru-RU" b="1" dirty="0" smtClean="0">
              <a:solidFill>
                <a:schemeClr val="hlink"/>
              </a:solidFill>
            </a:endParaRPr>
          </a:p>
          <a:p>
            <a:endParaRPr lang="ru-RU" b="1" dirty="0">
              <a:solidFill>
                <a:schemeClr val="hlink"/>
              </a:solidFill>
            </a:endParaRPr>
          </a:p>
          <a:p>
            <a:endParaRPr lang="ru-RU" b="1" dirty="0" smtClean="0">
              <a:solidFill>
                <a:schemeClr val="hlink"/>
              </a:solidFill>
            </a:endParaRPr>
          </a:p>
          <a:p>
            <a:endParaRPr lang="ru-RU" b="1" dirty="0">
              <a:solidFill>
                <a:schemeClr val="hlink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F89E7-FE43-4219-80C4-F25AD7728F0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9195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Повестка заседания Совета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Вопрос 4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u="sng" dirty="0" smtClean="0">
                <a:solidFill>
                  <a:schemeClr val="folHlink"/>
                </a:solidFill>
              </a:rPr>
              <a:t>Проект решения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800" dirty="0" smtClean="0">
                <a:solidFill>
                  <a:schemeClr val="folHlink"/>
                </a:solidFill>
              </a:rPr>
              <a:t>Определить базовые организации по ключевым направлениям  деятельности Общественно-государственного совета системы независимой оценки качества профессионального образования;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800" dirty="0" smtClean="0">
                <a:solidFill>
                  <a:schemeClr val="folHlink"/>
                </a:solidFill>
              </a:rPr>
              <a:t>Комиссиям внести на утверждение Общественно-государственного совета системы независимой оценки качества профессионального образования предложения по базовым организациям;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800" dirty="0" smtClean="0">
                <a:solidFill>
                  <a:schemeClr val="folHlink"/>
                </a:solidFill>
              </a:rPr>
              <a:t>Утвердить НАРК базовой организацией системы оценки квалификаций;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1800" dirty="0" smtClean="0">
                <a:solidFill>
                  <a:schemeClr val="folHlink"/>
                </a:solidFill>
              </a:rPr>
              <a:t>Включить в повестку следующего заседания Совета вопрос о базовых организациях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43F9-C35C-41C6-9DBD-6530D2B6104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04664"/>
            <a:ext cx="8001000" cy="1008112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chemeClr val="hlink"/>
                </a:solidFill>
              </a:rPr>
              <a:t>Документы, регламентирующие деятельность  Системы независимой оценки качества профессионального образования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424936" cy="410296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buNone/>
            </a:pPr>
            <a:r>
              <a:rPr lang="ru-RU" sz="2200" dirty="0" smtClean="0">
                <a:solidFill>
                  <a:schemeClr val="folHlink"/>
                </a:solidFill>
              </a:rPr>
              <a:t>Общественно-государственный совет системы независимой оценки качества профессионального образования создан  30 июля 2010 г.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ru-RU" sz="2200" dirty="0" smtClean="0">
                <a:solidFill>
                  <a:schemeClr val="folHlink"/>
                </a:solidFill>
              </a:rPr>
              <a:t>в соответствии с документами:</a:t>
            </a:r>
            <a:endParaRPr lang="ru-RU" sz="22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ru-RU" sz="2200" dirty="0" smtClean="0">
                <a:solidFill>
                  <a:schemeClr val="folHlink"/>
                </a:solidFill>
              </a:rPr>
              <a:t>Положение </a:t>
            </a:r>
            <a:r>
              <a:rPr lang="ru-RU" sz="2200" dirty="0">
                <a:solidFill>
                  <a:schemeClr val="folHlink"/>
                </a:solidFill>
              </a:rPr>
              <a:t>о формировании системы независимой оценки качества профессионального </a:t>
            </a:r>
            <a:r>
              <a:rPr lang="ru-RU" sz="2200" dirty="0" smtClean="0">
                <a:solidFill>
                  <a:schemeClr val="folHlink"/>
                </a:solidFill>
              </a:rPr>
              <a:t>образования (утверждено </a:t>
            </a:r>
            <a:r>
              <a:rPr lang="ru-RU" sz="2200" dirty="0" err="1" smtClean="0">
                <a:solidFill>
                  <a:schemeClr val="folHlink"/>
                </a:solidFill>
              </a:rPr>
              <a:t>Минборнауки</a:t>
            </a:r>
            <a:r>
              <a:rPr lang="ru-RU" sz="2200" dirty="0" smtClean="0">
                <a:solidFill>
                  <a:schemeClr val="folHlink"/>
                </a:solidFill>
              </a:rPr>
              <a:t> России и РСПП 31.07. 2009 г.)</a:t>
            </a:r>
            <a:endParaRPr lang="ru-RU" sz="2200" dirty="0">
              <a:solidFill>
                <a:schemeClr val="folHlink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ru-RU" sz="2200" dirty="0" smtClean="0">
                <a:solidFill>
                  <a:schemeClr val="folHlink"/>
                </a:solidFill>
              </a:rPr>
              <a:t>Положение </a:t>
            </a:r>
            <a:r>
              <a:rPr lang="ru-RU" sz="2200" dirty="0">
                <a:solidFill>
                  <a:schemeClr val="folHlink"/>
                </a:solidFill>
              </a:rPr>
              <a:t>об оценке квалификаций выпускников образовательных учреждений, других категорий граждан, прошедших профессиональное обучение в различных </a:t>
            </a:r>
            <a:r>
              <a:rPr lang="ru-RU" sz="2200" dirty="0" smtClean="0">
                <a:solidFill>
                  <a:schemeClr val="folHlink"/>
                </a:solidFill>
              </a:rPr>
              <a:t>формах (утверждено </a:t>
            </a:r>
            <a:r>
              <a:rPr lang="ru-RU" sz="2200" dirty="0" err="1" smtClean="0">
                <a:solidFill>
                  <a:schemeClr val="folHlink"/>
                </a:solidFill>
              </a:rPr>
              <a:t>Минборнауки</a:t>
            </a:r>
            <a:r>
              <a:rPr lang="ru-RU" sz="2200" dirty="0" smtClean="0">
                <a:solidFill>
                  <a:schemeClr val="folHlink"/>
                </a:solidFill>
              </a:rPr>
              <a:t> России и РСПП 31.07.2009 г.)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ru-RU" sz="2200" dirty="0" smtClean="0">
                <a:solidFill>
                  <a:schemeClr val="folHlink"/>
                </a:solidFill>
              </a:rPr>
              <a:t>С</a:t>
            </a:r>
            <a:r>
              <a:rPr lang="ru-RU" sz="2200" dirty="0" smtClean="0">
                <a:solidFill>
                  <a:schemeClr val="folHlink"/>
                </a:solidFill>
              </a:rPr>
              <a:t>остав Совета, утвержденный </a:t>
            </a:r>
            <a:r>
              <a:rPr lang="ru-RU" sz="2200" dirty="0" smtClean="0">
                <a:solidFill>
                  <a:schemeClr val="folHlink"/>
                </a:solidFill>
              </a:rPr>
              <a:t>Министром образования и науки РФ и Президентом  РСПП 30.06.2010г.</a:t>
            </a:r>
            <a:endParaRPr lang="ru-RU" sz="2200" dirty="0">
              <a:solidFill>
                <a:schemeClr val="folHlin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33C63-AF52-44A6-8C52-F24FAAD7D92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" name="Picture 4" descr="LOG_RSP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Основные направления деятельности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Общественно-государственного совета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folHlink"/>
                </a:solidFill>
              </a:rPr>
              <a:t>Оценка и сертификация квалификаций выпускников образовательных учреждений профессионального образования, других категорий граждан, прошедших профессиональное обучение в различных формах</a:t>
            </a:r>
            <a:endParaRPr lang="ru-RU" sz="1800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folHlink"/>
                </a:solidFill>
              </a:rPr>
              <a:t>Оценка </a:t>
            </a:r>
            <a:r>
              <a:rPr lang="ru-RU" sz="2200" dirty="0">
                <a:solidFill>
                  <a:schemeClr val="folHlink"/>
                </a:solidFill>
              </a:rPr>
              <a:t>качества образовательных программ профессионального </a:t>
            </a:r>
            <a:r>
              <a:rPr lang="ru-RU" sz="2200" dirty="0" smtClean="0">
                <a:solidFill>
                  <a:schemeClr val="folHlink"/>
                </a:solidFill>
              </a:rPr>
              <a:t>образования</a:t>
            </a:r>
            <a:endParaRPr lang="ru-RU" sz="2200" dirty="0">
              <a:solidFill>
                <a:schemeClr val="folHlin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200" dirty="0" smtClean="0">
                <a:solidFill>
                  <a:schemeClr val="folHlink"/>
                </a:solidFill>
              </a:rPr>
              <a:t>Оценка </a:t>
            </a:r>
            <a:r>
              <a:rPr lang="ru-RU" sz="2200" dirty="0">
                <a:solidFill>
                  <a:schemeClr val="folHlink"/>
                </a:solidFill>
              </a:rPr>
              <a:t>деятельности организаций, в том числе структурных подразделений, в части реализации программ профессионального </a:t>
            </a:r>
            <a:r>
              <a:rPr lang="ru-RU" sz="2200" dirty="0" smtClean="0">
                <a:solidFill>
                  <a:schemeClr val="folHlink"/>
                </a:solidFill>
              </a:rPr>
              <a:t>образования</a:t>
            </a:r>
            <a:endParaRPr lang="ru-RU" sz="2200" dirty="0">
              <a:solidFill>
                <a:schemeClr val="folHlin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33C63-AF52-44A6-8C52-F24FAAD7D92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6" name="Picture 4" descr="LOG_RS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Повестка заседания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Общественно-государственного совета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1. Утверждение Регламента Совета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2</a:t>
            </a:r>
            <a:r>
              <a:rPr lang="ru-RU" sz="2400" dirty="0">
                <a:solidFill>
                  <a:schemeClr val="folHlink"/>
                </a:solidFill>
              </a:rPr>
              <a:t>. </a:t>
            </a:r>
            <a:r>
              <a:rPr lang="ru-RU" sz="2400" dirty="0" smtClean="0">
                <a:solidFill>
                  <a:schemeClr val="folHlink"/>
                </a:solidFill>
              </a:rPr>
              <a:t>Формирование  </a:t>
            </a:r>
            <a:r>
              <a:rPr lang="ru-RU" sz="2400" dirty="0">
                <a:solidFill>
                  <a:schemeClr val="folHlink"/>
                </a:solidFill>
              </a:rPr>
              <a:t>комиссий </a:t>
            </a:r>
            <a:r>
              <a:rPr lang="ru-RU" sz="2400" dirty="0" smtClean="0">
                <a:solidFill>
                  <a:schemeClr val="folHlink"/>
                </a:solidFill>
              </a:rPr>
              <a:t>Совета</a:t>
            </a:r>
          </a:p>
          <a:p>
            <a:pPr lvl="0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3. Утверждение Плана заседаний Совета</a:t>
            </a:r>
            <a:endParaRPr lang="ru-RU" sz="2400" dirty="0">
              <a:solidFill>
                <a:schemeClr val="folHlink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2400" dirty="0" smtClean="0">
                <a:solidFill>
                  <a:schemeClr val="folHlink"/>
                </a:solidFill>
              </a:rPr>
              <a:t>4. </a:t>
            </a:r>
            <a:r>
              <a:rPr lang="ru-RU" sz="2400" dirty="0">
                <a:solidFill>
                  <a:schemeClr val="folHlink"/>
                </a:solidFill>
              </a:rPr>
              <a:t>Определение </a:t>
            </a:r>
            <a:r>
              <a:rPr lang="ru-RU" sz="2400" dirty="0" smtClean="0">
                <a:solidFill>
                  <a:schemeClr val="folHlink"/>
                </a:solidFill>
              </a:rPr>
              <a:t>базовых организаций  Совета</a:t>
            </a:r>
            <a:endParaRPr lang="ru-RU" sz="2400" dirty="0">
              <a:solidFill>
                <a:schemeClr val="folHlink"/>
              </a:solidFill>
            </a:endParaRPr>
          </a:p>
          <a:p>
            <a:pPr lvl="0">
              <a:buNone/>
            </a:pP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sz="1800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33C63-AF52-44A6-8C52-F24FAAD7D92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6" name="Picture 4" descr="LOG_RS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9195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Повестка заседания Совета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Вопрос 1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000" u="sng" dirty="0" smtClean="0">
                <a:solidFill>
                  <a:schemeClr val="folHlink"/>
                </a:solidFill>
              </a:rPr>
              <a:t>Проект решения</a:t>
            </a:r>
          </a:p>
          <a:p>
            <a:pPr lvl="0">
              <a:buNone/>
            </a:pPr>
            <a:endParaRPr lang="ru-RU" sz="2000" u="sng" dirty="0" smtClean="0">
              <a:solidFill>
                <a:schemeClr val="folHlink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ru-RU" sz="2000" dirty="0" smtClean="0">
                <a:solidFill>
                  <a:schemeClr val="folHlink"/>
                </a:solidFill>
              </a:rPr>
              <a:t>Утвердить Регламент Общественно-государственного совета системы независимой оценки качества профессионального образования</a:t>
            </a:r>
          </a:p>
          <a:p>
            <a:pPr lvl="0">
              <a:buFont typeface="+mj-lt"/>
              <a:buAutoNum type="arabicPeriod"/>
            </a:pPr>
            <a:endParaRPr lang="ru-RU" sz="2000" dirty="0" smtClean="0">
              <a:solidFill>
                <a:schemeClr val="folHlink"/>
              </a:solidFill>
            </a:endParaRPr>
          </a:p>
          <a:p>
            <a:pPr lvl="0">
              <a:buFont typeface="+mj-lt"/>
              <a:buAutoNum type="arabicPeriod"/>
            </a:pPr>
            <a:r>
              <a:rPr lang="ru-RU" sz="2000" dirty="0" smtClean="0">
                <a:solidFill>
                  <a:schemeClr val="folHlink"/>
                </a:solidFill>
              </a:rPr>
              <a:t>Организационно-техническое сопровождение деятельности Совета возложить по согласованию на НАРК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43F9-C35C-41C6-9DBD-6530D2B6104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9195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Структура 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Общественно-государственного совета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1800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>
              <a:buNone/>
            </a:pPr>
            <a:endParaRPr lang="ru-RU" sz="1800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33C63-AF52-44A6-8C52-F24FAAD7D92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6" name="Picture 4" descr="LOG_RSP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7" name="Схема 6"/>
          <p:cNvGraphicFramePr/>
          <p:nvPr/>
        </p:nvGraphicFramePr>
        <p:xfrm>
          <a:off x="1524000" y="2060848"/>
          <a:ext cx="643237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9195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Повестка заседания Совета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Вопрос 2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600" u="sng" dirty="0" smtClean="0">
                <a:solidFill>
                  <a:schemeClr val="folHlink"/>
                </a:solidFill>
              </a:rPr>
              <a:t>Проект решения</a:t>
            </a:r>
          </a:p>
          <a:p>
            <a:pPr lvl="0">
              <a:buFont typeface="+mj-lt"/>
              <a:buAutoNum type="arabicPeriod"/>
            </a:pPr>
            <a:r>
              <a:rPr lang="ru-RU" sz="2600" dirty="0" smtClean="0">
                <a:solidFill>
                  <a:schemeClr val="folHlink"/>
                </a:solidFill>
              </a:rPr>
              <a:t>Сформировать в составе Общественно-государственного совета системы независимой оценки качества профессионального образования следующие комиссии:</a:t>
            </a:r>
          </a:p>
          <a:p>
            <a:pPr lvl="0"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Комиссию по вопросам оценки  квалификаций;</a:t>
            </a:r>
          </a:p>
          <a:p>
            <a:pPr lvl="0"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Комиссию по вопросам оценки качества образовательных программ профессионального  образования и профессиональной подготовки;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Комиссию по вопросам  оценки деятельности организаций, реализующих программы  профессионального образования.</a:t>
            </a:r>
          </a:p>
          <a:p>
            <a:pPr lvl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2</a:t>
            </a:r>
            <a:r>
              <a:rPr lang="ru-RU" sz="2600" dirty="0" smtClean="0">
                <a:solidFill>
                  <a:schemeClr val="folHlink"/>
                </a:solidFill>
              </a:rPr>
              <a:t>.  Избрать:</a:t>
            </a:r>
          </a:p>
          <a:p>
            <a:pPr marL="457200" lvl="0" indent="-457200"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председателем Комиссии по вопросам оценки </a:t>
            </a:r>
            <a:r>
              <a:rPr lang="ru-RU" sz="2600" dirty="0" err="1" smtClean="0">
                <a:solidFill>
                  <a:schemeClr val="folHlink"/>
                </a:solidFill>
              </a:rPr>
              <a:t>квалификаций______</a:t>
            </a:r>
            <a:endParaRPr lang="ru-RU" sz="2600" dirty="0" smtClean="0">
              <a:solidFill>
                <a:schemeClr val="folHlink"/>
              </a:solidFill>
            </a:endParaRPr>
          </a:p>
          <a:p>
            <a:pPr marL="457200" lvl="0" indent="-457200"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председателем Комиссии по вопросам оценки качества образовательных программ профессионального образования и профессиональной </a:t>
            </a:r>
            <a:r>
              <a:rPr lang="ru-RU" sz="2600" dirty="0" err="1" smtClean="0">
                <a:solidFill>
                  <a:schemeClr val="folHlink"/>
                </a:solidFill>
              </a:rPr>
              <a:t>подготовки________</a:t>
            </a:r>
            <a:endParaRPr lang="ru-RU" sz="2600" dirty="0" smtClean="0">
              <a:solidFill>
                <a:schemeClr val="folHlink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 smtClean="0">
                <a:solidFill>
                  <a:schemeClr val="folHlink"/>
                </a:solidFill>
              </a:rPr>
              <a:t>председателем Комиссии по вопросам  оценки деятельности организаций, реализующих программы  профессионального образования _________</a:t>
            </a:r>
          </a:p>
          <a:p>
            <a:pPr marL="457200" lvl="0" indent="-45720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3</a:t>
            </a:r>
            <a:r>
              <a:rPr lang="ru-RU" sz="2600" dirty="0" smtClean="0">
                <a:solidFill>
                  <a:schemeClr val="folHlink"/>
                </a:solidFill>
              </a:rPr>
              <a:t>. Утвердить состав комиссий с учетом поступивших предложений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43F9-C35C-41C6-9DBD-6530D2B6104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Проект плана заседаний Совета 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на 2010-2011 гг.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886"/>
                <a:gridCol w="5400600"/>
                <a:gridCol w="197951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Обсуждаемые вопросы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101752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Об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у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тверждение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регламента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заседаний ОГС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 формировании комиссий ОГС</a:t>
                      </a:r>
                    </a:p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Об утверждении Плана заседаний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ОГС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2563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Определении базовых  организации ОГС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457200" indent="-279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Октябрь 2010 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55600" indent="-177800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 системе оценки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 сертификации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квалификаций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Декабрь 2010 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55600" indent="-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Об оценке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качества образовательных программ профессионального  образования и профессиональной подготовки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Март 2011 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55600" indent="-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Об оценки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деятельности организаций в части реализации программ   профессионального образования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Июнь 2011 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43F9-C35C-41C6-9DBD-6530D2B6104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9195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hlink"/>
                </a:solidFill>
              </a:rPr>
              <a:t>Повестка заседания Совета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Вопрос 3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000" u="sng" dirty="0" smtClean="0">
                <a:solidFill>
                  <a:schemeClr val="folHlink"/>
                </a:solidFill>
              </a:rPr>
              <a:t>Проект решения</a:t>
            </a:r>
          </a:p>
          <a:p>
            <a:pPr lvl="0">
              <a:spcBef>
                <a:spcPts val="0"/>
              </a:spcBef>
              <a:spcAft>
                <a:spcPts val="1200"/>
              </a:spcAft>
              <a:buNone/>
            </a:pPr>
            <a:endParaRPr lang="ru-RU" sz="2000" u="sng" dirty="0" smtClean="0">
              <a:solidFill>
                <a:schemeClr val="folHlink"/>
              </a:solidFill>
            </a:endParaRPr>
          </a:p>
          <a:p>
            <a:pPr marL="266700" lvl="0" indent="-266700">
              <a:buNone/>
            </a:pPr>
            <a:r>
              <a:rPr lang="ru-RU" sz="2000" dirty="0" smtClean="0">
                <a:solidFill>
                  <a:schemeClr val="folHlink"/>
                </a:solidFill>
              </a:rPr>
              <a:t>Утвердить План заседаний Общественно-государственного совета на 2010-2011 гг.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43F9-C35C-41C6-9DBD-6530D2B6104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4700</TotalTime>
  <Words>472</Words>
  <Application>Microsoft Office PowerPoint</Application>
  <PresentationFormat>Экран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Профиль</vt:lpstr>
      <vt:lpstr>Презентация PowerPoint</vt:lpstr>
      <vt:lpstr>Документы, регламентирующие деятельность  Системы независимой оценки качества профессионального образования</vt:lpstr>
      <vt:lpstr>Основные направления деятельности Общественно-государственного совета</vt:lpstr>
      <vt:lpstr>Повестка заседания Общественно-государственного совета</vt:lpstr>
      <vt:lpstr>Повестка заседания Совета Вопрос 1</vt:lpstr>
      <vt:lpstr>Структура  Общественно-государственного совета</vt:lpstr>
      <vt:lpstr>Повестка заседания Совета Вопрос 2</vt:lpstr>
      <vt:lpstr>Проект плана заседаний Совета  на 2010-2011 гг.</vt:lpstr>
      <vt:lpstr>Повестка заседания Совета Вопрос 3</vt:lpstr>
      <vt:lpstr>Повестка заседания Совета Вопрос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GamulinaEV</dc:creator>
  <cp:lastModifiedBy>PryanishnikovaOD</cp:lastModifiedBy>
  <cp:revision>176</cp:revision>
  <cp:lastPrinted>1601-01-01T00:00:00Z</cp:lastPrinted>
  <dcterms:created xsi:type="dcterms:W3CDTF">2007-05-25T06:04:37Z</dcterms:created>
  <dcterms:modified xsi:type="dcterms:W3CDTF">2010-10-20T11:42:03Z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