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15138" cy="46148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 autoAdjust="0"/>
    <p:restoredTop sz="94660"/>
  </p:normalViewPr>
  <p:slideViewPr>
    <p:cSldViewPr>
      <p:cViewPr>
        <p:scale>
          <a:sx n="125" d="100"/>
          <a:sy n="125" d="100"/>
        </p:scale>
        <p:origin x="264" y="2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29" cy="231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1209" y="0"/>
            <a:ext cx="2951584" cy="231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DD13-253A-44F6-9FB6-AA502B2349C8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383744"/>
            <a:ext cx="2953929" cy="230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1209" y="4383744"/>
            <a:ext cx="2951584" cy="230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8ED9D-71D3-49A1-944B-D15FEF670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37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27" cy="230743"/>
          </a:xfrm>
          <a:prstGeom prst="rect">
            <a:avLst/>
          </a:prstGeom>
        </p:spPr>
        <p:txBody>
          <a:bodyPr vert="horz" lIns="65306" tIns="32653" rIns="65306" bIns="32653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4" y="1"/>
            <a:ext cx="2953227" cy="230743"/>
          </a:xfrm>
          <a:prstGeom prst="rect">
            <a:avLst/>
          </a:prstGeom>
        </p:spPr>
        <p:txBody>
          <a:bodyPr vert="horz" lIns="65306" tIns="32653" rIns="65306" bIns="32653" rtlCol="0"/>
          <a:lstStyle>
            <a:lvl1pPr algn="r">
              <a:defRPr sz="900"/>
            </a:lvl1pPr>
          </a:lstStyle>
          <a:p>
            <a:fld id="{00D84F2E-85ED-4F85-AB86-6ACF7AE33DE3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346075"/>
            <a:ext cx="2306637" cy="173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306" tIns="32653" rIns="65306" bIns="326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2192060"/>
            <a:ext cx="5452110" cy="2076688"/>
          </a:xfrm>
          <a:prstGeom prst="rect">
            <a:avLst/>
          </a:prstGeom>
        </p:spPr>
        <p:txBody>
          <a:bodyPr vert="horz" lIns="65306" tIns="32653" rIns="65306" bIns="326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4383320"/>
            <a:ext cx="2953227" cy="230743"/>
          </a:xfrm>
          <a:prstGeom prst="rect">
            <a:avLst/>
          </a:prstGeom>
        </p:spPr>
        <p:txBody>
          <a:bodyPr vert="horz" lIns="65306" tIns="32653" rIns="65306" bIns="32653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4" y="4383320"/>
            <a:ext cx="2953227" cy="230743"/>
          </a:xfrm>
          <a:prstGeom prst="rect">
            <a:avLst/>
          </a:prstGeom>
        </p:spPr>
        <p:txBody>
          <a:bodyPr vert="horz" lIns="65306" tIns="32653" rIns="65306" bIns="32653" rtlCol="0" anchor="b"/>
          <a:lstStyle>
            <a:lvl1pPr algn="r">
              <a:defRPr sz="900"/>
            </a:lvl1pPr>
          </a:lstStyle>
          <a:p>
            <a:fld id="{E0461E45-5C6B-477B-83C4-8CCC5C5C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93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61E45-5C6B-477B-83C4-8CCC5C5CD9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61E45-5C6B-477B-83C4-8CCC5C5CD9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gif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64492"/>
            <a:ext cx="2147510" cy="1244827"/>
          </a:xfrm>
          <a:prstGeom prst="rect">
            <a:avLst/>
          </a:prstGeom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960" y="2295188"/>
            <a:ext cx="5623719" cy="2275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1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69653" y="1556792"/>
            <a:ext cx="2406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Место нахождения: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7584" y="1928311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Санкт-Петербург, Невский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район,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Старопутиловский вал 7, к.1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лит.А  (м. Елизаровская)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Рисунок 43" descr="upp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206233" y="2439731"/>
            <a:ext cx="5132885" cy="29032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Прямоугольник 55"/>
          <p:cNvSpPr/>
          <p:nvPr/>
        </p:nvSpPr>
        <p:spPr>
          <a:xfrm>
            <a:off x="5612011" y="5343019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latin typeface="Arial" pitchFamily="34" charset="0"/>
                <a:cs typeface="Arial" pitchFamily="34" charset="0"/>
              </a:rPr>
              <a:t>Дата основания 1953 г.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564150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Общая численность работников 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июнь 20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16: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120 человек, в т.ч. 68 с ограниченными возможностями. 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11377" y="6165304"/>
            <a:ext cx="4320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Генеральный директор Бубнов Вадим Андреевич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 descr="Untitled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2110741"/>
            <a:ext cx="1087462" cy="1210932"/>
          </a:xfrm>
          <a:prstGeom prst="rect">
            <a:avLst/>
          </a:prstGeom>
        </p:spPr>
      </p:pic>
      <p:pic>
        <p:nvPicPr>
          <p:cNvPr id="43" name="Рисунок 42" descr="Untitled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096111"/>
            <a:ext cx="1187561" cy="1270263"/>
          </a:xfrm>
          <a:prstGeom prst="rect">
            <a:avLst/>
          </a:prstGeom>
        </p:spPr>
      </p:pic>
      <p:pic>
        <p:nvPicPr>
          <p:cNvPr id="45" name="Рисунок 44" descr="Untitled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4976431"/>
            <a:ext cx="990761" cy="1005910"/>
          </a:xfrm>
          <a:prstGeom prst="rect">
            <a:avLst/>
          </a:prstGeom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4559968" y="2096111"/>
            <a:ext cx="0" cy="424338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04911" y="1592055"/>
            <a:ext cx="8677584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ПРОДУКЦИЯ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ПРЕДПРИЯТИЯ: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 descr="930470621_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024103"/>
            <a:ext cx="1740024" cy="1740024"/>
          </a:xfrm>
          <a:prstGeom prst="rect">
            <a:avLst/>
          </a:prstGeom>
        </p:spPr>
      </p:pic>
      <p:pic>
        <p:nvPicPr>
          <p:cNvPr id="49" name="Рисунок 48" descr="27-106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2168119"/>
            <a:ext cx="1368152" cy="1368152"/>
          </a:xfrm>
          <a:prstGeom prst="rect">
            <a:avLst/>
          </a:prstGeom>
        </p:spPr>
      </p:pic>
      <p:pic>
        <p:nvPicPr>
          <p:cNvPr id="50" name="Рисунок 49" descr="ЗН27-2.5М25(М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6" y="3608279"/>
            <a:ext cx="1732174" cy="1296144"/>
          </a:xfrm>
          <a:prstGeom prst="rect">
            <a:avLst/>
          </a:prstGeom>
        </p:spPr>
      </p:pic>
      <p:pic>
        <p:nvPicPr>
          <p:cNvPr id="51" name="Рисунок 50" descr="27-425-02__g__300.png"/>
          <p:cNvPicPr>
            <a:picLocks noChangeAspect="1"/>
          </p:cNvPicPr>
          <p:nvPr/>
        </p:nvPicPr>
        <p:blipFill>
          <a:blip r:embed="rId10" cstate="print">
            <a:lum bright="10000"/>
          </a:blip>
          <a:stretch>
            <a:fillRect/>
          </a:stretch>
        </p:blipFill>
        <p:spPr>
          <a:xfrm>
            <a:off x="2643456" y="3630224"/>
            <a:ext cx="1640512" cy="1119518"/>
          </a:xfrm>
          <a:prstGeom prst="rect">
            <a:avLst/>
          </a:prstGeom>
        </p:spPr>
      </p:pic>
      <p:pic>
        <p:nvPicPr>
          <p:cNvPr id="52" name="Рисунок 51" descr="КМО__4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4760407"/>
            <a:ext cx="1556792" cy="1556792"/>
          </a:xfrm>
          <a:prstGeom prst="rect">
            <a:avLst/>
          </a:prstGeom>
        </p:spPr>
      </p:pic>
      <p:pic>
        <p:nvPicPr>
          <p:cNvPr id="53" name="Рисунок 52" descr="00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5776" y="4760407"/>
            <a:ext cx="1872208" cy="145616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58364" y="3248239"/>
            <a:ext cx="12442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Клеммный блок КБ10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7824" y="3248239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Блок зажимов БЗН27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96407" y="4684286"/>
            <a:ext cx="1470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Клемма винтовая ЗН27-4Д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5364" y="4676773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Клемма винтовая ЗН27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2974" y="6120513"/>
            <a:ext cx="14414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Коробка огнестойкая КМО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43808" y="6120513"/>
            <a:ext cx="1721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Коробка коммутационная УК-2Р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Рисунок 62" descr="Untitled-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8064" y="3464263"/>
            <a:ext cx="1123779" cy="1307253"/>
          </a:xfrm>
          <a:prstGeom prst="rect">
            <a:avLst/>
          </a:prstGeom>
        </p:spPr>
      </p:pic>
      <p:pic>
        <p:nvPicPr>
          <p:cNvPr id="64" name="Рисунок 63" descr="Untitled-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20272" y="3636079"/>
            <a:ext cx="1762106" cy="1052320"/>
          </a:xfrm>
          <a:prstGeom prst="rect">
            <a:avLst/>
          </a:prstGeom>
        </p:spPr>
      </p:pic>
      <p:pic>
        <p:nvPicPr>
          <p:cNvPr id="65" name="Рисунок 64" descr="Untitled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60032" y="5048439"/>
            <a:ext cx="1846951" cy="100811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226496" y="3249381"/>
            <a:ext cx="1486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Выключатель пакетный ВП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94051" y="3248239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Реле промежуточное РПУ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76056" y="4681084"/>
            <a:ext cx="1640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Выключатель, переключатель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07036" y="4679942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Держатели плавкой вставки К0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51994" y="6121244"/>
            <a:ext cx="1160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Шинодержатель ШД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03777" y="5768519"/>
            <a:ext cx="1143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Шина нулевая ШНИ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Приборостро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5632" y="2230264"/>
            <a:ext cx="1990824" cy="199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204911" y="1592055"/>
            <a:ext cx="8677584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ОБЛАСТИ ПРИМЕНЕНИЯ ПРОДУКЦИИ: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40808" y="4005064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Энергетика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 descr="Энергети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2204864"/>
            <a:ext cx="299865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Машиностро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9" y="2315765"/>
            <a:ext cx="2592288" cy="173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Лифтостроени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221088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Пожарные систем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4273634"/>
            <a:ext cx="2592288" cy="189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 descr="Много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34100" y="4382120"/>
            <a:ext cx="273426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2227486" y="6165884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Лифтостроение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61131" y="4005644"/>
            <a:ext cx="1023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Машиностроение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69443" y="4013015"/>
            <a:ext cx="10486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Приборостроение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7943" y="6166333"/>
            <a:ext cx="15584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Охранно-пожарные системы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4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204911" y="1592055"/>
            <a:ext cx="8677584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 И БЕЗОПАСНОСТЬ: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67944" y="5949280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Клеммная сборка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Сертификат_ЗН18-БЗН18_24.02.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4069" y="2217564"/>
            <a:ext cx="269833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клемм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348880"/>
            <a:ext cx="4536504" cy="362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7070943" y="5949860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Сертификат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EAC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5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72668" y="2124472"/>
            <a:ext cx="0" cy="424338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2212" y="1620416"/>
            <a:ext cx="8784976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РЕАЛЬНОЕ 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ИМПОРТОЗАМЕЩЕНИЕ: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4700" y="205246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 сайте предприятия создан раздел «Импортозамещение» для быстрого подбора продукции УПП-5  импортным аналогам (6 производителей)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06516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Освоен серийный выпуск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клемм нового поколения: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импотозам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60" y="2395314"/>
            <a:ext cx="3249059" cy="3545582"/>
          </a:xfrm>
          <a:prstGeom prst="rect">
            <a:avLst/>
          </a:prstGeom>
        </p:spPr>
      </p:pic>
      <p:pic>
        <p:nvPicPr>
          <p:cNvPr id="17" name="Рисунок 16" descr="ростес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4580" y="5508848"/>
            <a:ext cx="782912" cy="614586"/>
          </a:xfrm>
          <a:prstGeom prst="rect">
            <a:avLst/>
          </a:prstGeom>
        </p:spPr>
      </p:pic>
      <p:pic>
        <p:nvPicPr>
          <p:cNvPr id="18" name="Рисунок 17" descr="импотозам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6788" y="2772544"/>
            <a:ext cx="252028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6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572668" y="2124472"/>
            <a:ext cx="0" cy="424338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2212" y="1620416"/>
            <a:ext cx="8784976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ИНДИВИДУАЛЬНЫЙ ЗАКАЗ: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Э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3600400" cy="90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Mehanotron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348880"/>
            <a:ext cx="346705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БЗН27-2,5М(Р2-2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708920"/>
            <a:ext cx="4320480" cy="4320480"/>
          </a:xfrm>
          <a:prstGeom prst="rect">
            <a:avLst/>
          </a:prstGeom>
        </p:spPr>
      </p:pic>
      <p:pic>
        <p:nvPicPr>
          <p:cNvPr id="22" name="Рисунок 21" descr="416---6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564904"/>
            <a:ext cx="4077072" cy="40770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72133" y="5805844"/>
            <a:ext cx="21323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Колодка соединительная КС-4П25-В/П-6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3648" y="6237312"/>
            <a:ext cx="29899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Блок зажимов наборных мостиковых БЗН27-2,5М25 (Р2-2)</a:t>
            </a:r>
          </a:p>
        </p:txBody>
      </p:sp>
    </p:spTree>
    <p:extLst>
      <p:ext uri="{BB962C8B-B14F-4D97-AF65-F5344CB8AC3E}">
        <p14:creationId xmlns:p14="http://schemas.microsoft.com/office/powerpoint/2010/main" xmlns="" val="1208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997" y="6165304"/>
            <a:ext cx="1195003" cy="692696"/>
          </a:xfrm>
          <a:prstGeom prst="rect">
            <a:avLst/>
          </a:prstGeom>
        </p:spPr>
      </p:pic>
      <p:sp>
        <p:nvSpPr>
          <p:cNvPr id="23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7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2145" y="415297"/>
            <a:ext cx="2321983" cy="9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2212" y="1620416"/>
            <a:ext cx="8784976" cy="400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ПРОИЗВОДСТВЕННЫЕ УСЛУГИ: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5508521"/>
            <a:ext cx="305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Лазерная резка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листового проката до 25мм.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laser-upp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276872"/>
            <a:ext cx="412974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листогибочный_пресс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3064" y="1988840"/>
            <a:ext cx="4685440" cy="360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273532" y="5504329"/>
            <a:ext cx="311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Гибка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листового проката до 12 мм.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559968" y="2276872"/>
            <a:ext cx="0" cy="424338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88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on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64492"/>
            <a:ext cx="2147510" cy="1244827"/>
          </a:xfrm>
          <a:prstGeom prst="rect">
            <a:avLst/>
          </a:prstGeom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</a:rPr>
              <a:t>8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960" y="721645"/>
            <a:ext cx="5623719" cy="2275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09700" y="364502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179</Words>
  <Application>Microsoft Office PowerPoint</Application>
  <PresentationFormat>Экран (4:3)</PresentationFormat>
  <Paragraphs>50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Ген.директор</dc:creator>
  <cp:lastModifiedBy>VB</cp:lastModifiedBy>
  <cp:revision>153</cp:revision>
  <cp:lastPrinted>2015-11-17T06:01:41Z</cp:lastPrinted>
  <dcterms:modified xsi:type="dcterms:W3CDTF">2016-07-05T19:05:13Z</dcterms:modified>
</cp:coreProperties>
</file>