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8" r:id="rId2"/>
    <p:sldId id="259" r:id="rId3"/>
    <p:sldId id="285" r:id="rId4"/>
    <p:sldId id="266" r:id="rId5"/>
    <p:sldId id="279" r:id="rId6"/>
    <p:sldId id="290" r:id="rId7"/>
    <p:sldId id="280" r:id="rId8"/>
    <p:sldId id="281" r:id="rId9"/>
    <p:sldId id="282" r:id="rId10"/>
    <p:sldId id="284" r:id="rId11"/>
    <p:sldId id="283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5B0C8-C6B8-4DEF-BF49-7A6D52043CCB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3EF3F-4985-4C19-8942-EEB09C274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1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1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2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/>
          <a:stretch>
            <a:fillRect/>
          </a:stretch>
        </p:blipFill>
        <p:spPr bwMode="auto">
          <a:xfrm>
            <a:off x="2527300" y="0"/>
            <a:ext cx="66103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:\Prezentacje\2012 Foto\Wektory\Logo KORONEA ZPUE group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795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7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1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7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0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2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E2B1-DE36-4311-A4BD-7615B8A67E01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39F0-E0BB-4BAA-A1C0-C513EA20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6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pole tekstowe 8"/>
          <p:cNvSpPr txBox="1">
            <a:spLocks noChangeArrowheads="1"/>
          </p:cNvSpPr>
          <p:nvPr/>
        </p:nvSpPr>
        <p:spPr bwMode="auto">
          <a:xfrm>
            <a:off x="2123728" y="2348880"/>
            <a:ext cx="48965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/>
              <a:t>Продукция </a:t>
            </a:r>
          </a:p>
          <a:p>
            <a:pPr algn="ctr" eaLnBrk="1" hangingPunct="1">
              <a:defRPr/>
            </a:pPr>
            <a:r>
              <a:rPr lang="ru-RU" sz="3200" b="1" dirty="0" smtClean="0"/>
              <a:t>ООО «Завод БКТП»</a:t>
            </a:r>
          </a:p>
          <a:p>
            <a:pPr algn="ctr" eaLnBrk="1" hangingPunct="1">
              <a:defRPr/>
            </a:pPr>
            <a:r>
              <a:rPr lang="ru-RU" sz="3200" b="1" dirty="0" smtClean="0"/>
              <a:t>для нужд </a:t>
            </a:r>
          </a:p>
          <a:p>
            <a:pPr algn="ctr" eaLnBrk="1" hangingPunct="1">
              <a:defRPr/>
            </a:pPr>
            <a:r>
              <a:rPr lang="ru-RU" sz="3200" b="1" dirty="0" smtClean="0"/>
              <a:t>ПАО «</a:t>
            </a:r>
            <a:r>
              <a:rPr lang="ru-RU" sz="3200" b="1" dirty="0" err="1" smtClean="0"/>
              <a:t>ЛенЭнерго</a:t>
            </a:r>
            <a:r>
              <a:rPr lang="ru-RU" sz="3200" b="1" dirty="0" smtClean="0"/>
              <a:t>»</a:t>
            </a:r>
            <a:endParaRPr lang="pl-PL" sz="3200" b="1" dirty="0" smtClean="0"/>
          </a:p>
        </p:txBody>
      </p:sp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467544" y="5453914"/>
            <a:ext cx="2088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Директор по продажам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Багров Александр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Санкт-Петербург, 06.07.2016</a:t>
            </a:r>
            <a:endParaRPr lang="pl-PL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4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67544" y="1412776"/>
            <a:ext cx="6696744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Подземная подстанция – идеальное решение для современных городов</a:t>
            </a:r>
            <a:endParaRPr lang="pl-PL" sz="2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" y="2420888"/>
            <a:ext cx="48803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4" y="2540099"/>
            <a:ext cx="41529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67544" y="1412776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История поставок</a:t>
            </a:r>
            <a:endParaRPr lang="pl-PL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6813"/>
            <a:ext cx="65527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67544" y="1412776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История поставок</a:t>
            </a:r>
            <a:endParaRPr lang="pl-PL" sz="2400" b="1" dirty="0" smtClean="0"/>
          </a:p>
        </p:txBody>
      </p:sp>
      <p:pic>
        <p:nvPicPr>
          <p:cNvPr id="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74441"/>
            <a:ext cx="6624735" cy="47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67544" y="1412776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Наши объекты</a:t>
            </a:r>
            <a:endParaRPr lang="pl-PL" sz="2400" b="1" dirty="0" smtClean="0"/>
          </a:p>
        </p:txBody>
      </p:sp>
      <p:pic>
        <p:nvPicPr>
          <p:cNvPr id="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0" y="1988839"/>
            <a:ext cx="6704027" cy="46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3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67544" y="1412776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Наши объекты</a:t>
            </a:r>
            <a:endParaRPr lang="pl-PL" sz="2400" b="1" dirty="0" smtClean="0"/>
          </a:p>
        </p:txBody>
      </p:sp>
      <p:pic>
        <p:nvPicPr>
          <p:cNvPr id="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2" y="2204864"/>
            <a:ext cx="6817467" cy="41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67544" y="1412776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Наши объекты</a:t>
            </a:r>
            <a:endParaRPr lang="pl-PL" sz="2400" b="1" dirty="0" smtClean="0"/>
          </a:p>
        </p:txBody>
      </p:sp>
      <p:pic>
        <p:nvPicPr>
          <p:cNvPr id="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5923"/>
            <a:ext cx="4320480" cy="45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005923"/>
            <a:ext cx="3614959" cy="45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pole tekstowe 8"/>
          <p:cNvSpPr txBox="1">
            <a:spLocks noChangeArrowheads="1"/>
          </p:cNvSpPr>
          <p:nvPr/>
        </p:nvSpPr>
        <p:spPr bwMode="auto">
          <a:xfrm>
            <a:off x="1619672" y="1340768"/>
            <a:ext cx="4896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/>
              <a:t>ООО «Завод БКТП</a:t>
            </a:r>
            <a:endParaRPr lang="pl-PL" sz="3200" b="1" dirty="0" smtClean="0"/>
          </a:p>
        </p:txBody>
      </p:sp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719572" y="2291680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Предприятие основано в 2007 году</a:t>
            </a:r>
            <a:endParaRPr lang="pl-PL" sz="2400" b="1" dirty="0" smtClean="0"/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1243145" y="3068960"/>
            <a:ext cx="6696744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Производственная площадка в </a:t>
            </a:r>
            <a:r>
              <a:rPr lang="ru-RU" sz="2400" b="1" dirty="0" err="1" smtClean="0"/>
              <a:t>пгт</a:t>
            </a:r>
            <a:r>
              <a:rPr lang="ru-RU" sz="2400" b="1" dirty="0" smtClean="0"/>
              <a:t>. Толмачёво </a:t>
            </a:r>
            <a:r>
              <a:rPr lang="ru-RU" sz="2400" b="1" dirty="0" err="1" smtClean="0"/>
              <a:t>Лужского</a:t>
            </a:r>
            <a:r>
              <a:rPr lang="ru-RU" sz="2400" b="1" dirty="0" smtClean="0"/>
              <a:t> района Ленинградской области</a:t>
            </a:r>
            <a:endParaRPr lang="pl-PL" sz="2400" b="1" dirty="0" smtClean="0"/>
          </a:p>
        </p:txBody>
      </p:sp>
      <p:sp>
        <p:nvSpPr>
          <p:cNvPr id="7" name="pole tekstowe 8"/>
          <p:cNvSpPr txBox="1">
            <a:spLocks noChangeArrowheads="1"/>
          </p:cNvSpPr>
          <p:nvPr/>
        </p:nvSpPr>
        <p:spPr bwMode="auto">
          <a:xfrm>
            <a:off x="1603405" y="4266349"/>
            <a:ext cx="6696744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Главный офис в Санкт-Петербурге, </a:t>
            </a:r>
          </a:p>
          <a:p>
            <a:pPr algn="ctr" eaLnBrk="1" hangingPunct="1">
              <a:defRPr/>
            </a:pPr>
            <a:r>
              <a:rPr lang="ru-RU" sz="2400" b="1" dirty="0" smtClean="0"/>
              <a:t>БЦ «Фарватер», ул. Введенский канал, 7</a:t>
            </a:r>
            <a:endParaRPr lang="ru-RU" sz="2400" b="1" dirty="0"/>
          </a:p>
        </p:txBody>
      </p:sp>
      <p:pic>
        <p:nvPicPr>
          <p:cNvPr id="102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907704" y="5445224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Число работающих – 65 человек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073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pole tekstowe 8"/>
          <p:cNvSpPr txBox="1">
            <a:spLocks noChangeArrowheads="1"/>
          </p:cNvSpPr>
          <p:nvPr/>
        </p:nvSpPr>
        <p:spPr bwMode="auto">
          <a:xfrm>
            <a:off x="1619672" y="1340768"/>
            <a:ext cx="489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/>
              <a:t>Производственные мощности</a:t>
            </a:r>
            <a:endParaRPr lang="pl-PL" sz="3200" b="1" dirty="0" smtClean="0"/>
          </a:p>
        </p:txBody>
      </p:sp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827584" y="2564904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Собственная БСУ</a:t>
            </a:r>
            <a:endParaRPr lang="pl-PL" sz="2400" b="1" dirty="0" smtClean="0"/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1258003" y="3275174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Площадь участка – 4 га</a:t>
            </a:r>
            <a:endParaRPr lang="pl-PL" sz="2400" b="1" dirty="0" smtClean="0"/>
          </a:p>
        </p:txBody>
      </p:sp>
      <p:sp>
        <p:nvSpPr>
          <p:cNvPr id="7" name="pole tekstowe 8"/>
          <p:cNvSpPr txBox="1">
            <a:spLocks noChangeArrowheads="1"/>
          </p:cNvSpPr>
          <p:nvPr/>
        </p:nvSpPr>
        <p:spPr bwMode="auto">
          <a:xfrm>
            <a:off x="1619672" y="4077071"/>
            <a:ext cx="6696744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Цех отливки бетонных блоков -1000 кв. метров.</a:t>
            </a:r>
          </a:p>
          <a:p>
            <a:pPr algn="ctr" eaLnBrk="1" hangingPunct="1">
              <a:defRPr/>
            </a:pPr>
            <a:r>
              <a:rPr lang="ru-RU" sz="2400" b="1" dirty="0" smtClean="0"/>
              <a:t>2 стапеля + 2 стапеля до середины 2017 года</a:t>
            </a:r>
            <a:endParaRPr lang="ru-RU" sz="2400" b="1" dirty="0"/>
          </a:p>
        </p:txBody>
      </p:sp>
      <p:pic>
        <p:nvPicPr>
          <p:cNvPr id="102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2267744" y="5207302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Электромеханический </a:t>
            </a:r>
            <a:r>
              <a:rPr lang="ru-RU" sz="2400" b="1" dirty="0" smtClean="0"/>
              <a:t>цех – 800 кв. метров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57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pole tekstowe 8"/>
          <p:cNvSpPr txBox="1">
            <a:spLocks noChangeArrowheads="1"/>
          </p:cNvSpPr>
          <p:nvPr/>
        </p:nvSpPr>
        <p:spPr bwMode="auto">
          <a:xfrm>
            <a:off x="1835696" y="908720"/>
            <a:ext cx="4896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/>
              <a:t>Продукция </a:t>
            </a:r>
            <a:endParaRPr lang="pl-PL" sz="3200" b="1" dirty="0"/>
          </a:p>
        </p:txBody>
      </p:sp>
      <p:sp>
        <p:nvSpPr>
          <p:cNvPr id="7" name="pole tekstowe 8"/>
          <p:cNvSpPr txBox="1">
            <a:spLocks noChangeArrowheads="1"/>
          </p:cNvSpPr>
          <p:nvPr/>
        </p:nvSpPr>
        <p:spPr bwMode="auto">
          <a:xfrm>
            <a:off x="1331640" y="1700808"/>
            <a:ext cx="5682832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Блочные комплектные трансформаторные подстанции:</a:t>
            </a:r>
          </a:p>
          <a:p>
            <a:pPr eaLnBrk="1" hangingPunct="1">
              <a:defRPr/>
            </a:pPr>
            <a:endParaRPr lang="ru-RU" sz="1600" b="1" dirty="0" smtClean="0"/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284903" y="5301208"/>
            <a:ext cx="5729569" cy="107721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2БКТП1600 </a:t>
            </a:r>
            <a:r>
              <a:rPr lang="ru-RU" sz="1600" b="1" dirty="0" err="1"/>
              <a:t>кВА</a:t>
            </a:r>
            <a:r>
              <a:rPr lang="ru-RU" sz="1600" b="1" dirty="0"/>
              <a:t> 10/0,4 </a:t>
            </a:r>
            <a:r>
              <a:rPr lang="ru-RU" sz="1600" b="1" dirty="0" err="1"/>
              <a:t>кВ</a:t>
            </a:r>
            <a:endParaRPr lang="ru-RU" sz="1600" b="1" dirty="0"/>
          </a:p>
          <a:p>
            <a:pPr eaLnBrk="1" hangingPunct="1">
              <a:defRPr/>
            </a:pPr>
            <a:r>
              <a:rPr lang="ru-RU" sz="1600" b="1" dirty="0"/>
              <a:t>4БКТП1250 </a:t>
            </a:r>
            <a:r>
              <a:rPr lang="ru-RU" sz="1600" b="1" dirty="0" err="1"/>
              <a:t>кВА</a:t>
            </a:r>
            <a:r>
              <a:rPr lang="ru-RU" sz="1600" b="1" dirty="0"/>
              <a:t> 10/0,4 </a:t>
            </a:r>
            <a:r>
              <a:rPr lang="ru-RU" sz="1600" b="1" dirty="0" err="1" smtClean="0"/>
              <a:t>кВ</a:t>
            </a:r>
            <a:endParaRPr lang="ru-RU" sz="1600" b="1" dirty="0" smtClean="0"/>
          </a:p>
          <a:p>
            <a:pPr eaLnBrk="1" hangingPunct="1">
              <a:defRPr/>
            </a:pPr>
            <a:r>
              <a:rPr lang="ru-RU" sz="1600" b="1" dirty="0" smtClean="0"/>
              <a:t>2БРТП1000 </a:t>
            </a:r>
            <a:r>
              <a:rPr lang="ru-RU" sz="1600" b="1" dirty="0" err="1" smtClean="0"/>
              <a:t>кВА</a:t>
            </a:r>
            <a:r>
              <a:rPr lang="ru-RU" sz="1600" b="1" dirty="0" smtClean="0"/>
              <a:t> 10,0,4 </a:t>
            </a:r>
            <a:r>
              <a:rPr lang="ru-RU" sz="1600" b="1" dirty="0" err="1" smtClean="0"/>
              <a:t>кВ</a:t>
            </a:r>
            <a:endParaRPr lang="ru-RU" sz="1600" b="1" dirty="0" smtClean="0"/>
          </a:p>
          <a:p>
            <a:pPr eaLnBrk="1" hangingPunct="1">
              <a:defRPr/>
            </a:pPr>
            <a:r>
              <a:rPr lang="ru-RU" sz="1600" b="1" dirty="0" smtClean="0"/>
              <a:t>БКРП 10 </a:t>
            </a:r>
            <a:r>
              <a:rPr lang="ru-RU" sz="1600" b="1" dirty="0" err="1" smtClean="0"/>
              <a:t>кВ</a:t>
            </a:r>
            <a:endParaRPr lang="ru-RU" sz="1600" b="1" dirty="0"/>
          </a:p>
        </p:txBody>
      </p:sp>
      <p:pic>
        <p:nvPicPr>
          <p:cNvPr id="10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95149"/>
            <a:ext cx="5682832" cy="272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8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pole tekstowe 8"/>
          <p:cNvSpPr txBox="1">
            <a:spLocks noChangeArrowheads="1"/>
          </p:cNvSpPr>
          <p:nvPr/>
        </p:nvSpPr>
        <p:spPr bwMode="auto">
          <a:xfrm>
            <a:off x="2195736" y="1057697"/>
            <a:ext cx="4896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/>
              <a:t>Компоненты БКТП</a:t>
            </a:r>
            <a:endParaRPr lang="pl-PL" sz="3200" b="1" dirty="0"/>
          </a:p>
        </p:txBody>
      </p:sp>
      <p:sp>
        <p:nvSpPr>
          <p:cNvPr id="14" name="pole tekstowe 8"/>
          <p:cNvSpPr txBox="1">
            <a:spLocks noChangeArrowheads="1"/>
          </p:cNvSpPr>
          <p:nvPr/>
        </p:nvSpPr>
        <p:spPr bwMode="auto">
          <a:xfrm>
            <a:off x="5796136" y="2132856"/>
            <a:ext cx="3168351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Силовые трансформаторы с мощностью до 1600 </a:t>
            </a:r>
            <a:r>
              <a:rPr lang="ru-RU" sz="1600" b="1" dirty="0" err="1" smtClean="0"/>
              <a:t>кВА</a:t>
            </a:r>
            <a:endParaRPr lang="ru-RU" sz="1600" b="1" dirty="0" smtClean="0"/>
          </a:p>
          <a:p>
            <a:pPr eaLnBrk="1" hangingPunct="1">
              <a:defRPr/>
            </a:pPr>
            <a:endParaRPr lang="pl-PL" sz="16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5" y="1700808"/>
            <a:ext cx="5472608" cy="35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8"/>
          <p:cNvSpPr txBox="1">
            <a:spLocks noChangeArrowheads="1"/>
          </p:cNvSpPr>
          <p:nvPr/>
        </p:nvSpPr>
        <p:spPr bwMode="auto">
          <a:xfrm>
            <a:off x="5813469" y="3212976"/>
            <a:ext cx="3168351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РУ ВН – КРУЭ или КСО</a:t>
            </a:r>
            <a:endParaRPr lang="pl-PL" sz="1600" b="1" dirty="0" smtClean="0"/>
          </a:p>
        </p:txBody>
      </p:sp>
      <p:sp>
        <p:nvSpPr>
          <p:cNvPr id="11" name="pole tekstowe 8"/>
          <p:cNvSpPr txBox="1">
            <a:spLocks noChangeArrowheads="1"/>
          </p:cNvSpPr>
          <p:nvPr/>
        </p:nvSpPr>
        <p:spPr bwMode="auto">
          <a:xfrm>
            <a:off x="5813469" y="3763779"/>
            <a:ext cx="3168351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РУ НН </a:t>
            </a:r>
            <a:endParaRPr lang="pl-PL" sz="1600" b="1" dirty="0" smtClean="0"/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5796136" y="4365104"/>
            <a:ext cx="3168351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ЩСН, телемеханика, ОПС</a:t>
            </a:r>
            <a:endParaRPr lang="pl-PL" sz="1600" b="1" dirty="0" smtClean="0"/>
          </a:p>
        </p:txBody>
      </p:sp>
      <p:pic>
        <p:nvPicPr>
          <p:cNvPr id="15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5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14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pole tekstowe 8"/>
          <p:cNvSpPr txBox="1">
            <a:spLocks noChangeArrowheads="1"/>
          </p:cNvSpPr>
          <p:nvPr/>
        </p:nvSpPr>
        <p:spPr bwMode="auto">
          <a:xfrm>
            <a:off x="2195736" y="1057697"/>
            <a:ext cx="4896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/>
              <a:t>Варианты компоновок</a:t>
            </a:r>
            <a:endParaRPr lang="pl-PL" sz="3200" b="1" dirty="0"/>
          </a:p>
        </p:txBody>
      </p:sp>
      <p:pic>
        <p:nvPicPr>
          <p:cNvPr id="15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3" y="1642472"/>
            <a:ext cx="47434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33" y="1509121"/>
            <a:ext cx="38766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95195"/>
            <a:ext cx="7056784" cy="185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1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539552" y="1646328"/>
            <a:ext cx="6696744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Ключевые особенности БКТП:</a:t>
            </a:r>
            <a:endParaRPr lang="pl-PL" sz="2400" b="1" dirty="0" smtClean="0"/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899592" y="2420888"/>
            <a:ext cx="7344816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Изготовлены из </a:t>
            </a:r>
            <a:r>
              <a:rPr lang="ru-RU" sz="1600" b="1" dirty="0" err="1" smtClean="0"/>
              <a:t>фибробетона</a:t>
            </a:r>
            <a:r>
              <a:rPr lang="ru-RU" sz="1600" b="1" dirty="0" smtClean="0"/>
              <a:t> марка Б30</a:t>
            </a:r>
            <a:endParaRPr lang="pl-PL" sz="1600" b="1" dirty="0" smtClean="0"/>
          </a:p>
        </p:txBody>
      </p:sp>
      <p:sp>
        <p:nvSpPr>
          <p:cNvPr id="10" name="pole tekstowe 8"/>
          <p:cNvSpPr txBox="1">
            <a:spLocks noChangeArrowheads="1"/>
          </p:cNvSpPr>
          <p:nvPr/>
        </p:nvSpPr>
        <p:spPr bwMode="auto">
          <a:xfrm>
            <a:off x="1043608" y="2958375"/>
            <a:ext cx="7344816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/>
              <a:t>Толщина стенки – 90 мм (одинарное армирование + </a:t>
            </a:r>
            <a:r>
              <a:rPr lang="ru-RU" sz="1600" b="1" dirty="0" err="1" smtClean="0"/>
              <a:t>фибробетон</a:t>
            </a:r>
            <a:r>
              <a:rPr lang="ru-RU" sz="1600" b="1" dirty="0" smtClean="0"/>
              <a:t> = 120мм при двойном армировании).</a:t>
            </a:r>
            <a:endParaRPr lang="pl-PL" sz="1600" b="1" dirty="0" smtClean="0"/>
          </a:p>
        </p:txBody>
      </p:sp>
      <p:sp>
        <p:nvSpPr>
          <p:cNvPr id="11" name="pole tekstowe 8"/>
          <p:cNvSpPr txBox="1">
            <a:spLocks noChangeArrowheads="1"/>
          </p:cNvSpPr>
          <p:nvPr/>
        </p:nvSpPr>
        <p:spPr bwMode="auto">
          <a:xfrm>
            <a:off x="1187624" y="3763779"/>
            <a:ext cx="7344816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Снижение веса БКТП на 15-20% </a:t>
            </a:r>
            <a:endParaRPr lang="pl-PL" sz="1600" b="1" dirty="0" smtClean="0"/>
          </a:p>
        </p:txBody>
      </p:sp>
      <p:sp>
        <p:nvSpPr>
          <p:cNvPr id="7" name="pole tekstowe 8"/>
          <p:cNvSpPr txBox="1">
            <a:spLocks noChangeArrowheads="1"/>
          </p:cNvSpPr>
          <p:nvPr/>
        </p:nvSpPr>
        <p:spPr bwMode="auto">
          <a:xfrm>
            <a:off x="1340024" y="4365104"/>
            <a:ext cx="7344816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Возможность изготавливать единичные модули с габаритами 7000х3200х3000 мм (Д х В х Ш)</a:t>
            </a:r>
            <a:endParaRPr lang="pl-PL" sz="1600" b="1" dirty="0" smtClean="0"/>
          </a:p>
        </p:txBody>
      </p:sp>
      <p:pic>
        <p:nvPicPr>
          <p:cNvPr id="8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8" y="1628800"/>
            <a:ext cx="5954172" cy="4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3347864" y="1002214"/>
            <a:ext cx="3359618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Монтаж модуля БКТП</a:t>
            </a:r>
            <a:endParaRPr lang="pl-PL" sz="1600" b="1" dirty="0" smtClean="0"/>
          </a:p>
        </p:txBody>
      </p:sp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5580112" y="5589240"/>
            <a:ext cx="3359618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Съёмная бетонная крыша – удобство монтажа и ремонта</a:t>
            </a:r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6397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67544" y="1412776"/>
            <a:ext cx="7488832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Тумбовая трансформаторная подстанция до 630 </a:t>
            </a:r>
            <a:r>
              <a:rPr lang="ru-RU" sz="2400" b="1" dirty="0" err="1" smtClean="0"/>
              <a:t>кВА</a:t>
            </a:r>
            <a:r>
              <a:rPr lang="ru-RU" sz="2400" b="1" dirty="0" smtClean="0"/>
              <a:t>– эстетика инженерной инфраструктуры</a:t>
            </a:r>
            <a:endParaRPr lang="pl-PL" sz="2400" b="1" dirty="0" smtClean="0"/>
          </a:p>
        </p:txBody>
      </p:sp>
      <p:pic>
        <p:nvPicPr>
          <p:cNvPr id="7" name="Picture 3" descr="Описание: Описание: C:\Users\ГруздЮА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1600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" y="2276872"/>
            <a:ext cx="4004607" cy="4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7539"/>
            <a:ext cx="3394124" cy="40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224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Багров Александр</dc:creator>
  <cp:lastModifiedBy>Багров Александр</cp:lastModifiedBy>
  <cp:revision>109</cp:revision>
  <dcterms:created xsi:type="dcterms:W3CDTF">2015-12-07T06:42:54Z</dcterms:created>
  <dcterms:modified xsi:type="dcterms:W3CDTF">2016-07-05T10:48:27Z</dcterms:modified>
</cp:coreProperties>
</file>