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02CD-6701-4FF3-9C6D-C9F7FF74FF29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CC37-EA80-45B3-B6EE-DD5ADF40B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73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B02CD-6701-4FF3-9C6D-C9F7FF74FF29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3CC37-EA80-45B3-B6EE-DD5ADF40B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99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53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smtClean="0">
                <a:solidFill>
                  <a:srgbClr val="345286"/>
                </a:solidFill>
                <a:latin typeface="Myriad Pro Cond" pitchFamily="34" charset="0"/>
              </a:rPr>
              <a:t>ПРИМЕРЫ РЕАЛИЗОВАННЫХ ПРОЕКТОВ</a:t>
            </a:r>
            <a:br>
              <a:rPr lang="ru-RU" sz="2400" b="1" smtClean="0">
                <a:solidFill>
                  <a:srgbClr val="345286"/>
                </a:solidFill>
                <a:latin typeface="Myriad Pro Cond" pitchFamily="34" charset="0"/>
              </a:rPr>
            </a:br>
            <a:r>
              <a:rPr lang="ru-RU" sz="2400" b="1" smtClean="0">
                <a:solidFill>
                  <a:srgbClr val="345286"/>
                </a:solidFill>
                <a:latin typeface="Myriad Pro Cond" pitchFamily="34" charset="0"/>
              </a:rPr>
              <a:t>ДЛЯ ПАО «ЛЕНЭНЕРГО» И ОБЪЕКТОВ</a:t>
            </a:r>
            <a:br>
              <a:rPr lang="ru-RU" sz="2400" b="1" smtClean="0">
                <a:solidFill>
                  <a:srgbClr val="345286"/>
                </a:solidFill>
                <a:latin typeface="Myriad Pro Cond" pitchFamily="34" charset="0"/>
              </a:rPr>
            </a:br>
            <a:r>
              <a:rPr lang="ru-RU" sz="2400" b="1" smtClean="0">
                <a:solidFill>
                  <a:srgbClr val="345286"/>
                </a:solidFill>
                <a:latin typeface="Myriad Pro Cond" pitchFamily="34" charset="0"/>
              </a:rPr>
              <a:t>ИНФРАСТРУКТУРЫ  САНКТ-ПЕТЕРБУРГА</a:t>
            </a:r>
            <a:endParaRPr lang="ru-RU" sz="2400" b="1" dirty="0">
              <a:solidFill>
                <a:schemeClr val="bg1">
                  <a:lumMod val="65000"/>
                </a:schemeClr>
              </a:solidFill>
              <a:latin typeface="Myriad Pro Cond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37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smtClean="0">
                <a:solidFill>
                  <a:srgbClr val="345286"/>
                </a:solidFill>
                <a:latin typeface="Myriad Pro Cond" pitchFamily="34" charset="0"/>
              </a:rPr>
              <a:t>ПС «МОНЕТНАЯ»</a:t>
            </a:r>
            <a:endParaRPr lang="ru-RU" sz="2400" b="1" dirty="0">
              <a:solidFill>
                <a:schemeClr val="bg1">
                  <a:lumMod val="65000"/>
                </a:schemeClr>
              </a:solidFill>
              <a:latin typeface="Myriad Pro Cond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96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smtClean="0">
                <a:solidFill>
                  <a:srgbClr val="345286"/>
                </a:solidFill>
                <a:latin typeface="Myriad Pro Cond" pitchFamily="34" charset="0"/>
              </a:rPr>
              <a:t>ПС «МОНЕТНАЯ»</a:t>
            </a:r>
            <a:endParaRPr lang="ru-RU" sz="2400" b="1" dirty="0">
              <a:solidFill>
                <a:schemeClr val="bg1">
                  <a:lumMod val="65000"/>
                </a:schemeClr>
              </a:solidFill>
              <a:latin typeface="Myriad Pro Cond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10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smtClean="0">
                <a:solidFill>
                  <a:srgbClr val="345286"/>
                </a:solidFill>
                <a:latin typeface="Myriad Pro Cond" pitchFamily="34" charset="0"/>
              </a:rPr>
              <a:t>ПС «МОНЕТНАЯ»</a:t>
            </a:r>
            <a:endParaRPr lang="ru-RU" sz="2400" b="1" dirty="0">
              <a:solidFill>
                <a:schemeClr val="bg1">
                  <a:lumMod val="65000"/>
                </a:schemeClr>
              </a:solidFill>
              <a:latin typeface="Myriad Pro Cond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81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smtClean="0">
                <a:solidFill>
                  <a:srgbClr val="345286"/>
                </a:solidFill>
                <a:latin typeface="Myriad Pro Cond" pitchFamily="34" charset="0"/>
              </a:rPr>
              <a:t>ОПЫТНАЯ ЭКСПЛУАТАЦИЯ</a:t>
            </a:r>
            <a:endParaRPr lang="ru-RU" sz="2400" b="1" dirty="0">
              <a:solidFill>
                <a:schemeClr val="bg1">
                  <a:lumMod val="65000"/>
                </a:schemeClr>
              </a:solidFill>
              <a:latin typeface="Myriad Pro Cond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78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cap="all" smtClean="0">
                <a:solidFill>
                  <a:srgbClr val="345286"/>
                </a:solidFill>
                <a:latin typeface="Myriad Pro Cond" pitchFamily="34" charset="0"/>
              </a:rPr>
              <a:t>Системы оперативного тока</a:t>
            </a:r>
            <a:br>
              <a:rPr lang="ru-RU" sz="2400" b="1" cap="all" smtClean="0">
                <a:solidFill>
                  <a:srgbClr val="345286"/>
                </a:solidFill>
                <a:latin typeface="Myriad Pro Cond" pitchFamily="34" charset="0"/>
              </a:rPr>
            </a:br>
            <a:r>
              <a:rPr lang="ru-RU" sz="2400" b="1" cap="all" smtClean="0">
                <a:solidFill>
                  <a:srgbClr val="345286"/>
                </a:solidFill>
                <a:latin typeface="Myriad Pro Cond" pitchFamily="34" charset="0"/>
              </a:rPr>
              <a:t>и собственных нужд</a:t>
            </a:r>
            <a:endParaRPr lang="ru-RU" sz="2400" b="1" cap="all" dirty="0">
              <a:solidFill>
                <a:schemeClr val="bg1">
                  <a:lumMod val="65000"/>
                </a:schemeClr>
              </a:solidFill>
              <a:latin typeface="Myriad Pro Cond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16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79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34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17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11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smtClean="0">
                <a:solidFill>
                  <a:srgbClr val="345286"/>
                </a:solidFill>
                <a:latin typeface="Myriad Pro Cond" pitchFamily="34" charset="0"/>
              </a:rPr>
              <a:t>ИСТОРИЯ  КОМПАНИИ</a:t>
            </a:r>
            <a:endParaRPr lang="ru-RU" sz="2400" b="1" dirty="0">
              <a:solidFill>
                <a:schemeClr val="bg1">
                  <a:lumMod val="65000"/>
                </a:schemeClr>
              </a:solidFill>
              <a:latin typeface="Myriad Pro Cond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25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54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25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29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smtClean="0">
                <a:solidFill>
                  <a:srgbClr val="345286"/>
                </a:solidFill>
                <a:latin typeface="Calibri" panose="020F0502020204030204" pitchFamily="34" charset="0"/>
              </a:rPr>
              <a:t>СПАСИБО ЗА ВНИМАНИЕ</a:t>
            </a:r>
            <a:endParaRPr lang="ru-RU" sz="2400" b="1" dirty="0">
              <a:solidFill>
                <a:schemeClr val="bg1">
                  <a:lumMod val="65000"/>
                </a:schemeClr>
              </a:solidFill>
              <a:latin typeface="Myriad Pro Cond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70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47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67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smtClean="0">
                <a:solidFill>
                  <a:srgbClr val="345286"/>
                </a:solidFill>
                <a:latin typeface="Myriad Pro Cond" pitchFamily="34" charset="0"/>
              </a:rPr>
              <a:t>УСТОЙЧИВОЕ  РАЗВИТИЕ  КОМПАНИИ</a:t>
            </a:r>
            <a:endParaRPr lang="ru-RU" sz="2400" b="1" dirty="0" smtClean="0">
              <a:solidFill>
                <a:srgbClr val="345286"/>
              </a:solidFill>
              <a:latin typeface="Myriad Pro Cond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26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smtClean="0">
                <a:solidFill>
                  <a:srgbClr val="345286"/>
                </a:solidFill>
                <a:latin typeface="Myriad Pro Cond" pitchFamily="34" charset="0"/>
              </a:rPr>
              <a:t>ЭЛЕКТРОНМАШ СЕГОДНЯ</a:t>
            </a:r>
            <a:r>
              <a:rPr lang="ru-RU" sz="2400" b="1" smtClean="0">
                <a:solidFill>
                  <a:srgbClr val="345286"/>
                </a:solidFill>
                <a:latin typeface="Calibri" pitchFamily="34" charset="0"/>
              </a:rPr>
              <a:t/>
            </a:r>
            <a:br>
              <a:rPr lang="ru-RU" sz="2400" b="1" smtClean="0">
                <a:solidFill>
                  <a:srgbClr val="345286"/>
                </a:solidFill>
                <a:latin typeface="Calibri" pitchFamily="34" charset="0"/>
              </a:rPr>
            </a:br>
            <a:endParaRPr lang="ru-RU" sz="2400" b="1" dirty="0" smtClean="0">
              <a:solidFill>
                <a:srgbClr val="345286"/>
              </a:solidFill>
              <a:latin typeface="Calibri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30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smtClean="0">
                <a:solidFill>
                  <a:srgbClr val="345286"/>
                </a:solidFill>
                <a:latin typeface="Myriad Pro Cond" pitchFamily="34" charset="0"/>
              </a:rPr>
              <a:t>ЭЛЕКТРОНМАШ СЕГОДНЯ </a:t>
            </a:r>
            <a:r>
              <a:rPr lang="ru-RU" sz="3200" b="1" smtClean="0">
                <a:solidFill>
                  <a:schemeClr val="bg2"/>
                </a:solidFill>
                <a:latin typeface="Myriad Pro"/>
              </a:rPr>
              <a:t/>
            </a:r>
            <a:br>
              <a:rPr lang="ru-RU" sz="3200" b="1" smtClean="0">
                <a:solidFill>
                  <a:schemeClr val="bg2"/>
                </a:solidFill>
                <a:latin typeface="Myriad Pro"/>
              </a:rPr>
            </a:br>
            <a:endParaRPr lang="ru-RU" sz="3200" b="1" dirty="0">
              <a:solidFill>
                <a:schemeClr val="bg2"/>
              </a:solidFill>
              <a:latin typeface="Myriad Pro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14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38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60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Экран (4:3)</PresentationFormat>
  <Paragraphs>11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ИСТОРИЯ  КОМПАНИИ</vt:lpstr>
      <vt:lpstr>Презентация PowerPoint</vt:lpstr>
      <vt:lpstr>Презентация PowerPoint</vt:lpstr>
      <vt:lpstr>УСТОЙЧИВОЕ  РАЗВИТИЕ  КОМПАНИИ</vt:lpstr>
      <vt:lpstr>ЭЛЕКТРОНМАШ СЕГОДНЯ </vt:lpstr>
      <vt:lpstr>ЭЛЕКТРОНМАШ СЕГОДНЯ  </vt:lpstr>
      <vt:lpstr>Презентация PowerPoint</vt:lpstr>
      <vt:lpstr>Презентация PowerPoint</vt:lpstr>
      <vt:lpstr>ПРИМЕРЫ РЕАЛИЗОВАННЫХ ПРОЕКТОВ ДЛЯ ПАО «ЛЕНЭНЕРГО» И ОБЪЕКТОВ ИНФРАСТРУКТУРЫ  САНКТ-ПЕТЕРБУРГА</vt:lpstr>
      <vt:lpstr>ПС «МОНЕТНАЯ»</vt:lpstr>
      <vt:lpstr>ПС «МОНЕТНАЯ»</vt:lpstr>
      <vt:lpstr>ПС «МОНЕТНАЯ»</vt:lpstr>
      <vt:lpstr>ОПЫТНАЯ ЭКСПЛУАТАЦИЯ</vt:lpstr>
      <vt:lpstr>Системы оперативного тока и собственных нужд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Белицкая Ирина Александровна</dc:creator>
  <cp:lastModifiedBy>Белицкая Ирина Александровна</cp:lastModifiedBy>
  <cp:revision>1</cp:revision>
  <dcterms:created xsi:type="dcterms:W3CDTF">2016-07-05T14:48:03Z</dcterms:created>
  <dcterms:modified xsi:type="dcterms:W3CDTF">2016-07-05T14:48:03Z</dcterms:modified>
</cp:coreProperties>
</file>